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85"/>
  </p:notesMasterIdLst>
  <p:sldIdLst>
    <p:sldId id="256" r:id="rId2"/>
    <p:sldId id="258" r:id="rId3"/>
    <p:sldId id="259" r:id="rId4"/>
    <p:sldId id="260" r:id="rId5"/>
    <p:sldId id="261" r:id="rId6"/>
    <p:sldId id="262" r:id="rId7"/>
    <p:sldId id="263" r:id="rId8"/>
    <p:sldId id="264" r:id="rId9"/>
    <p:sldId id="288" r:id="rId10"/>
    <p:sldId id="289" r:id="rId11"/>
    <p:sldId id="290" r:id="rId12"/>
    <p:sldId id="265" r:id="rId13"/>
    <p:sldId id="266" r:id="rId14"/>
    <p:sldId id="267" r:id="rId15"/>
    <p:sldId id="268" r:id="rId16"/>
    <p:sldId id="271" r:id="rId17"/>
    <p:sldId id="270" r:id="rId18"/>
    <p:sldId id="269" r:id="rId19"/>
    <p:sldId id="272" r:id="rId20"/>
    <p:sldId id="273" r:id="rId21"/>
    <p:sldId id="291" r:id="rId22"/>
    <p:sldId id="292" r:id="rId23"/>
    <p:sldId id="293" r:id="rId24"/>
    <p:sldId id="274" r:id="rId25"/>
    <p:sldId id="275" r:id="rId26"/>
    <p:sldId id="276" r:id="rId27"/>
    <p:sldId id="277" r:id="rId28"/>
    <p:sldId id="294" r:id="rId29"/>
    <p:sldId id="295" r:id="rId30"/>
    <p:sldId id="296" r:id="rId31"/>
    <p:sldId id="297" r:id="rId32"/>
    <p:sldId id="298" r:id="rId33"/>
    <p:sldId id="299" r:id="rId34"/>
    <p:sldId id="279" r:id="rId35"/>
    <p:sldId id="280" r:id="rId36"/>
    <p:sldId id="281" r:id="rId37"/>
    <p:sldId id="282" r:id="rId38"/>
    <p:sldId id="283" r:id="rId39"/>
    <p:sldId id="300" r:id="rId40"/>
    <p:sldId id="287" r:id="rId41"/>
    <p:sldId id="284"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6" r:id="rId57"/>
    <p:sldId id="315" r:id="rId58"/>
    <p:sldId id="317" r:id="rId59"/>
    <p:sldId id="318" r:id="rId60"/>
    <p:sldId id="319" r:id="rId61"/>
    <p:sldId id="320" r:id="rId62"/>
    <p:sldId id="321" r:id="rId63"/>
    <p:sldId id="322" r:id="rId64"/>
    <p:sldId id="323" r:id="rId65"/>
    <p:sldId id="324" r:id="rId66"/>
    <p:sldId id="325" r:id="rId67"/>
    <p:sldId id="326" r:id="rId68"/>
    <p:sldId id="328" r:id="rId69"/>
    <p:sldId id="327"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285" r:id="rId84"/>
  </p:sldIdLst>
  <p:sldSz cx="9144000" cy="5143500" type="screen16x9"/>
  <p:notesSz cx="6858000" cy="9144000"/>
  <p:embeddedFontLst>
    <p:embeddedFont>
      <p:font typeface="Assistant" pitchFamily="2" charset="-79"/>
      <p:regular r:id="rId86"/>
      <p:bold r:id="rId87"/>
    </p:embeddedFont>
    <p:embeddedFont>
      <p:font typeface="Bebas Neue" panose="020B0606020202050201" pitchFamily="34" charset="0"/>
      <p:regular r:id="rId88"/>
    </p:embeddedFont>
    <p:embeddedFont>
      <p:font typeface="Cinzel Decorative" panose="020B0604020202020204" charset="0"/>
      <p:regular r:id="rId89"/>
      <p:bold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FB40D8-E972-4714-8D13-4E415AFDB1EB}">
  <a:tblStyle styleId="{5FFB40D8-E972-4714-8D13-4E415AFDB1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5.fntdata"/><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3.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ila Jk" userId="11eea433aaca7512" providerId="LiveId" clId="{57D0FC2D-AFB6-471F-A71F-CF176CCD980D}"/>
    <pc:docChg chg="undo redo custSel addSld delSld modSld sldOrd delMainMaster">
      <pc:chgData name="Sheila Jk" userId="11eea433aaca7512" providerId="LiveId" clId="{57D0FC2D-AFB6-471F-A71F-CF176CCD980D}" dt="2022-10-30T04:13:04.430" v="3369" actId="1076"/>
      <pc:docMkLst>
        <pc:docMk/>
      </pc:docMkLst>
      <pc:sldChg chg="addSp delSp modSp mod">
        <pc:chgData name="Sheila Jk" userId="11eea433aaca7512" providerId="LiveId" clId="{57D0FC2D-AFB6-471F-A71F-CF176CCD980D}" dt="2022-10-30T01:07:12.701" v="629" actId="1076"/>
        <pc:sldMkLst>
          <pc:docMk/>
          <pc:sldMk cId="0" sldId="256"/>
        </pc:sldMkLst>
        <pc:spChg chg="mod">
          <ac:chgData name="Sheila Jk" userId="11eea433aaca7512" providerId="LiveId" clId="{57D0FC2D-AFB6-471F-A71F-CF176CCD980D}" dt="2022-10-30T00:03:08.165" v="21"/>
          <ac:spMkLst>
            <pc:docMk/>
            <pc:sldMk cId="0" sldId="256"/>
            <ac:spMk id="3" creationId="{95F0D215-7885-C667-9176-26D7EAA83062}"/>
          </ac:spMkLst>
        </pc:spChg>
        <pc:spChg chg="mod">
          <ac:chgData name="Sheila Jk" userId="11eea433aaca7512" providerId="LiveId" clId="{57D0FC2D-AFB6-471F-A71F-CF176CCD980D}" dt="2022-10-30T00:03:08.165" v="21"/>
          <ac:spMkLst>
            <pc:docMk/>
            <pc:sldMk cId="0" sldId="256"/>
            <ac:spMk id="4" creationId="{204B2BA8-6D97-5E47-D498-857752D691AE}"/>
          </ac:spMkLst>
        </pc:spChg>
        <pc:spChg chg="mod">
          <ac:chgData name="Sheila Jk" userId="11eea433aaca7512" providerId="LiveId" clId="{57D0FC2D-AFB6-471F-A71F-CF176CCD980D}" dt="2022-10-30T00:03:08.165" v="21"/>
          <ac:spMkLst>
            <pc:docMk/>
            <pc:sldMk cId="0" sldId="256"/>
            <ac:spMk id="5" creationId="{0E60D6FB-74F6-D54A-B04D-49F24367C254}"/>
          </ac:spMkLst>
        </pc:spChg>
        <pc:spChg chg="mod">
          <ac:chgData name="Sheila Jk" userId="11eea433aaca7512" providerId="LiveId" clId="{57D0FC2D-AFB6-471F-A71F-CF176CCD980D}" dt="2022-10-30T00:03:08.165" v="21"/>
          <ac:spMkLst>
            <pc:docMk/>
            <pc:sldMk cId="0" sldId="256"/>
            <ac:spMk id="6" creationId="{CB8570BB-EE8E-28EC-2CCB-5EC6184763CB}"/>
          </ac:spMkLst>
        </pc:spChg>
        <pc:spChg chg="mod">
          <ac:chgData name="Sheila Jk" userId="11eea433aaca7512" providerId="LiveId" clId="{57D0FC2D-AFB6-471F-A71F-CF176CCD980D}" dt="2022-10-30T00:03:08.165" v="21"/>
          <ac:spMkLst>
            <pc:docMk/>
            <pc:sldMk cId="0" sldId="256"/>
            <ac:spMk id="7" creationId="{E01761B1-1A41-0AE3-B497-46F6A4FBCA33}"/>
          </ac:spMkLst>
        </pc:spChg>
        <pc:spChg chg="mod">
          <ac:chgData name="Sheila Jk" userId="11eea433aaca7512" providerId="LiveId" clId="{57D0FC2D-AFB6-471F-A71F-CF176CCD980D}" dt="2022-10-30T00:03:08.165" v="21"/>
          <ac:spMkLst>
            <pc:docMk/>
            <pc:sldMk cId="0" sldId="256"/>
            <ac:spMk id="8" creationId="{0943931E-7BD2-ED46-AFCF-225C31ECE2BD}"/>
          </ac:spMkLst>
        </pc:spChg>
        <pc:spChg chg="mod">
          <ac:chgData name="Sheila Jk" userId="11eea433aaca7512" providerId="LiveId" clId="{57D0FC2D-AFB6-471F-A71F-CF176CCD980D}" dt="2022-10-30T00:03:08.165" v="21"/>
          <ac:spMkLst>
            <pc:docMk/>
            <pc:sldMk cId="0" sldId="256"/>
            <ac:spMk id="9" creationId="{D665A913-3560-71E0-665D-E40BF34CA465}"/>
          </ac:spMkLst>
        </pc:spChg>
        <pc:spChg chg="mod">
          <ac:chgData name="Sheila Jk" userId="11eea433aaca7512" providerId="LiveId" clId="{57D0FC2D-AFB6-471F-A71F-CF176CCD980D}" dt="2022-10-30T00:03:08.165" v="21"/>
          <ac:spMkLst>
            <pc:docMk/>
            <pc:sldMk cId="0" sldId="256"/>
            <ac:spMk id="10" creationId="{A90372F4-5568-FA5E-3416-0130E7C88462}"/>
          </ac:spMkLst>
        </pc:spChg>
        <pc:spChg chg="mod">
          <ac:chgData name="Sheila Jk" userId="11eea433aaca7512" providerId="LiveId" clId="{57D0FC2D-AFB6-471F-A71F-CF176CCD980D}" dt="2022-10-30T00:03:08.165" v="21"/>
          <ac:spMkLst>
            <pc:docMk/>
            <pc:sldMk cId="0" sldId="256"/>
            <ac:spMk id="11" creationId="{93C476C4-5C1E-AFAC-C0A0-3CBCBECA4522}"/>
          </ac:spMkLst>
        </pc:spChg>
        <pc:spChg chg="mod">
          <ac:chgData name="Sheila Jk" userId="11eea433aaca7512" providerId="LiveId" clId="{57D0FC2D-AFB6-471F-A71F-CF176CCD980D}" dt="2022-10-30T00:03:08.165" v="21"/>
          <ac:spMkLst>
            <pc:docMk/>
            <pc:sldMk cId="0" sldId="256"/>
            <ac:spMk id="12" creationId="{38B89EFE-D3BD-D617-1C39-F89AFB67D8FA}"/>
          </ac:spMkLst>
        </pc:spChg>
        <pc:spChg chg="mod">
          <ac:chgData name="Sheila Jk" userId="11eea433aaca7512" providerId="LiveId" clId="{57D0FC2D-AFB6-471F-A71F-CF176CCD980D}" dt="2022-10-30T00:03:08.165" v="21"/>
          <ac:spMkLst>
            <pc:docMk/>
            <pc:sldMk cId="0" sldId="256"/>
            <ac:spMk id="13" creationId="{1BA726F0-D26F-F6F7-E7AC-28E8E523DBEB}"/>
          </ac:spMkLst>
        </pc:spChg>
        <pc:spChg chg="mod">
          <ac:chgData name="Sheila Jk" userId="11eea433aaca7512" providerId="LiveId" clId="{57D0FC2D-AFB6-471F-A71F-CF176CCD980D}" dt="2022-10-30T00:03:08.165" v="21"/>
          <ac:spMkLst>
            <pc:docMk/>
            <pc:sldMk cId="0" sldId="256"/>
            <ac:spMk id="14" creationId="{04ECFD1F-D5CF-559A-F183-40EB79093BBB}"/>
          </ac:spMkLst>
        </pc:spChg>
        <pc:spChg chg="mod">
          <ac:chgData name="Sheila Jk" userId="11eea433aaca7512" providerId="LiveId" clId="{57D0FC2D-AFB6-471F-A71F-CF176CCD980D}" dt="2022-10-30T00:03:08.165" v="21"/>
          <ac:spMkLst>
            <pc:docMk/>
            <pc:sldMk cId="0" sldId="256"/>
            <ac:spMk id="15" creationId="{FF3871F4-A82E-C561-24E8-6E775CD76DEF}"/>
          </ac:spMkLst>
        </pc:spChg>
        <pc:spChg chg="mod">
          <ac:chgData name="Sheila Jk" userId="11eea433aaca7512" providerId="LiveId" clId="{57D0FC2D-AFB6-471F-A71F-CF176CCD980D}" dt="2022-10-30T00:03:08.165" v="21"/>
          <ac:spMkLst>
            <pc:docMk/>
            <pc:sldMk cId="0" sldId="256"/>
            <ac:spMk id="16" creationId="{6B4F5D97-EC43-92AD-A523-DBF34BDC7413}"/>
          </ac:spMkLst>
        </pc:spChg>
        <pc:spChg chg="mod">
          <ac:chgData name="Sheila Jk" userId="11eea433aaca7512" providerId="LiveId" clId="{57D0FC2D-AFB6-471F-A71F-CF176CCD980D}" dt="2022-10-30T00:03:08.165" v="21"/>
          <ac:spMkLst>
            <pc:docMk/>
            <pc:sldMk cId="0" sldId="256"/>
            <ac:spMk id="17" creationId="{57D2E862-915F-63CF-E89B-3DC8E830C71F}"/>
          </ac:spMkLst>
        </pc:spChg>
        <pc:spChg chg="mod">
          <ac:chgData name="Sheila Jk" userId="11eea433aaca7512" providerId="LiveId" clId="{57D0FC2D-AFB6-471F-A71F-CF176CCD980D}" dt="2022-10-30T00:03:08.165" v="21"/>
          <ac:spMkLst>
            <pc:docMk/>
            <pc:sldMk cId="0" sldId="256"/>
            <ac:spMk id="18" creationId="{A9D30758-36D5-08DD-23ED-C40C79B2FC95}"/>
          </ac:spMkLst>
        </pc:spChg>
        <pc:spChg chg="mod">
          <ac:chgData name="Sheila Jk" userId="11eea433aaca7512" providerId="LiveId" clId="{57D0FC2D-AFB6-471F-A71F-CF176CCD980D}" dt="2022-10-30T00:03:08.165" v="21"/>
          <ac:spMkLst>
            <pc:docMk/>
            <pc:sldMk cId="0" sldId="256"/>
            <ac:spMk id="19" creationId="{718C3A7F-C1A4-408F-677B-3FFC789963FD}"/>
          </ac:spMkLst>
        </pc:spChg>
        <pc:spChg chg="mod">
          <ac:chgData name="Sheila Jk" userId="11eea433aaca7512" providerId="LiveId" clId="{57D0FC2D-AFB6-471F-A71F-CF176CCD980D}" dt="2022-10-30T00:03:08.165" v="21"/>
          <ac:spMkLst>
            <pc:docMk/>
            <pc:sldMk cId="0" sldId="256"/>
            <ac:spMk id="20" creationId="{568D3516-86E0-DD39-7EE2-717475E3803B}"/>
          </ac:spMkLst>
        </pc:spChg>
        <pc:spChg chg="mod">
          <ac:chgData name="Sheila Jk" userId="11eea433aaca7512" providerId="LiveId" clId="{57D0FC2D-AFB6-471F-A71F-CF176CCD980D}" dt="2022-10-30T00:03:08.165" v="21"/>
          <ac:spMkLst>
            <pc:docMk/>
            <pc:sldMk cId="0" sldId="256"/>
            <ac:spMk id="21" creationId="{5A851908-188D-6091-411B-0CA3FAFE422B}"/>
          </ac:spMkLst>
        </pc:spChg>
        <pc:spChg chg="mod">
          <ac:chgData name="Sheila Jk" userId="11eea433aaca7512" providerId="LiveId" clId="{57D0FC2D-AFB6-471F-A71F-CF176CCD980D}" dt="2022-10-30T00:03:08.165" v="21"/>
          <ac:spMkLst>
            <pc:docMk/>
            <pc:sldMk cId="0" sldId="256"/>
            <ac:spMk id="22" creationId="{9A5E68CD-7111-AD89-EBCE-911D8C3A9FD1}"/>
          </ac:spMkLst>
        </pc:spChg>
        <pc:spChg chg="mod">
          <ac:chgData name="Sheila Jk" userId="11eea433aaca7512" providerId="LiveId" clId="{57D0FC2D-AFB6-471F-A71F-CF176CCD980D}" dt="2022-10-30T00:03:08.165" v="21"/>
          <ac:spMkLst>
            <pc:docMk/>
            <pc:sldMk cId="0" sldId="256"/>
            <ac:spMk id="23" creationId="{234F75C4-F05C-9CA7-23B8-34F4F7150D53}"/>
          </ac:spMkLst>
        </pc:spChg>
        <pc:spChg chg="mod">
          <ac:chgData name="Sheila Jk" userId="11eea433aaca7512" providerId="LiveId" clId="{57D0FC2D-AFB6-471F-A71F-CF176CCD980D}" dt="2022-10-30T00:03:08.165" v="21"/>
          <ac:spMkLst>
            <pc:docMk/>
            <pc:sldMk cId="0" sldId="256"/>
            <ac:spMk id="24" creationId="{FF269C35-E0FC-F92B-5453-C82E01F0DD71}"/>
          </ac:spMkLst>
        </pc:spChg>
        <pc:spChg chg="mod">
          <ac:chgData name="Sheila Jk" userId="11eea433aaca7512" providerId="LiveId" clId="{57D0FC2D-AFB6-471F-A71F-CF176CCD980D}" dt="2022-10-30T00:03:08.165" v="21"/>
          <ac:spMkLst>
            <pc:docMk/>
            <pc:sldMk cId="0" sldId="256"/>
            <ac:spMk id="25" creationId="{5A51DE68-0FA4-F82B-B7A4-174A1B4E339F}"/>
          </ac:spMkLst>
        </pc:spChg>
        <pc:spChg chg="mod">
          <ac:chgData name="Sheila Jk" userId="11eea433aaca7512" providerId="LiveId" clId="{57D0FC2D-AFB6-471F-A71F-CF176CCD980D}" dt="2022-10-30T00:03:08.165" v="21"/>
          <ac:spMkLst>
            <pc:docMk/>
            <pc:sldMk cId="0" sldId="256"/>
            <ac:spMk id="26" creationId="{2C47AD33-5228-9239-9D93-54ACC71CCDC1}"/>
          </ac:spMkLst>
        </pc:spChg>
        <pc:spChg chg="mod">
          <ac:chgData name="Sheila Jk" userId="11eea433aaca7512" providerId="LiveId" clId="{57D0FC2D-AFB6-471F-A71F-CF176CCD980D}" dt="2022-10-30T00:03:08.165" v="21"/>
          <ac:spMkLst>
            <pc:docMk/>
            <pc:sldMk cId="0" sldId="256"/>
            <ac:spMk id="27" creationId="{A05A1E8B-BB90-1C37-E48E-E112FA67E672}"/>
          </ac:spMkLst>
        </pc:spChg>
        <pc:spChg chg="mod">
          <ac:chgData name="Sheila Jk" userId="11eea433aaca7512" providerId="LiveId" clId="{57D0FC2D-AFB6-471F-A71F-CF176CCD980D}" dt="2022-10-30T00:03:08.165" v="21"/>
          <ac:spMkLst>
            <pc:docMk/>
            <pc:sldMk cId="0" sldId="256"/>
            <ac:spMk id="28" creationId="{BDA7772A-65B0-7954-7786-BEFD226AC248}"/>
          </ac:spMkLst>
        </pc:spChg>
        <pc:spChg chg="mod">
          <ac:chgData name="Sheila Jk" userId="11eea433aaca7512" providerId="LiveId" clId="{57D0FC2D-AFB6-471F-A71F-CF176CCD980D}" dt="2022-10-30T00:03:08.165" v="21"/>
          <ac:spMkLst>
            <pc:docMk/>
            <pc:sldMk cId="0" sldId="256"/>
            <ac:spMk id="29" creationId="{D8BD8216-74A9-2CEC-8E8C-46C12A2D67CB}"/>
          </ac:spMkLst>
        </pc:spChg>
        <pc:spChg chg="mod">
          <ac:chgData name="Sheila Jk" userId="11eea433aaca7512" providerId="LiveId" clId="{57D0FC2D-AFB6-471F-A71F-CF176CCD980D}" dt="2022-10-30T00:03:08.165" v="21"/>
          <ac:spMkLst>
            <pc:docMk/>
            <pc:sldMk cId="0" sldId="256"/>
            <ac:spMk id="30" creationId="{7C53A206-7735-EA68-6234-CC6F73027649}"/>
          </ac:spMkLst>
        </pc:spChg>
        <pc:spChg chg="mod">
          <ac:chgData name="Sheila Jk" userId="11eea433aaca7512" providerId="LiveId" clId="{57D0FC2D-AFB6-471F-A71F-CF176CCD980D}" dt="2022-10-30T00:03:08.165" v="21"/>
          <ac:spMkLst>
            <pc:docMk/>
            <pc:sldMk cId="0" sldId="256"/>
            <ac:spMk id="31" creationId="{E461984E-F295-E2B5-47B0-849D0EA3112A}"/>
          </ac:spMkLst>
        </pc:spChg>
        <pc:spChg chg="mod">
          <ac:chgData name="Sheila Jk" userId="11eea433aaca7512" providerId="LiveId" clId="{57D0FC2D-AFB6-471F-A71F-CF176CCD980D}" dt="2022-10-30T00:03:08.165" v="21"/>
          <ac:spMkLst>
            <pc:docMk/>
            <pc:sldMk cId="0" sldId="256"/>
            <ac:spMk id="32" creationId="{7CA53BD9-A136-21EC-816F-15D4A970E6B4}"/>
          </ac:spMkLst>
        </pc:spChg>
        <pc:spChg chg="mod">
          <ac:chgData name="Sheila Jk" userId="11eea433aaca7512" providerId="LiveId" clId="{57D0FC2D-AFB6-471F-A71F-CF176CCD980D}" dt="2022-10-30T00:03:08.165" v="21"/>
          <ac:spMkLst>
            <pc:docMk/>
            <pc:sldMk cId="0" sldId="256"/>
            <ac:spMk id="33" creationId="{300A0F81-C35B-122A-71BA-3FFFCECE8868}"/>
          </ac:spMkLst>
        </pc:spChg>
        <pc:spChg chg="mod">
          <ac:chgData name="Sheila Jk" userId="11eea433aaca7512" providerId="LiveId" clId="{57D0FC2D-AFB6-471F-A71F-CF176CCD980D}" dt="2022-10-30T00:03:08.165" v="21"/>
          <ac:spMkLst>
            <pc:docMk/>
            <pc:sldMk cId="0" sldId="256"/>
            <ac:spMk id="34" creationId="{8DE0AA60-506B-ACF9-8D9A-3542CB916309}"/>
          </ac:spMkLst>
        </pc:spChg>
        <pc:spChg chg="mod">
          <ac:chgData name="Sheila Jk" userId="11eea433aaca7512" providerId="LiveId" clId="{57D0FC2D-AFB6-471F-A71F-CF176CCD980D}" dt="2022-10-30T00:03:08.165" v="21"/>
          <ac:spMkLst>
            <pc:docMk/>
            <pc:sldMk cId="0" sldId="256"/>
            <ac:spMk id="35" creationId="{A33E8664-6285-2343-AF23-A0093AF2765D}"/>
          </ac:spMkLst>
        </pc:spChg>
        <pc:spChg chg="mod">
          <ac:chgData name="Sheila Jk" userId="11eea433aaca7512" providerId="LiveId" clId="{57D0FC2D-AFB6-471F-A71F-CF176CCD980D}" dt="2022-10-30T00:03:08.165" v="21"/>
          <ac:spMkLst>
            <pc:docMk/>
            <pc:sldMk cId="0" sldId="256"/>
            <ac:spMk id="36" creationId="{BEB2D87A-0014-7100-F5DE-B1865850E412}"/>
          </ac:spMkLst>
        </pc:spChg>
        <pc:spChg chg="mod">
          <ac:chgData name="Sheila Jk" userId="11eea433aaca7512" providerId="LiveId" clId="{57D0FC2D-AFB6-471F-A71F-CF176CCD980D}" dt="2022-10-30T00:03:08.165" v="21"/>
          <ac:spMkLst>
            <pc:docMk/>
            <pc:sldMk cId="0" sldId="256"/>
            <ac:spMk id="37" creationId="{D1CC1278-5D68-ABB1-D602-0432FE9BFE10}"/>
          </ac:spMkLst>
        </pc:spChg>
        <pc:spChg chg="mod">
          <ac:chgData name="Sheila Jk" userId="11eea433aaca7512" providerId="LiveId" clId="{57D0FC2D-AFB6-471F-A71F-CF176CCD980D}" dt="2022-10-30T00:03:08.165" v="21"/>
          <ac:spMkLst>
            <pc:docMk/>
            <pc:sldMk cId="0" sldId="256"/>
            <ac:spMk id="38" creationId="{030ABE99-39B6-CAF9-84C4-B68C670BA4B2}"/>
          </ac:spMkLst>
        </pc:spChg>
        <pc:spChg chg="mod">
          <ac:chgData name="Sheila Jk" userId="11eea433aaca7512" providerId="LiveId" clId="{57D0FC2D-AFB6-471F-A71F-CF176CCD980D}" dt="2022-10-30T00:03:08.165" v="21"/>
          <ac:spMkLst>
            <pc:docMk/>
            <pc:sldMk cId="0" sldId="256"/>
            <ac:spMk id="39" creationId="{095FB875-747F-FF73-B9B1-56174FF1584B}"/>
          </ac:spMkLst>
        </pc:spChg>
        <pc:spChg chg="mod">
          <ac:chgData name="Sheila Jk" userId="11eea433aaca7512" providerId="LiveId" clId="{57D0FC2D-AFB6-471F-A71F-CF176CCD980D}" dt="2022-10-30T00:03:08.165" v="21"/>
          <ac:spMkLst>
            <pc:docMk/>
            <pc:sldMk cId="0" sldId="256"/>
            <ac:spMk id="40" creationId="{07546640-7949-D8FC-3AB9-2FAB6C188276}"/>
          </ac:spMkLst>
        </pc:spChg>
        <pc:spChg chg="mod">
          <ac:chgData name="Sheila Jk" userId="11eea433aaca7512" providerId="LiveId" clId="{57D0FC2D-AFB6-471F-A71F-CF176CCD980D}" dt="2022-10-30T00:03:08.165" v="21"/>
          <ac:spMkLst>
            <pc:docMk/>
            <pc:sldMk cId="0" sldId="256"/>
            <ac:spMk id="41" creationId="{3C23EFFD-16DE-014A-DD4B-2BBFE500B900}"/>
          </ac:spMkLst>
        </pc:spChg>
        <pc:spChg chg="mod">
          <ac:chgData name="Sheila Jk" userId="11eea433aaca7512" providerId="LiveId" clId="{57D0FC2D-AFB6-471F-A71F-CF176CCD980D}" dt="2022-10-30T00:03:08.165" v="21"/>
          <ac:spMkLst>
            <pc:docMk/>
            <pc:sldMk cId="0" sldId="256"/>
            <ac:spMk id="42" creationId="{3D747400-0133-DD20-03CC-E904DB50A8C7}"/>
          </ac:spMkLst>
        </pc:spChg>
        <pc:spChg chg="mod">
          <ac:chgData name="Sheila Jk" userId="11eea433aaca7512" providerId="LiveId" clId="{57D0FC2D-AFB6-471F-A71F-CF176CCD980D}" dt="2022-10-30T00:03:08.165" v="21"/>
          <ac:spMkLst>
            <pc:docMk/>
            <pc:sldMk cId="0" sldId="256"/>
            <ac:spMk id="43" creationId="{ACED9B89-BACC-DC5C-F25D-94274B9AC2FE}"/>
          </ac:spMkLst>
        </pc:spChg>
        <pc:spChg chg="mod">
          <ac:chgData name="Sheila Jk" userId="11eea433aaca7512" providerId="LiveId" clId="{57D0FC2D-AFB6-471F-A71F-CF176CCD980D}" dt="2022-10-30T00:16:04.458" v="533" actId="14100"/>
          <ac:spMkLst>
            <pc:docMk/>
            <pc:sldMk cId="0" sldId="256"/>
            <ac:spMk id="423" creationId="{00000000-0000-0000-0000-000000000000}"/>
          </ac:spMkLst>
        </pc:spChg>
        <pc:spChg chg="mod">
          <ac:chgData name="Sheila Jk" userId="11eea433aaca7512" providerId="LiveId" clId="{57D0FC2D-AFB6-471F-A71F-CF176CCD980D}" dt="2022-10-30T01:07:12.701" v="629" actId="1076"/>
          <ac:spMkLst>
            <pc:docMk/>
            <pc:sldMk cId="0" sldId="256"/>
            <ac:spMk id="424" creationId="{00000000-0000-0000-0000-000000000000}"/>
          </ac:spMkLst>
        </pc:spChg>
        <pc:spChg chg="del">
          <ac:chgData name="Sheila Jk" userId="11eea433aaca7512" providerId="LiveId" clId="{57D0FC2D-AFB6-471F-A71F-CF176CCD980D}" dt="2022-10-30T00:02:18.222" v="0" actId="478"/>
          <ac:spMkLst>
            <pc:docMk/>
            <pc:sldMk cId="0" sldId="256"/>
            <ac:spMk id="439" creationId="{00000000-0000-0000-0000-000000000000}"/>
          </ac:spMkLst>
        </pc:spChg>
        <pc:grpChg chg="add mod">
          <ac:chgData name="Sheila Jk" userId="11eea433aaca7512" providerId="LiveId" clId="{57D0FC2D-AFB6-471F-A71F-CF176CCD980D}" dt="2022-10-30T00:03:10.932" v="22" actId="1076"/>
          <ac:grpSpMkLst>
            <pc:docMk/>
            <pc:sldMk cId="0" sldId="256"/>
            <ac:grpSpMk id="2" creationId="{F2D6CD6C-03D6-4DB7-1763-41788F1A695F}"/>
          </ac:grpSpMkLst>
        </pc:grpChg>
        <pc:grpChg chg="del">
          <ac:chgData name="Sheila Jk" userId="11eea433aaca7512" providerId="LiveId" clId="{57D0FC2D-AFB6-471F-A71F-CF176CCD980D}" dt="2022-10-30T00:02:20.320" v="1" actId="478"/>
          <ac:grpSpMkLst>
            <pc:docMk/>
            <pc:sldMk cId="0" sldId="256"/>
            <ac:grpSpMk id="425" creationId="{00000000-0000-0000-0000-000000000000}"/>
          </ac:grpSpMkLst>
        </pc:grpChg>
      </pc:sldChg>
      <pc:sldChg chg="del">
        <pc:chgData name="Sheila Jk" userId="11eea433aaca7512" providerId="LiveId" clId="{57D0FC2D-AFB6-471F-A71F-CF176CCD980D}" dt="2022-10-30T01:07:34.508" v="630" actId="47"/>
        <pc:sldMkLst>
          <pc:docMk/>
          <pc:sldMk cId="0" sldId="257"/>
        </pc:sldMkLst>
      </pc:sldChg>
      <pc:sldChg chg="addSp delSp modSp mod ord">
        <pc:chgData name="Sheila Jk" userId="11eea433aaca7512" providerId="LiveId" clId="{57D0FC2D-AFB6-471F-A71F-CF176CCD980D}" dt="2022-10-30T03:45:11.631" v="2853" actId="1076"/>
        <pc:sldMkLst>
          <pc:docMk/>
          <pc:sldMk cId="0" sldId="258"/>
        </pc:sldMkLst>
        <pc:spChg chg="add del mod">
          <ac:chgData name="Sheila Jk" userId="11eea433aaca7512" providerId="LiveId" clId="{57D0FC2D-AFB6-471F-A71F-CF176CCD980D}" dt="2022-10-30T01:10:00.874" v="763" actId="478"/>
          <ac:spMkLst>
            <pc:docMk/>
            <pc:sldMk cId="0" sldId="258"/>
            <ac:spMk id="3" creationId="{FE282E67-BCF3-DB38-3FD9-56A697FDF7F0}"/>
          </ac:spMkLst>
        </pc:spChg>
        <pc:spChg chg="add del mod">
          <ac:chgData name="Sheila Jk" userId="11eea433aaca7512" providerId="LiveId" clId="{57D0FC2D-AFB6-471F-A71F-CF176CCD980D}" dt="2022-10-30T01:10:04.101" v="765" actId="478"/>
          <ac:spMkLst>
            <pc:docMk/>
            <pc:sldMk cId="0" sldId="258"/>
            <ac:spMk id="5" creationId="{0C216E72-2C54-9494-7B1C-28DC7007505B}"/>
          </ac:spMkLst>
        </pc:spChg>
        <pc:spChg chg="add del mod">
          <ac:chgData name="Sheila Jk" userId="11eea433aaca7512" providerId="LiveId" clId="{57D0FC2D-AFB6-471F-A71F-CF176CCD980D}" dt="2022-10-30T01:10:07.475" v="767" actId="478"/>
          <ac:spMkLst>
            <pc:docMk/>
            <pc:sldMk cId="0" sldId="258"/>
            <ac:spMk id="7" creationId="{CE98C7F6-D8A8-7269-B0B0-646AFF884714}"/>
          </ac:spMkLst>
        </pc:spChg>
        <pc:spChg chg="add del mod">
          <ac:chgData name="Sheila Jk" userId="11eea433aaca7512" providerId="LiveId" clId="{57D0FC2D-AFB6-471F-A71F-CF176CCD980D}" dt="2022-10-30T01:10:16.489" v="769" actId="478"/>
          <ac:spMkLst>
            <pc:docMk/>
            <pc:sldMk cId="0" sldId="258"/>
            <ac:spMk id="9" creationId="{E981249D-9F7E-01EB-7785-1802ABE0188B}"/>
          </ac:spMkLst>
        </pc:spChg>
        <pc:spChg chg="add del mod">
          <ac:chgData name="Sheila Jk" userId="11eea433aaca7512" providerId="LiveId" clId="{57D0FC2D-AFB6-471F-A71F-CF176CCD980D}" dt="2022-10-30T01:11:08.279" v="791" actId="478"/>
          <ac:spMkLst>
            <pc:docMk/>
            <pc:sldMk cId="0" sldId="258"/>
            <ac:spMk id="11" creationId="{D91A8E48-326B-6499-9723-F4F0A8AEAA5C}"/>
          </ac:spMkLst>
        </pc:spChg>
        <pc:spChg chg="add del mod">
          <ac:chgData name="Sheila Jk" userId="11eea433aaca7512" providerId="LiveId" clId="{57D0FC2D-AFB6-471F-A71F-CF176CCD980D}" dt="2022-10-30T01:11:06.560" v="790" actId="478"/>
          <ac:spMkLst>
            <pc:docMk/>
            <pc:sldMk cId="0" sldId="258"/>
            <ac:spMk id="13" creationId="{D2D027D8-D8F5-8E57-0CF1-7BF8020168BD}"/>
          </ac:spMkLst>
        </pc:spChg>
        <pc:spChg chg="add del mod">
          <ac:chgData name="Sheila Jk" userId="11eea433aaca7512" providerId="LiveId" clId="{57D0FC2D-AFB6-471F-A71F-CF176CCD980D}" dt="2022-10-30T01:11:12.026" v="793" actId="478"/>
          <ac:spMkLst>
            <pc:docMk/>
            <pc:sldMk cId="0" sldId="258"/>
            <ac:spMk id="15" creationId="{93809374-14FF-281A-2FB9-47AC050C04F1}"/>
          </ac:spMkLst>
        </pc:spChg>
        <pc:spChg chg="add del mod">
          <ac:chgData name="Sheila Jk" userId="11eea433aaca7512" providerId="LiveId" clId="{57D0FC2D-AFB6-471F-A71F-CF176CCD980D}" dt="2022-10-30T01:11:12.026" v="793" actId="478"/>
          <ac:spMkLst>
            <pc:docMk/>
            <pc:sldMk cId="0" sldId="258"/>
            <ac:spMk id="17" creationId="{1B3AE154-23BD-AE4D-4941-3B18A2687606}"/>
          </ac:spMkLst>
        </pc:spChg>
        <pc:spChg chg="add del mod">
          <ac:chgData name="Sheila Jk" userId="11eea433aaca7512" providerId="LiveId" clId="{57D0FC2D-AFB6-471F-A71F-CF176CCD980D}" dt="2022-10-30T01:11:13.598" v="794" actId="478"/>
          <ac:spMkLst>
            <pc:docMk/>
            <pc:sldMk cId="0" sldId="258"/>
            <ac:spMk id="19" creationId="{45D5BEE1-13FC-2F23-D3EB-820B72A2F28E}"/>
          </ac:spMkLst>
        </pc:spChg>
        <pc:spChg chg="add del mod">
          <ac:chgData name="Sheila Jk" userId="11eea433aaca7512" providerId="LiveId" clId="{57D0FC2D-AFB6-471F-A71F-CF176CCD980D}" dt="2022-10-30T01:11:13.598" v="794" actId="478"/>
          <ac:spMkLst>
            <pc:docMk/>
            <pc:sldMk cId="0" sldId="258"/>
            <ac:spMk id="21" creationId="{780266F1-F2EF-2679-ADC0-BF0AFAB7F459}"/>
          </ac:spMkLst>
        </pc:spChg>
        <pc:spChg chg="add mod">
          <ac:chgData name="Sheila Jk" userId="11eea433aaca7512" providerId="LiveId" clId="{57D0FC2D-AFB6-471F-A71F-CF176CCD980D}" dt="2022-10-30T01:35:09.383" v="1032" actId="1076"/>
          <ac:spMkLst>
            <pc:docMk/>
            <pc:sldMk cId="0" sldId="258"/>
            <ac:spMk id="22" creationId="{B0A49A82-2A4D-D556-8E8F-166A42A70A89}"/>
          </ac:spMkLst>
        </pc:spChg>
        <pc:spChg chg="add mod">
          <ac:chgData name="Sheila Jk" userId="11eea433aaca7512" providerId="LiveId" clId="{57D0FC2D-AFB6-471F-A71F-CF176CCD980D}" dt="2022-10-30T01:35:09.383" v="1032" actId="1076"/>
          <ac:spMkLst>
            <pc:docMk/>
            <pc:sldMk cId="0" sldId="258"/>
            <ac:spMk id="23" creationId="{5092FA9B-24AB-3249-D649-92074EDBF081}"/>
          </ac:spMkLst>
        </pc:spChg>
        <pc:spChg chg="add mod">
          <ac:chgData name="Sheila Jk" userId="11eea433aaca7512" providerId="LiveId" clId="{57D0FC2D-AFB6-471F-A71F-CF176CCD980D}" dt="2022-10-30T01:35:09.383" v="1032" actId="1076"/>
          <ac:spMkLst>
            <pc:docMk/>
            <pc:sldMk cId="0" sldId="258"/>
            <ac:spMk id="24" creationId="{32D3CBA9-ABB1-CFA6-2A44-329B6F0B1CEA}"/>
          </ac:spMkLst>
        </pc:spChg>
        <pc:spChg chg="add mod">
          <ac:chgData name="Sheila Jk" userId="11eea433aaca7512" providerId="LiveId" clId="{57D0FC2D-AFB6-471F-A71F-CF176CCD980D}" dt="2022-10-30T01:35:09.383" v="1032" actId="1076"/>
          <ac:spMkLst>
            <pc:docMk/>
            <pc:sldMk cId="0" sldId="258"/>
            <ac:spMk id="25" creationId="{27F0EBDB-FF40-B150-CACB-DA740B2F8F22}"/>
          </ac:spMkLst>
        </pc:spChg>
        <pc:spChg chg="add mod">
          <ac:chgData name="Sheila Jk" userId="11eea433aaca7512" providerId="LiveId" clId="{57D0FC2D-AFB6-471F-A71F-CF176CCD980D}" dt="2022-10-30T01:35:09.383" v="1032" actId="1076"/>
          <ac:spMkLst>
            <pc:docMk/>
            <pc:sldMk cId="0" sldId="258"/>
            <ac:spMk id="26" creationId="{ED5D35B1-EFE5-EF96-3233-46B184A111EC}"/>
          </ac:spMkLst>
        </pc:spChg>
        <pc:spChg chg="add mod">
          <ac:chgData name="Sheila Jk" userId="11eea433aaca7512" providerId="LiveId" clId="{57D0FC2D-AFB6-471F-A71F-CF176CCD980D}" dt="2022-10-30T01:35:09.383" v="1032" actId="1076"/>
          <ac:spMkLst>
            <pc:docMk/>
            <pc:sldMk cId="0" sldId="258"/>
            <ac:spMk id="27" creationId="{E474E35A-9908-2DF7-D5E4-9EA1AE30E3C0}"/>
          </ac:spMkLst>
        </pc:spChg>
        <pc:spChg chg="add mod">
          <ac:chgData name="Sheila Jk" userId="11eea433aaca7512" providerId="LiveId" clId="{57D0FC2D-AFB6-471F-A71F-CF176CCD980D}" dt="2022-10-30T01:35:28.657" v="1035" actId="1076"/>
          <ac:spMkLst>
            <pc:docMk/>
            <pc:sldMk cId="0" sldId="258"/>
            <ac:spMk id="28" creationId="{14A15759-ADA0-A076-9150-45B33163CC49}"/>
          </ac:spMkLst>
        </pc:spChg>
        <pc:spChg chg="add mod">
          <ac:chgData name="Sheila Jk" userId="11eea433aaca7512" providerId="LiveId" clId="{57D0FC2D-AFB6-471F-A71F-CF176CCD980D}" dt="2022-10-30T01:35:28.657" v="1035" actId="1076"/>
          <ac:spMkLst>
            <pc:docMk/>
            <pc:sldMk cId="0" sldId="258"/>
            <ac:spMk id="29" creationId="{39A827F1-BEAA-9954-9148-E72D8DB7582B}"/>
          </ac:spMkLst>
        </pc:spChg>
        <pc:spChg chg="add mod">
          <ac:chgData name="Sheila Jk" userId="11eea433aaca7512" providerId="LiveId" clId="{57D0FC2D-AFB6-471F-A71F-CF176CCD980D}" dt="2022-10-30T01:35:28.657" v="1035" actId="1076"/>
          <ac:spMkLst>
            <pc:docMk/>
            <pc:sldMk cId="0" sldId="258"/>
            <ac:spMk id="30" creationId="{788EB267-1E46-84B7-E162-9AF53FB94079}"/>
          </ac:spMkLst>
        </pc:spChg>
        <pc:spChg chg="add mod">
          <ac:chgData name="Sheila Jk" userId="11eea433aaca7512" providerId="LiveId" clId="{57D0FC2D-AFB6-471F-A71F-CF176CCD980D}" dt="2022-10-30T01:35:39.941" v="1038" actId="1076"/>
          <ac:spMkLst>
            <pc:docMk/>
            <pc:sldMk cId="0" sldId="258"/>
            <ac:spMk id="31" creationId="{09F3B2B1-BEE0-BA9F-26DF-9A6B9C3D9CC0}"/>
          </ac:spMkLst>
        </pc:spChg>
        <pc:spChg chg="add mod">
          <ac:chgData name="Sheila Jk" userId="11eea433aaca7512" providerId="LiveId" clId="{57D0FC2D-AFB6-471F-A71F-CF176CCD980D}" dt="2022-10-30T01:35:39.941" v="1038" actId="1076"/>
          <ac:spMkLst>
            <pc:docMk/>
            <pc:sldMk cId="0" sldId="258"/>
            <ac:spMk id="32" creationId="{37F3CD39-71E4-D933-427C-6F594FCAEE93}"/>
          </ac:spMkLst>
        </pc:spChg>
        <pc:spChg chg="add mod">
          <ac:chgData name="Sheila Jk" userId="11eea433aaca7512" providerId="LiveId" clId="{57D0FC2D-AFB6-471F-A71F-CF176CCD980D}" dt="2022-10-30T01:35:39.941" v="1038" actId="1076"/>
          <ac:spMkLst>
            <pc:docMk/>
            <pc:sldMk cId="0" sldId="258"/>
            <ac:spMk id="33" creationId="{ADDB526D-BDE3-9B7B-7B65-35F6652A3443}"/>
          </ac:spMkLst>
        </pc:spChg>
        <pc:spChg chg="add mod">
          <ac:chgData name="Sheila Jk" userId="11eea433aaca7512" providerId="LiveId" clId="{57D0FC2D-AFB6-471F-A71F-CF176CCD980D}" dt="2022-10-30T01:35:39.941" v="1038" actId="1076"/>
          <ac:spMkLst>
            <pc:docMk/>
            <pc:sldMk cId="0" sldId="258"/>
            <ac:spMk id="34" creationId="{511819A0-329D-F435-FC56-26AB6F3E4F10}"/>
          </ac:spMkLst>
        </pc:spChg>
        <pc:spChg chg="add mod">
          <ac:chgData name="Sheila Jk" userId="11eea433aaca7512" providerId="LiveId" clId="{57D0FC2D-AFB6-471F-A71F-CF176CCD980D}" dt="2022-10-30T01:35:39.941" v="1038" actId="1076"/>
          <ac:spMkLst>
            <pc:docMk/>
            <pc:sldMk cId="0" sldId="258"/>
            <ac:spMk id="35" creationId="{C0FF76D4-7CAE-8BF8-4A93-F3F4D008A118}"/>
          </ac:spMkLst>
        </pc:spChg>
        <pc:spChg chg="add mod">
          <ac:chgData name="Sheila Jk" userId="11eea433aaca7512" providerId="LiveId" clId="{57D0FC2D-AFB6-471F-A71F-CF176CCD980D}" dt="2022-10-30T01:35:39.941" v="1038" actId="1076"/>
          <ac:spMkLst>
            <pc:docMk/>
            <pc:sldMk cId="0" sldId="258"/>
            <ac:spMk id="36" creationId="{389BEF89-017E-0236-D151-17DB9A9278C2}"/>
          </ac:spMkLst>
        </pc:spChg>
        <pc:spChg chg="add mod">
          <ac:chgData name="Sheila Jk" userId="11eea433aaca7512" providerId="LiveId" clId="{57D0FC2D-AFB6-471F-A71F-CF176CCD980D}" dt="2022-10-30T03:45:11.631" v="2853" actId="1076"/>
          <ac:spMkLst>
            <pc:docMk/>
            <pc:sldMk cId="0" sldId="258"/>
            <ac:spMk id="37" creationId="{055E95AE-5CBB-011B-1E0D-6F30D8A16F2A}"/>
          </ac:spMkLst>
        </pc:spChg>
        <pc:spChg chg="add mod">
          <ac:chgData name="Sheila Jk" userId="11eea433aaca7512" providerId="LiveId" clId="{57D0FC2D-AFB6-471F-A71F-CF176CCD980D}" dt="2022-10-30T01:35:39.941" v="1038" actId="1076"/>
          <ac:spMkLst>
            <pc:docMk/>
            <pc:sldMk cId="0" sldId="258"/>
            <ac:spMk id="38" creationId="{67396D6C-E9A7-6555-1762-DE74E43C4B67}"/>
          </ac:spMkLst>
        </pc:spChg>
        <pc:spChg chg="add mod">
          <ac:chgData name="Sheila Jk" userId="11eea433aaca7512" providerId="LiveId" clId="{57D0FC2D-AFB6-471F-A71F-CF176CCD980D}" dt="2022-10-30T01:35:43.947" v="1040" actId="20577"/>
          <ac:spMkLst>
            <pc:docMk/>
            <pc:sldMk cId="0" sldId="258"/>
            <ac:spMk id="39" creationId="{9F263B8F-C110-58C3-2969-DD75FA0C4074}"/>
          </ac:spMkLst>
        </pc:spChg>
        <pc:spChg chg="del mod">
          <ac:chgData name="Sheila Jk" userId="11eea433aaca7512" providerId="LiveId" clId="{57D0FC2D-AFB6-471F-A71F-CF176CCD980D}" dt="2022-10-30T01:11:12.026" v="793" actId="478"/>
          <ac:spMkLst>
            <pc:docMk/>
            <pc:sldMk cId="0" sldId="258"/>
            <ac:spMk id="522" creationId="{00000000-0000-0000-0000-000000000000}"/>
          </ac:spMkLst>
        </pc:spChg>
        <pc:spChg chg="del mod">
          <ac:chgData name="Sheila Jk" userId="11eea433aaca7512" providerId="LiveId" clId="{57D0FC2D-AFB6-471F-A71F-CF176CCD980D}" dt="2022-10-30T01:11:10.364" v="792" actId="478"/>
          <ac:spMkLst>
            <pc:docMk/>
            <pc:sldMk cId="0" sldId="258"/>
            <ac:spMk id="523" creationId="{00000000-0000-0000-0000-000000000000}"/>
          </ac:spMkLst>
        </pc:spChg>
        <pc:spChg chg="del mod">
          <ac:chgData name="Sheila Jk" userId="11eea433aaca7512" providerId="LiveId" clId="{57D0FC2D-AFB6-471F-A71F-CF176CCD980D}" dt="2022-10-30T01:11:01.241" v="787" actId="478"/>
          <ac:spMkLst>
            <pc:docMk/>
            <pc:sldMk cId="0" sldId="258"/>
            <ac:spMk id="524" creationId="{00000000-0000-0000-0000-000000000000}"/>
          </ac:spMkLst>
        </pc:spChg>
        <pc:spChg chg="mod">
          <ac:chgData name="Sheila Jk" userId="11eea433aaca7512" providerId="LiveId" clId="{57D0FC2D-AFB6-471F-A71F-CF176CCD980D}" dt="2022-10-30T01:35:09.383" v="1032" actId="1076"/>
          <ac:spMkLst>
            <pc:docMk/>
            <pc:sldMk cId="0" sldId="258"/>
            <ac:spMk id="525" creationId="{00000000-0000-0000-0000-000000000000}"/>
          </ac:spMkLst>
        </pc:spChg>
        <pc:spChg chg="del mod">
          <ac:chgData name="Sheila Jk" userId="11eea433aaca7512" providerId="LiveId" clId="{57D0FC2D-AFB6-471F-A71F-CF176CCD980D}" dt="2022-10-30T01:09:59.285" v="762" actId="478"/>
          <ac:spMkLst>
            <pc:docMk/>
            <pc:sldMk cId="0" sldId="258"/>
            <ac:spMk id="526" creationId="{00000000-0000-0000-0000-000000000000}"/>
          </ac:spMkLst>
        </pc:spChg>
        <pc:spChg chg="del mod">
          <ac:chgData name="Sheila Jk" userId="11eea433aaca7512" providerId="LiveId" clId="{57D0FC2D-AFB6-471F-A71F-CF176CCD980D}" dt="2022-10-30T01:11:12.026" v="793" actId="478"/>
          <ac:spMkLst>
            <pc:docMk/>
            <pc:sldMk cId="0" sldId="258"/>
            <ac:spMk id="527" creationId="{00000000-0000-0000-0000-000000000000}"/>
          </ac:spMkLst>
        </pc:spChg>
        <pc:spChg chg="del mod">
          <ac:chgData name="Sheila Jk" userId="11eea433aaca7512" providerId="LiveId" clId="{57D0FC2D-AFB6-471F-A71F-CF176CCD980D}" dt="2022-10-30T01:11:10.364" v="792" actId="478"/>
          <ac:spMkLst>
            <pc:docMk/>
            <pc:sldMk cId="0" sldId="258"/>
            <ac:spMk id="528" creationId="{00000000-0000-0000-0000-000000000000}"/>
          </ac:spMkLst>
        </pc:spChg>
        <pc:spChg chg="del mod">
          <ac:chgData name="Sheila Jk" userId="11eea433aaca7512" providerId="LiveId" clId="{57D0FC2D-AFB6-471F-A71F-CF176CCD980D}" dt="2022-10-30T01:10:05.953" v="766" actId="478"/>
          <ac:spMkLst>
            <pc:docMk/>
            <pc:sldMk cId="0" sldId="258"/>
            <ac:spMk id="529" creationId="{00000000-0000-0000-0000-000000000000}"/>
          </ac:spMkLst>
        </pc:spChg>
        <pc:spChg chg="del mod">
          <ac:chgData name="Sheila Jk" userId="11eea433aaca7512" providerId="LiveId" clId="{57D0FC2D-AFB6-471F-A71F-CF176CCD980D}" dt="2022-10-30T01:11:02.896" v="788" actId="478"/>
          <ac:spMkLst>
            <pc:docMk/>
            <pc:sldMk cId="0" sldId="258"/>
            <ac:spMk id="530" creationId="{00000000-0000-0000-0000-000000000000}"/>
          </ac:spMkLst>
        </pc:spChg>
        <pc:spChg chg="del mod">
          <ac:chgData name="Sheila Jk" userId="11eea433aaca7512" providerId="LiveId" clId="{57D0FC2D-AFB6-471F-A71F-CF176CCD980D}" dt="2022-10-30T01:11:04.434" v="789" actId="478"/>
          <ac:spMkLst>
            <pc:docMk/>
            <pc:sldMk cId="0" sldId="258"/>
            <ac:spMk id="531" creationId="{00000000-0000-0000-0000-000000000000}"/>
          </ac:spMkLst>
        </pc:spChg>
        <pc:spChg chg="del mod">
          <ac:chgData name="Sheila Jk" userId="11eea433aaca7512" providerId="LiveId" clId="{57D0FC2D-AFB6-471F-A71F-CF176CCD980D}" dt="2022-10-30T01:10:02.290" v="764" actId="478"/>
          <ac:spMkLst>
            <pc:docMk/>
            <pc:sldMk cId="0" sldId="258"/>
            <ac:spMk id="532" creationId="{00000000-0000-0000-0000-000000000000}"/>
          </ac:spMkLst>
        </pc:spChg>
        <pc:spChg chg="del mod">
          <ac:chgData name="Sheila Jk" userId="11eea433aaca7512" providerId="LiveId" clId="{57D0FC2D-AFB6-471F-A71F-CF176CCD980D}" dt="2022-10-30T01:11:12.026" v="793" actId="478"/>
          <ac:spMkLst>
            <pc:docMk/>
            <pc:sldMk cId="0" sldId="258"/>
            <ac:spMk id="533" creationId="{00000000-0000-0000-0000-000000000000}"/>
          </ac:spMkLst>
        </pc:spChg>
        <pc:spChg chg="del mod">
          <ac:chgData name="Sheila Jk" userId="11eea433aaca7512" providerId="LiveId" clId="{57D0FC2D-AFB6-471F-A71F-CF176CCD980D}" dt="2022-10-30T01:11:10.364" v="792" actId="478"/>
          <ac:spMkLst>
            <pc:docMk/>
            <pc:sldMk cId="0" sldId="258"/>
            <ac:spMk id="534" creationId="{00000000-0000-0000-0000-000000000000}"/>
          </ac:spMkLst>
        </pc:spChg>
        <pc:spChg chg="del mod">
          <ac:chgData name="Sheila Jk" userId="11eea433aaca7512" providerId="LiveId" clId="{57D0FC2D-AFB6-471F-A71F-CF176CCD980D}" dt="2022-10-30T01:10:14.913" v="768" actId="478"/>
          <ac:spMkLst>
            <pc:docMk/>
            <pc:sldMk cId="0" sldId="258"/>
            <ac:spMk id="535" creationId="{00000000-0000-0000-0000-000000000000}"/>
          </ac:spMkLst>
        </pc:spChg>
        <pc:spChg chg="mod">
          <ac:chgData name="Sheila Jk" userId="11eea433aaca7512" providerId="LiveId" clId="{57D0FC2D-AFB6-471F-A71F-CF176CCD980D}" dt="2022-10-30T01:35:17.191" v="1034" actId="1076"/>
          <ac:spMkLst>
            <pc:docMk/>
            <pc:sldMk cId="0" sldId="258"/>
            <ac:spMk id="536" creationId="{00000000-0000-0000-0000-000000000000}"/>
          </ac:spMkLst>
        </pc:spChg>
        <pc:spChg chg="mod">
          <ac:chgData name="Sheila Jk" userId="11eea433aaca7512" providerId="LiveId" clId="{57D0FC2D-AFB6-471F-A71F-CF176CCD980D}" dt="2022-10-30T01:35:09.383" v="1032" actId="1076"/>
          <ac:spMkLst>
            <pc:docMk/>
            <pc:sldMk cId="0" sldId="258"/>
            <ac:spMk id="537" creationId="{00000000-0000-0000-0000-000000000000}"/>
          </ac:spMkLst>
        </pc:spChg>
        <pc:spChg chg="mod">
          <ac:chgData name="Sheila Jk" userId="11eea433aaca7512" providerId="LiveId" clId="{57D0FC2D-AFB6-471F-A71F-CF176CCD980D}" dt="2022-10-30T01:35:09.383" v="1032" actId="1076"/>
          <ac:spMkLst>
            <pc:docMk/>
            <pc:sldMk cId="0" sldId="258"/>
            <ac:spMk id="538" creationId="{00000000-0000-0000-0000-000000000000}"/>
          </ac:spMkLst>
        </pc:spChg>
      </pc:sldChg>
      <pc:sldChg chg="addSp delSp modSp mod">
        <pc:chgData name="Sheila Jk" userId="11eea433aaca7512" providerId="LiveId" clId="{57D0FC2D-AFB6-471F-A71F-CF176CCD980D}" dt="2022-10-30T01:40:21.796" v="1127" actId="14100"/>
        <pc:sldMkLst>
          <pc:docMk/>
          <pc:sldMk cId="0" sldId="259"/>
        </pc:sldMkLst>
        <pc:spChg chg="add del mod">
          <ac:chgData name="Sheila Jk" userId="11eea433aaca7512" providerId="LiveId" clId="{57D0FC2D-AFB6-471F-A71F-CF176CCD980D}" dt="2022-10-30T01:39:56.727" v="1118" actId="478"/>
          <ac:spMkLst>
            <pc:docMk/>
            <pc:sldMk cId="0" sldId="259"/>
            <ac:spMk id="3" creationId="{164FD465-D968-7EF4-7FF9-FC713AA34F9B}"/>
          </ac:spMkLst>
        </pc:spChg>
        <pc:spChg chg="mod">
          <ac:chgData name="Sheila Jk" userId="11eea433aaca7512" providerId="LiveId" clId="{57D0FC2D-AFB6-471F-A71F-CF176CCD980D}" dt="2022-10-30T01:40:21.796" v="1127" actId="14100"/>
          <ac:spMkLst>
            <pc:docMk/>
            <pc:sldMk cId="0" sldId="259"/>
            <ac:spMk id="543" creationId="{00000000-0000-0000-0000-000000000000}"/>
          </ac:spMkLst>
        </pc:spChg>
        <pc:spChg chg="del">
          <ac:chgData name="Sheila Jk" userId="11eea433aaca7512" providerId="LiveId" clId="{57D0FC2D-AFB6-471F-A71F-CF176CCD980D}" dt="2022-10-30T01:39:54.446" v="1117" actId="478"/>
          <ac:spMkLst>
            <pc:docMk/>
            <pc:sldMk cId="0" sldId="259"/>
            <ac:spMk id="544" creationId="{00000000-0000-0000-0000-000000000000}"/>
          </ac:spMkLst>
        </pc:spChg>
      </pc:sldChg>
      <pc:sldChg chg="addSp delSp modSp mod">
        <pc:chgData name="Sheila Jk" userId="11eea433aaca7512" providerId="LiveId" clId="{57D0FC2D-AFB6-471F-A71F-CF176CCD980D}" dt="2022-10-30T02:06:22.470" v="1527" actId="1076"/>
        <pc:sldMkLst>
          <pc:docMk/>
          <pc:sldMk cId="0" sldId="260"/>
        </pc:sldMkLst>
        <pc:spChg chg="del">
          <ac:chgData name="Sheila Jk" userId="11eea433aaca7512" providerId="LiveId" clId="{57D0FC2D-AFB6-471F-A71F-CF176CCD980D}" dt="2022-10-30T01:42:08.223" v="1177" actId="478"/>
          <ac:spMkLst>
            <pc:docMk/>
            <pc:sldMk cId="0" sldId="260"/>
            <ac:spMk id="608" creationId="{00000000-0000-0000-0000-000000000000}"/>
          </ac:spMkLst>
        </pc:spChg>
        <pc:spChg chg="del">
          <ac:chgData name="Sheila Jk" userId="11eea433aaca7512" providerId="LiveId" clId="{57D0FC2D-AFB6-471F-A71F-CF176CCD980D}" dt="2022-10-30T01:42:08.223" v="1177" actId="478"/>
          <ac:spMkLst>
            <pc:docMk/>
            <pc:sldMk cId="0" sldId="260"/>
            <ac:spMk id="609" creationId="{00000000-0000-0000-0000-000000000000}"/>
          </ac:spMkLst>
        </pc:spChg>
        <pc:spChg chg="mod">
          <ac:chgData name="Sheila Jk" userId="11eea433aaca7512" providerId="LiveId" clId="{57D0FC2D-AFB6-471F-A71F-CF176CCD980D}" dt="2022-10-30T01:42:02.863" v="1176" actId="5793"/>
          <ac:spMkLst>
            <pc:docMk/>
            <pc:sldMk cId="0" sldId="260"/>
            <ac:spMk id="610" creationId="{00000000-0000-0000-0000-000000000000}"/>
          </ac:spMkLst>
        </pc:spChg>
        <pc:spChg chg="mod">
          <ac:chgData name="Sheila Jk" userId="11eea433aaca7512" providerId="LiveId" clId="{57D0FC2D-AFB6-471F-A71F-CF176CCD980D}" dt="2022-10-30T02:06:22.470" v="1527" actId="1076"/>
          <ac:spMkLst>
            <pc:docMk/>
            <pc:sldMk cId="0" sldId="260"/>
            <ac:spMk id="611" creationId="{00000000-0000-0000-0000-000000000000}"/>
          </ac:spMkLst>
        </pc:spChg>
        <pc:spChg chg="del">
          <ac:chgData name="Sheila Jk" userId="11eea433aaca7512" providerId="LiveId" clId="{57D0FC2D-AFB6-471F-A71F-CF176CCD980D}" dt="2022-10-30T01:42:08.223" v="1177" actId="478"/>
          <ac:spMkLst>
            <pc:docMk/>
            <pc:sldMk cId="0" sldId="260"/>
            <ac:spMk id="630" creationId="{00000000-0000-0000-0000-000000000000}"/>
          </ac:spMkLst>
        </pc:spChg>
        <pc:spChg chg="del">
          <ac:chgData name="Sheila Jk" userId="11eea433aaca7512" providerId="LiveId" clId="{57D0FC2D-AFB6-471F-A71F-CF176CCD980D}" dt="2022-10-30T01:42:08.223" v="1177" actId="478"/>
          <ac:spMkLst>
            <pc:docMk/>
            <pc:sldMk cId="0" sldId="260"/>
            <ac:spMk id="631" creationId="{00000000-0000-0000-0000-000000000000}"/>
          </ac:spMkLst>
        </pc:spChg>
        <pc:spChg chg="del">
          <ac:chgData name="Sheila Jk" userId="11eea433aaca7512" providerId="LiveId" clId="{57D0FC2D-AFB6-471F-A71F-CF176CCD980D}" dt="2022-10-30T01:42:08.223" v="1177" actId="478"/>
          <ac:spMkLst>
            <pc:docMk/>
            <pc:sldMk cId="0" sldId="260"/>
            <ac:spMk id="632" creationId="{00000000-0000-0000-0000-000000000000}"/>
          </ac:spMkLst>
        </pc:spChg>
        <pc:spChg chg="del">
          <ac:chgData name="Sheila Jk" userId="11eea433aaca7512" providerId="LiveId" clId="{57D0FC2D-AFB6-471F-A71F-CF176CCD980D}" dt="2022-10-30T01:42:08.223" v="1177" actId="478"/>
          <ac:spMkLst>
            <pc:docMk/>
            <pc:sldMk cId="0" sldId="260"/>
            <ac:spMk id="633" creationId="{00000000-0000-0000-0000-000000000000}"/>
          </ac:spMkLst>
        </pc:spChg>
        <pc:spChg chg="del mod">
          <ac:chgData name="Sheila Jk" userId="11eea433aaca7512" providerId="LiveId" clId="{57D0FC2D-AFB6-471F-A71F-CF176CCD980D}" dt="2022-10-30T01:43:00.024" v="1198" actId="478"/>
          <ac:spMkLst>
            <pc:docMk/>
            <pc:sldMk cId="0" sldId="260"/>
            <ac:spMk id="634" creationId="{00000000-0000-0000-0000-000000000000}"/>
          </ac:spMkLst>
        </pc:spChg>
        <pc:spChg chg="del mod">
          <ac:chgData name="Sheila Jk" userId="11eea433aaca7512" providerId="LiveId" clId="{57D0FC2D-AFB6-471F-A71F-CF176CCD980D}" dt="2022-10-30T01:43:00.024" v="1198" actId="478"/>
          <ac:spMkLst>
            <pc:docMk/>
            <pc:sldMk cId="0" sldId="260"/>
            <ac:spMk id="635" creationId="{00000000-0000-0000-0000-000000000000}"/>
          </ac:spMkLst>
        </pc:spChg>
        <pc:spChg chg="del mod">
          <ac:chgData name="Sheila Jk" userId="11eea433aaca7512" providerId="LiveId" clId="{57D0FC2D-AFB6-471F-A71F-CF176CCD980D}" dt="2022-10-30T01:43:00.024" v="1198" actId="478"/>
          <ac:spMkLst>
            <pc:docMk/>
            <pc:sldMk cId="0" sldId="260"/>
            <ac:spMk id="654" creationId="{00000000-0000-0000-0000-000000000000}"/>
          </ac:spMkLst>
        </pc:spChg>
        <pc:spChg chg="del mod">
          <ac:chgData name="Sheila Jk" userId="11eea433aaca7512" providerId="LiveId" clId="{57D0FC2D-AFB6-471F-A71F-CF176CCD980D}" dt="2022-10-30T01:43:00.024" v="1198" actId="478"/>
          <ac:spMkLst>
            <pc:docMk/>
            <pc:sldMk cId="0" sldId="260"/>
            <ac:spMk id="655" creationId="{00000000-0000-0000-0000-000000000000}"/>
          </ac:spMkLst>
        </pc:spChg>
        <pc:spChg chg="del mod">
          <ac:chgData name="Sheila Jk" userId="11eea433aaca7512" providerId="LiveId" clId="{57D0FC2D-AFB6-471F-A71F-CF176CCD980D}" dt="2022-10-30T01:43:00.024" v="1198" actId="478"/>
          <ac:spMkLst>
            <pc:docMk/>
            <pc:sldMk cId="0" sldId="260"/>
            <ac:spMk id="656" creationId="{00000000-0000-0000-0000-000000000000}"/>
          </ac:spMkLst>
        </pc:spChg>
        <pc:spChg chg="del">
          <ac:chgData name="Sheila Jk" userId="11eea433aaca7512" providerId="LiveId" clId="{57D0FC2D-AFB6-471F-A71F-CF176CCD980D}" dt="2022-10-30T01:43:02.499" v="1200" actId="478"/>
          <ac:spMkLst>
            <pc:docMk/>
            <pc:sldMk cId="0" sldId="260"/>
            <ac:spMk id="657" creationId="{00000000-0000-0000-0000-000000000000}"/>
          </ac:spMkLst>
        </pc:spChg>
        <pc:grpChg chg="del">
          <ac:chgData name="Sheila Jk" userId="11eea433aaca7512" providerId="LiveId" clId="{57D0FC2D-AFB6-471F-A71F-CF176CCD980D}" dt="2022-10-30T01:42:08.223" v="1177" actId="478"/>
          <ac:grpSpMkLst>
            <pc:docMk/>
            <pc:sldMk cId="0" sldId="260"/>
            <ac:grpSpMk id="612" creationId="{00000000-0000-0000-0000-000000000000}"/>
          </ac:grpSpMkLst>
        </pc:grpChg>
        <pc:grpChg chg="del">
          <ac:chgData name="Sheila Jk" userId="11eea433aaca7512" providerId="LiveId" clId="{57D0FC2D-AFB6-471F-A71F-CF176CCD980D}" dt="2022-10-30T01:42:08.223" v="1177" actId="478"/>
          <ac:grpSpMkLst>
            <pc:docMk/>
            <pc:sldMk cId="0" sldId="260"/>
            <ac:grpSpMk id="621" creationId="{00000000-0000-0000-0000-000000000000}"/>
          </ac:grpSpMkLst>
        </pc:grpChg>
        <pc:grpChg chg="del mod">
          <ac:chgData name="Sheila Jk" userId="11eea433aaca7512" providerId="LiveId" clId="{57D0FC2D-AFB6-471F-A71F-CF176CCD980D}" dt="2022-10-30T01:43:01.366" v="1199" actId="478"/>
          <ac:grpSpMkLst>
            <pc:docMk/>
            <pc:sldMk cId="0" sldId="260"/>
            <ac:grpSpMk id="636" creationId="{00000000-0000-0000-0000-000000000000}"/>
          </ac:grpSpMkLst>
        </pc:grpChg>
        <pc:grpChg chg="del mod">
          <ac:chgData name="Sheila Jk" userId="11eea433aaca7512" providerId="LiveId" clId="{57D0FC2D-AFB6-471F-A71F-CF176CCD980D}" dt="2022-10-30T01:43:00.024" v="1198" actId="478"/>
          <ac:grpSpMkLst>
            <pc:docMk/>
            <pc:sldMk cId="0" sldId="260"/>
            <ac:grpSpMk id="645" creationId="{00000000-0000-0000-0000-000000000000}"/>
          </ac:grpSpMkLst>
        </pc:grpChg>
        <pc:picChg chg="add del mod">
          <ac:chgData name="Sheila Jk" userId="11eea433aaca7512" providerId="LiveId" clId="{57D0FC2D-AFB6-471F-A71F-CF176CCD980D}" dt="2022-10-30T02:05:42.116" v="1515" actId="478"/>
          <ac:picMkLst>
            <pc:docMk/>
            <pc:sldMk cId="0" sldId="260"/>
            <ac:picMk id="2" creationId="{17270BF5-3890-7ABC-4BA1-E34E2331A460}"/>
          </ac:picMkLst>
        </pc:picChg>
        <pc:picChg chg="add mod">
          <ac:chgData name="Sheila Jk" userId="11eea433aaca7512" providerId="LiveId" clId="{57D0FC2D-AFB6-471F-A71F-CF176CCD980D}" dt="2022-10-30T02:06:06.414" v="1521" actId="1076"/>
          <ac:picMkLst>
            <pc:docMk/>
            <pc:sldMk cId="0" sldId="260"/>
            <ac:picMk id="3" creationId="{26A23043-E5C5-55A6-9F2F-ACC0D376EDF0}"/>
          </ac:picMkLst>
        </pc:picChg>
      </pc:sldChg>
      <pc:sldChg chg="addSp delSp modSp mod ord">
        <pc:chgData name="Sheila Jk" userId="11eea433aaca7512" providerId="LiveId" clId="{57D0FC2D-AFB6-471F-A71F-CF176CCD980D}" dt="2022-10-30T01:45:51.165" v="1244" actId="14100"/>
        <pc:sldMkLst>
          <pc:docMk/>
          <pc:sldMk cId="0" sldId="261"/>
        </pc:sldMkLst>
        <pc:spChg chg="add mod">
          <ac:chgData name="Sheila Jk" userId="11eea433aaca7512" providerId="LiveId" clId="{57D0FC2D-AFB6-471F-A71F-CF176CCD980D}" dt="2022-10-30T01:45:33.034" v="1237" actId="1076"/>
          <ac:spMkLst>
            <pc:docMk/>
            <pc:sldMk cId="0" sldId="261"/>
            <ac:spMk id="2" creationId="{60403DCE-1A96-C0CE-E889-6C82E67B1661}"/>
          </ac:spMkLst>
        </pc:spChg>
        <pc:spChg chg="add mod">
          <ac:chgData name="Sheila Jk" userId="11eea433aaca7512" providerId="LiveId" clId="{57D0FC2D-AFB6-471F-A71F-CF176CCD980D}" dt="2022-10-30T01:45:36.220" v="1238" actId="14100"/>
          <ac:spMkLst>
            <pc:docMk/>
            <pc:sldMk cId="0" sldId="261"/>
            <ac:spMk id="3" creationId="{174949E0-94CF-C3F6-0AAB-89B7FD83A7D3}"/>
          </ac:spMkLst>
        </pc:spChg>
        <pc:spChg chg="add mod">
          <ac:chgData name="Sheila Jk" userId="11eea433aaca7512" providerId="LiveId" clId="{57D0FC2D-AFB6-471F-A71F-CF176CCD980D}" dt="2022-10-30T01:45:51.165" v="1244" actId="14100"/>
          <ac:spMkLst>
            <pc:docMk/>
            <pc:sldMk cId="0" sldId="261"/>
            <ac:spMk id="4" creationId="{26CA8592-34CC-1E0C-9423-D31D894410DB}"/>
          </ac:spMkLst>
        </pc:spChg>
        <pc:spChg chg="mod">
          <ac:chgData name="Sheila Jk" userId="11eea433aaca7512" providerId="LiveId" clId="{57D0FC2D-AFB6-471F-A71F-CF176CCD980D}" dt="2022-10-30T01:43:56.210" v="1215" actId="1076"/>
          <ac:spMkLst>
            <pc:docMk/>
            <pc:sldMk cId="0" sldId="261"/>
            <ac:spMk id="662" creationId="{00000000-0000-0000-0000-000000000000}"/>
          </ac:spMkLst>
        </pc:spChg>
        <pc:graphicFrameChg chg="del">
          <ac:chgData name="Sheila Jk" userId="11eea433aaca7512" providerId="LiveId" clId="{57D0FC2D-AFB6-471F-A71F-CF176CCD980D}" dt="2022-10-30T01:43:24.366" v="1206" actId="478"/>
          <ac:graphicFrameMkLst>
            <pc:docMk/>
            <pc:sldMk cId="0" sldId="261"/>
            <ac:graphicFrameMk id="663" creationId="{00000000-0000-0000-0000-000000000000}"/>
          </ac:graphicFrameMkLst>
        </pc:graphicFrameChg>
        <pc:picChg chg="add mod">
          <ac:chgData name="Sheila Jk" userId="11eea433aaca7512" providerId="LiveId" clId="{57D0FC2D-AFB6-471F-A71F-CF176CCD980D}" dt="2022-10-30T01:44:37.767" v="1225" actId="1076"/>
          <ac:picMkLst>
            <pc:docMk/>
            <pc:sldMk cId="0" sldId="261"/>
            <ac:picMk id="5" creationId="{3AFE5489-5F3B-20AC-D1C0-72BDA28D11D6}"/>
          </ac:picMkLst>
        </pc:picChg>
      </pc:sldChg>
      <pc:sldChg chg="addSp delSp modSp mod">
        <pc:chgData name="Sheila Jk" userId="11eea433aaca7512" providerId="LiveId" clId="{57D0FC2D-AFB6-471F-A71F-CF176CCD980D}" dt="2022-10-30T01:47:46.660" v="1288" actId="1440"/>
        <pc:sldMkLst>
          <pc:docMk/>
          <pc:sldMk cId="0" sldId="262"/>
        </pc:sldMkLst>
        <pc:spChg chg="add mod">
          <ac:chgData name="Sheila Jk" userId="11eea433aaca7512" providerId="LiveId" clId="{57D0FC2D-AFB6-471F-A71F-CF176CCD980D}" dt="2022-10-30T01:47:38.188" v="1284" actId="1076"/>
          <ac:spMkLst>
            <pc:docMk/>
            <pc:sldMk cId="0" sldId="262"/>
            <ac:spMk id="4" creationId="{C4E41BCD-8A2B-6E3E-3823-A1ECD70D6DDD}"/>
          </ac:spMkLst>
        </pc:spChg>
        <pc:spChg chg="add mod">
          <ac:chgData name="Sheila Jk" userId="11eea433aaca7512" providerId="LiveId" clId="{57D0FC2D-AFB6-471F-A71F-CF176CCD980D}" dt="2022-10-30T01:47:38.188" v="1284" actId="1076"/>
          <ac:spMkLst>
            <pc:docMk/>
            <pc:sldMk cId="0" sldId="262"/>
            <ac:spMk id="5" creationId="{C6659322-116F-A8EA-2A9D-0A2D1EFFDB25}"/>
          </ac:spMkLst>
        </pc:spChg>
        <pc:spChg chg="add mod">
          <ac:chgData name="Sheila Jk" userId="11eea433aaca7512" providerId="LiveId" clId="{57D0FC2D-AFB6-471F-A71F-CF176CCD980D}" dt="2022-10-30T01:47:38.188" v="1284" actId="1076"/>
          <ac:spMkLst>
            <pc:docMk/>
            <pc:sldMk cId="0" sldId="262"/>
            <ac:spMk id="6" creationId="{D9EF4D14-732E-8AEE-02F7-4BC6B23284A4}"/>
          </ac:spMkLst>
        </pc:spChg>
        <pc:spChg chg="mod">
          <ac:chgData name="Sheila Jk" userId="11eea433aaca7512" providerId="LiveId" clId="{57D0FC2D-AFB6-471F-A71F-CF176CCD980D}" dt="2022-10-30T01:46:47.163" v="1266" actId="1076"/>
          <ac:spMkLst>
            <pc:docMk/>
            <pc:sldMk cId="0" sldId="262"/>
            <ac:spMk id="668" creationId="{00000000-0000-0000-0000-000000000000}"/>
          </ac:spMkLst>
        </pc:spChg>
        <pc:graphicFrameChg chg="add del modGraphic">
          <ac:chgData name="Sheila Jk" userId="11eea433aaca7512" providerId="LiveId" clId="{57D0FC2D-AFB6-471F-A71F-CF176CCD980D}" dt="2022-10-30T01:46:31.562" v="1256" actId="478"/>
          <ac:graphicFrameMkLst>
            <pc:docMk/>
            <pc:sldMk cId="0" sldId="262"/>
            <ac:graphicFrameMk id="669" creationId="{00000000-0000-0000-0000-000000000000}"/>
          </ac:graphicFrameMkLst>
        </pc:graphicFrameChg>
        <pc:graphicFrameChg chg="add del modGraphic">
          <ac:chgData name="Sheila Jk" userId="11eea433aaca7512" providerId="LiveId" clId="{57D0FC2D-AFB6-471F-A71F-CF176CCD980D}" dt="2022-10-30T01:46:31.196" v="1255" actId="478"/>
          <ac:graphicFrameMkLst>
            <pc:docMk/>
            <pc:sldMk cId="0" sldId="262"/>
            <ac:graphicFrameMk id="670" creationId="{00000000-0000-0000-0000-000000000000}"/>
          </ac:graphicFrameMkLst>
        </pc:graphicFrameChg>
        <pc:picChg chg="add del">
          <ac:chgData name="Sheila Jk" userId="11eea433aaca7512" providerId="LiveId" clId="{57D0FC2D-AFB6-471F-A71F-CF176CCD980D}" dt="2022-10-30T01:46:24.617" v="1252" actId="22"/>
          <ac:picMkLst>
            <pc:docMk/>
            <pc:sldMk cId="0" sldId="262"/>
            <ac:picMk id="3" creationId="{B2AB269F-FCAE-20A6-B48A-EC140E61C9C9}"/>
          </ac:picMkLst>
        </pc:picChg>
        <pc:picChg chg="add mod">
          <ac:chgData name="Sheila Jk" userId="11eea433aaca7512" providerId="LiveId" clId="{57D0FC2D-AFB6-471F-A71F-CF176CCD980D}" dt="2022-10-30T01:47:46.660" v="1288" actId="1440"/>
          <ac:picMkLst>
            <pc:docMk/>
            <pc:sldMk cId="0" sldId="262"/>
            <ac:picMk id="7" creationId="{289C2E2C-877D-7ACC-0773-0FC4EF95D335}"/>
          </ac:picMkLst>
        </pc:picChg>
      </pc:sldChg>
      <pc:sldChg chg="addSp delSp modSp mod">
        <pc:chgData name="Sheila Jk" userId="11eea433aaca7512" providerId="LiveId" clId="{57D0FC2D-AFB6-471F-A71F-CF176CCD980D}" dt="2022-10-30T01:49:46.743" v="1310" actId="1440"/>
        <pc:sldMkLst>
          <pc:docMk/>
          <pc:sldMk cId="0" sldId="263"/>
        </pc:sldMkLst>
        <pc:spChg chg="add del mod">
          <ac:chgData name="Sheila Jk" userId="11eea433aaca7512" providerId="LiveId" clId="{57D0FC2D-AFB6-471F-A71F-CF176CCD980D}" dt="2022-10-30T01:48:39.412" v="1291" actId="478"/>
          <ac:spMkLst>
            <pc:docMk/>
            <pc:sldMk cId="0" sldId="263"/>
            <ac:spMk id="3" creationId="{7C65F5B2-8336-D0AB-BFA2-7D508A974381}"/>
          </ac:spMkLst>
        </pc:spChg>
        <pc:spChg chg="add del mod">
          <ac:chgData name="Sheila Jk" userId="11eea433aaca7512" providerId="LiveId" clId="{57D0FC2D-AFB6-471F-A71F-CF176CCD980D}" dt="2022-10-30T01:48:39.412" v="1291" actId="478"/>
          <ac:spMkLst>
            <pc:docMk/>
            <pc:sldMk cId="0" sldId="263"/>
            <ac:spMk id="5" creationId="{C795FFB6-C867-A6CE-0FBF-61DF44206EBD}"/>
          </ac:spMkLst>
        </pc:spChg>
        <pc:spChg chg="add del mod">
          <ac:chgData name="Sheila Jk" userId="11eea433aaca7512" providerId="LiveId" clId="{57D0FC2D-AFB6-471F-A71F-CF176CCD980D}" dt="2022-10-30T01:48:39.412" v="1291" actId="478"/>
          <ac:spMkLst>
            <pc:docMk/>
            <pc:sldMk cId="0" sldId="263"/>
            <ac:spMk id="7" creationId="{B09A7E61-A919-F6F7-D4A2-21919A70C0D9}"/>
          </ac:spMkLst>
        </pc:spChg>
        <pc:spChg chg="add del mod">
          <ac:chgData name="Sheila Jk" userId="11eea433aaca7512" providerId="LiveId" clId="{57D0FC2D-AFB6-471F-A71F-CF176CCD980D}" dt="2022-10-30T01:48:39.412" v="1291" actId="478"/>
          <ac:spMkLst>
            <pc:docMk/>
            <pc:sldMk cId="0" sldId="263"/>
            <ac:spMk id="9" creationId="{40518417-59E7-3BDE-44D1-1EFC30919C77}"/>
          </ac:spMkLst>
        </pc:spChg>
        <pc:spChg chg="add mod">
          <ac:chgData name="Sheila Jk" userId="11eea433aaca7512" providerId="LiveId" clId="{57D0FC2D-AFB6-471F-A71F-CF176CCD980D}" dt="2022-10-30T01:49:41.801" v="1308" actId="1076"/>
          <ac:spMkLst>
            <pc:docMk/>
            <pc:sldMk cId="0" sldId="263"/>
            <ac:spMk id="10" creationId="{055DF13C-9195-D465-A92A-AFB75CBC4322}"/>
          </ac:spMkLst>
        </pc:spChg>
        <pc:spChg chg="add mod">
          <ac:chgData name="Sheila Jk" userId="11eea433aaca7512" providerId="LiveId" clId="{57D0FC2D-AFB6-471F-A71F-CF176CCD980D}" dt="2022-10-30T01:49:41.801" v="1308" actId="1076"/>
          <ac:spMkLst>
            <pc:docMk/>
            <pc:sldMk cId="0" sldId="263"/>
            <ac:spMk id="11" creationId="{BAB3442E-2AED-1BA9-111E-C926DA804999}"/>
          </ac:spMkLst>
        </pc:spChg>
        <pc:spChg chg="add mod">
          <ac:chgData name="Sheila Jk" userId="11eea433aaca7512" providerId="LiveId" clId="{57D0FC2D-AFB6-471F-A71F-CF176CCD980D}" dt="2022-10-30T01:49:41.801" v="1308" actId="1076"/>
          <ac:spMkLst>
            <pc:docMk/>
            <pc:sldMk cId="0" sldId="263"/>
            <ac:spMk id="12" creationId="{230F12CA-C900-5A13-2DB3-A86D23B8D5D4}"/>
          </ac:spMkLst>
        </pc:spChg>
        <pc:spChg chg="add mod">
          <ac:chgData name="Sheila Jk" userId="11eea433aaca7512" providerId="LiveId" clId="{57D0FC2D-AFB6-471F-A71F-CF176CCD980D}" dt="2022-10-30T01:49:41.801" v="1308" actId="1076"/>
          <ac:spMkLst>
            <pc:docMk/>
            <pc:sldMk cId="0" sldId="263"/>
            <ac:spMk id="13" creationId="{63F0F148-6420-B859-089D-02D55EDC1B61}"/>
          </ac:spMkLst>
        </pc:spChg>
        <pc:spChg chg="mod">
          <ac:chgData name="Sheila Jk" userId="11eea433aaca7512" providerId="LiveId" clId="{57D0FC2D-AFB6-471F-A71F-CF176CCD980D}" dt="2022-10-30T01:49:10.658" v="1300" actId="14100"/>
          <ac:spMkLst>
            <pc:docMk/>
            <pc:sldMk cId="0" sldId="263"/>
            <ac:spMk id="675" creationId="{00000000-0000-0000-0000-000000000000}"/>
          </ac:spMkLst>
        </pc:spChg>
        <pc:spChg chg="del">
          <ac:chgData name="Sheila Jk" userId="11eea433aaca7512" providerId="LiveId" clId="{57D0FC2D-AFB6-471F-A71F-CF176CCD980D}" dt="2022-10-30T01:48:37.498" v="1290" actId="478"/>
          <ac:spMkLst>
            <pc:docMk/>
            <pc:sldMk cId="0" sldId="263"/>
            <ac:spMk id="676" creationId="{00000000-0000-0000-0000-000000000000}"/>
          </ac:spMkLst>
        </pc:spChg>
        <pc:spChg chg="del">
          <ac:chgData name="Sheila Jk" userId="11eea433aaca7512" providerId="LiveId" clId="{57D0FC2D-AFB6-471F-A71F-CF176CCD980D}" dt="2022-10-30T01:48:34.819" v="1289" actId="478"/>
          <ac:spMkLst>
            <pc:docMk/>
            <pc:sldMk cId="0" sldId="263"/>
            <ac:spMk id="677" creationId="{00000000-0000-0000-0000-000000000000}"/>
          </ac:spMkLst>
        </pc:spChg>
        <pc:spChg chg="del">
          <ac:chgData name="Sheila Jk" userId="11eea433aaca7512" providerId="LiveId" clId="{57D0FC2D-AFB6-471F-A71F-CF176CCD980D}" dt="2022-10-30T01:48:37.498" v="1290" actId="478"/>
          <ac:spMkLst>
            <pc:docMk/>
            <pc:sldMk cId="0" sldId="263"/>
            <ac:spMk id="678" creationId="{00000000-0000-0000-0000-000000000000}"/>
          </ac:spMkLst>
        </pc:spChg>
        <pc:spChg chg="del">
          <ac:chgData name="Sheila Jk" userId="11eea433aaca7512" providerId="LiveId" clId="{57D0FC2D-AFB6-471F-A71F-CF176CCD980D}" dt="2022-10-30T01:48:34.819" v="1289" actId="478"/>
          <ac:spMkLst>
            <pc:docMk/>
            <pc:sldMk cId="0" sldId="263"/>
            <ac:spMk id="679" creationId="{00000000-0000-0000-0000-000000000000}"/>
          </ac:spMkLst>
        </pc:spChg>
        <pc:picChg chg="add mod">
          <ac:chgData name="Sheila Jk" userId="11eea433aaca7512" providerId="LiveId" clId="{57D0FC2D-AFB6-471F-A71F-CF176CCD980D}" dt="2022-10-30T01:49:46.743" v="1310" actId="1440"/>
          <ac:picMkLst>
            <pc:docMk/>
            <pc:sldMk cId="0" sldId="263"/>
            <ac:picMk id="14" creationId="{6DB353C2-5577-9CD3-F7B7-1AF2FB93513C}"/>
          </ac:picMkLst>
        </pc:picChg>
      </pc:sldChg>
      <pc:sldChg chg="addSp delSp modSp mod">
        <pc:chgData name="Sheila Jk" userId="11eea433aaca7512" providerId="LiveId" clId="{57D0FC2D-AFB6-471F-A71F-CF176CCD980D}" dt="2022-10-30T01:52:06.399" v="1345" actId="1440"/>
        <pc:sldMkLst>
          <pc:docMk/>
          <pc:sldMk cId="0" sldId="264"/>
        </pc:sldMkLst>
        <pc:spChg chg="add mod">
          <ac:chgData name="Sheila Jk" userId="11eea433aaca7512" providerId="LiveId" clId="{57D0FC2D-AFB6-471F-A71F-CF176CCD980D}" dt="2022-10-30T01:51:45.259" v="1337" actId="14100"/>
          <ac:spMkLst>
            <pc:docMk/>
            <pc:sldMk cId="0" sldId="264"/>
            <ac:spMk id="2" creationId="{91AAE8BB-0C33-B154-52C3-F86E209E392F}"/>
          </ac:spMkLst>
        </pc:spChg>
        <pc:spChg chg="add mod">
          <ac:chgData name="Sheila Jk" userId="11eea433aaca7512" providerId="LiveId" clId="{57D0FC2D-AFB6-471F-A71F-CF176CCD980D}" dt="2022-10-30T01:51:25.534" v="1332" actId="14100"/>
          <ac:spMkLst>
            <pc:docMk/>
            <pc:sldMk cId="0" sldId="264"/>
            <ac:spMk id="3" creationId="{F147906B-3471-6411-345C-259D2FB65FFE}"/>
          </ac:spMkLst>
        </pc:spChg>
        <pc:spChg chg="add mod">
          <ac:chgData name="Sheila Jk" userId="11eea433aaca7512" providerId="LiveId" clId="{57D0FC2D-AFB6-471F-A71F-CF176CCD980D}" dt="2022-10-30T01:51:32.885" v="1334" actId="1076"/>
          <ac:spMkLst>
            <pc:docMk/>
            <pc:sldMk cId="0" sldId="264"/>
            <ac:spMk id="4" creationId="{60B10E90-9342-49CD-AAD5-D1EA74EA433B}"/>
          </ac:spMkLst>
        </pc:spChg>
        <pc:spChg chg="add mod">
          <ac:chgData name="Sheila Jk" userId="11eea433aaca7512" providerId="LiveId" clId="{57D0FC2D-AFB6-471F-A71F-CF176CCD980D}" dt="2022-10-30T01:51:42.635" v="1336" actId="14100"/>
          <ac:spMkLst>
            <pc:docMk/>
            <pc:sldMk cId="0" sldId="264"/>
            <ac:spMk id="5" creationId="{03B1016E-0E8D-3963-4F60-DF9AD7350396}"/>
          </ac:spMkLst>
        </pc:spChg>
        <pc:spChg chg="mod">
          <ac:chgData name="Sheila Jk" userId="11eea433aaca7512" providerId="LiveId" clId="{57D0FC2D-AFB6-471F-A71F-CF176CCD980D}" dt="2022-10-30T01:50:19.501" v="1317" actId="14100"/>
          <ac:spMkLst>
            <pc:docMk/>
            <pc:sldMk cId="0" sldId="264"/>
            <ac:spMk id="684" creationId="{00000000-0000-0000-0000-000000000000}"/>
          </ac:spMkLst>
        </pc:spChg>
        <pc:graphicFrameChg chg="del">
          <ac:chgData name="Sheila Jk" userId="11eea433aaca7512" providerId="LiveId" clId="{57D0FC2D-AFB6-471F-A71F-CF176CCD980D}" dt="2022-10-30T01:49:55.140" v="1311" actId="478"/>
          <ac:graphicFrameMkLst>
            <pc:docMk/>
            <pc:sldMk cId="0" sldId="264"/>
            <ac:graphicFrameMk id="685" creationId="{00000000-0000-0000-0000-000000000000}"/>
          </ac:graphicFrameMkLst>
        </pc:graphicFrameChg>
        <pc:picChg chg="add mod">
          <ac:chgData name="Sheila Jk" userId="11eea433aaca7512" providerId="LiveId" clId="{57D0FC2D-AFB6-471F-A71F-CF176CCD980D}" dt="2022-10-30T01:52:06.399" v="1345" actId="1440"/>
          <ac:picMkLst>
            <pc:docMk/>
            <pc:sldMk cId="0" sldId="264"/>
            <ac:picMk id="6" creationId="{E3112452-0249-3844-13AF-35723D2E2835}"/>
          </ac:picMkLst>
        </pc:picChg>
      </pc:sldChg>
      <pc:sldChg chg="addSp delSp modSp mod">
        <pc:chgData name="Sheila Jk" userId="11eea433aaca7512" providerId="LiveId" clId="{57D0FC2D-AFB6-471F-A71F-CF176CCD980D}" dt="2022-10-30T02:04:01.637" v="1498" actId="1076"/>
        <pc:sldMkLst>
          <pc:docMk/>
          <pc:sldMk cId="0" sldId="265"/>
        </pc:sldMkLst>
        <pc:spChg chg="add del mod">
          <ac:chgData name="Sheila Jk" userId="11eea433aaca7512" providerId="LiveId" clId="{57D0FC2D-AFB6-471F-A71F-CF176CCD980D}" dt="2022-10-30T02:02:45.571" v="1492" actId="478"/>
          <ac:spMkLst>
            <pc:docMk/>
            <pc:sldMk cId="0" sldId="265"/>
            <ac:spMk id="3" creationId="{E0926851-99C1-039E-F1EB-E3FE04D9A6EB}"/>
          </ac:spMkLst>
        </pc:spChg>
        <pc:spChg chg="add mod">
          <ac:chgData name="Sheila Jk" userId="11eea433aaca7512" providerId="LiveId" clId="{57D0FC2D-AFB6-471F-A71F-CF176CCD980D}" dt="2022-10-30T02:03:44.768" v="1496"/>
          <ac:spMkLst>
            <pc:docMk/>
            <pc:sldMk cId="0" sldId="265"/>
            <ac:spMk id="4" creationId="{4EEA6D2B-9A5A-CE62-59AB-478F941B614E}"/>
          </ac:spMkLst>
        </pc:spChg>
        <pc:spChg chg="add mod">
          <ac:chgData name="Sheila Jk" userId="11eea433aaca7512" providerId="LiveId" clId="{57D0FC2D-AFB6-471F-A71F-CF176CCD980D}" dt="2022-10-30T02:03:44.768" v="1496"/>
          <ac:spMkLst>
            <pc:docMk/>
            <pc:sldMk cId="0" sldId="265"/>
            <ac:spMk id="5" creationId="{6531B9C6-C115-1765-B9C6-D4C5465691A1}"/>
          </ac:spMkLst>
        </pc:spChg>
        <pc:spChg chg="add mod">
          <ac:chgData name="Sheila Jk" userId="11eea433aaca7512" providerId="LiveId" clId="{57D0FC2D-AFB6-471F-A71F-CF176CCD980D}" dt="2022-10-30T02:03:44.768" v="1496"/>
          <ac:spMkLst>
            <pc:docMk/>
            <pc:sldMk cId="0" sldId="265"/>
            <ac:spMk id="6" creationId="{3FECC7D9-8B41-F3BB-B85F-4A984C685775}"/>
          </ac:spMkLst>
        </pc:spChg>
        <pc:spChg chg="mod">
          <ac:chgData name="Sheila Jk" userId="11eea433aaca7512" providerId="LiveId" clId="{57D0FC2D-AFB6-471F-A71F-CF176CCD980D}" dt="2022-10-30T02:03:44.768" v="1496"/>
          <ac:spMkLst>
            <pc:docMk/>
            <pc:sldMk cId="0" sldId="265"/>
            <ac:spMk id="8" creationId="{E015B634-B33C-1C59-DBFB-C6724DDE0BAC}"/>
          </ac:spMkLst>
        </pc:spChg>
        <pc:spChg chg="mod">
          <ac:chgData name="Sheila Jk" userId="11eea433aaca7512" providerId="LiveId" clId="{57D0FC2D-AFB6-471F-A71F-CF176CCD980D}" dt="2022-10-30T02:03:44.768" v="1496"/>
          <ac:spMkLst>
            <pc:docMk/>
            <pc:sldMk cId="0" sldId="265"/>
            <ac:spMk id="9" creationId="{324768A0-D58F-093A-5282-917905FB7E88}"/>
          </ac:spMkLst>
        </pc:spChg>
        <pc:spChg chg="add mod">
          <ac:chgData name="Sheila Jk" userId="11eea433aaca7512" providerId="LiveId" clId="{57D0FC2D-AFB6-471F-A71F-CF176CCD980D}" dt="2022-10-30T02:03:44.768" v="1496"/>
          <ac:spMkLst>
            <pc:docMk/>
            <pc:sldMk cId="0" sldId="265"/>
            <ac:spMk id="10" creationId="{D5F1BA53-651C-9F19-1D64-F7A1948331EA}"/>
          </ac:spMkLst>
        </pc:spChg>
        <pc:spChg chg="add mod">
          <ac:chgData name="Sheila Jk" userId="11eea433aaca7512" providerId="LiveId" clId="{57D0FC2D-AFB6-471F-A71F-CF176CCD980D}" dt="2022-10-30T02:03:44.768" v="1496"/>
          <ac:spMkLst>
            <pc:docMk/>
            <pc:sldMk cId="0" sldId="265"/>
            <ac:spMk id="11" creationId="{4B929D1C-FF40-0EB9-0BED-CC04C6616D00}"/>
          </ac:spMkLst>
        </pc:spChg>
        <pc:spChg chg="mod">
          <ac:chgData name="Sheila Jk" userId="11eea433aaca7512" providerId="LiveId" clId="{57D0FC2D-AFB6-471F-A71F-CF176CCD980D}" dt="2022-10-30T02:03:44.768" v="1496"/>
          <ac:spMkLst>
            <pc:docMk/>
            <pc:sldMk cId="0" sldId="265"/>
            <ac:spMk id="13" creationId="{EA0119EA-0C3E-1DE3-A5BD-7D148334E783}"/>
          </ac:spMkLst>
        </pc:spChg>
        <pc:spChg chg="mod">
          <ac:chgData name="Sheila Jk" userId="11eea433aaca7512" providerId="LiveId" clId="{57D0FC2D-AFB6-471F-A71F-CF176CCD980D}" dt="2022-10-30T02:03:44.768" v="1496"/>
          <ac:spMkLst>
            <pc:docMk/>
            <pc:sldMk cId="0" sldId="265"/>
            <ac:spMk id="14" creationId="{041EBFB7-3C04-0D03-EA94-512556B2061E}"/>
          </ac:spMkLst>
        </pc:spChg>
        <pc:spChg chg="mod">
          <ac:chgData name="Sheila Jk" userId="11eea433aaca7512" providerId="LiveId" clId="{57D0FC2D-AFB6-471F-A71F-CF176CCD980D}" dt="2022-10-30T02:03:44.768" v="1496"/>
          <ac:spMkLst>
            <pc:docMk/>
            <pc:sldMk cId="0" sldId="265"/>
            <ac:spMk id="15" creationId="{1721D600-F418-F093-AF80-7923138B9E9D}"/>
          </ac:spMkLst>
        </pc:spChg>
        <pc:spChg chg="mod">
          <ac:chgData name="Sheila Jk" userId="11eea433aaca7512" providerId="LiveId" clId="{57D0FC2D-AFB6-471F-A71F-CF176CCD980D}" dt="2022-10-30T02:03:44.768" v="1496"/>
          <ac:spMkLst>
            <pc:docMk/>
            <pc:sldMk cId="0" sldId="265"/>
            <ac:spMk id="16" creationId="{E69F8DF7-6467-8F57-68C1-06857971B14E}"/>
          </ac:spMkLst>
        </pc:spChg>
        <pc:spChg chg="mod">
          <ac:chgData name="Sheila Jk" userId="11eea433aaca7512" providerId="LiveId" clId="{57D0FC2D-AFB6-471F-A71F-CF176CCD980D}" dt="2022-10-30T02:03:44.768" v="1496"/>
          <ac:spMkLst>
            <pc:docMk/>
            <pc:sldMk cId="0" sldId="265"/>
            <ac:spMk id="17" creationId="{F47FC302-F685-AA78-3923-F69B5F035627}"/>
          </ac:spMkLst>
        </pc:spChg>
        <pc:spChg chg="mod">
          <ac:chgData name="Sheila Jk" userId="11eea433aaca7512" providerId="LiveId" clId="{57D0FC2D-AFB6-471F-A71F-CF176CCD980D}" dt="2022-10-30T02:03:44.768" v="1496"/>
          <ac:spMkLst>
            <pc:docMk/>
            <pc:sldMk cId="0" sldId="265"/>
            <ac:spMk id="18" creationId="{22C63324-25FE-7A7A-5724-2F101D2AFE41}"/>
          </ac:spMkLst>
        </pc:spChg>
        <pc:spChg chg="mod">
          <ac:chgData name="Sheila Jk" userId="11eea433aaca7512" providerId="LiveId" clId="{57D0FC2D-AFB6-471F-A71F-CF176CCD980D}" dt="2022-10-30T02:03:44.768" v="1496"/>
          <ac:spMkLst>
            <pc:docMk/>
            <pc:sldMk cId="0" sldId="265"/>
            <ac:spMk id="19" creationId="{5C3E3955-5582-DA6D-87A1-22A8CDE43B25}"/>
          </ac:spMkLst>
        </pc:spChg>
        <pc:spChg chg="mod">
          <ac:chgData name="Sheila Jk" userId="11eea433aaca7512" providerId="LiveId" clId="{57D0FC2D-AFB6-471F-A71F-CF176CCD980D}" dt="2022-10-30T02:03:44.768" v="1496"/>
          <ac:spMkLst>
            <pc:docMk/>
            <pc:sldMk cId="0" sldId="265"/>
            <ac:spMk id="20" creationId="{33DED359-6F8F-304D-4CBD-306FFBEA3E57}"/>
          </ac:spMkLst>
        </pc:spChg>
        <pc:spChg chg="mod">
          <ac:chgData name="Sheila Jk" userId="11eea433aaca7512" providerId="LiveId" clId="{57D0FC2D-AFB6-471F-A71F-CF176CCD980D}" dt="2022-10-30T02:03:44.768" v="1496"/>
          <ac:spMkLst>
            <pc:docMk/>
            <pc:sldMk cId="0" sldId="265"/>
            <ac:spMk id="21" creationId="{26AEBEBD-C7FE-BA1B-FA2E-68B95CB295E8}"/>
          </ac:spMkLst>
        </pc:spChg>
        <pc:spChg chg="mod">
          <ac:chgData name="Sheila Jk" userId="11eea433aaca7512" providerId="LiveId" clId="{57D0FC2D-AFB6-471F-A71F-CF176CCD980D}" dt="2022-10-30T02:03:44.768" v="1496"/>
          <ac:spMkLst>
            <pc:docMk/>
            <pc:sldMk cId="0" sldId="265"/>
            <ac:spMk id="22" creationId="{C143EA04-04C7-4317-A2E5-EB921794E7F0}"/>
          </ac:spMkLst>
        </pc:spChg>
        <pc:spChg chg="mod">
          <ac:chgData name="Sheila Jk" userId="11eea433aaca7512" providerId="LiveId" clId="{57D0FC2D-AFB6-471F-A71F-CF176CCD980D}" dt="2022-10-30T02:03:44.768" v="1496"/>
          <ac:spMkLst>
            <pc:docMk/>
            <pc:sldMk cId="0" sldId="265"/>
            <ac:spMk id="23" creationId="{CBC511F1-E3FA-2211-2DDD-97B4568DEFAF}"/>
          </ac:spMkLst>
        </pc:spChg>
        <pc:spChg chg="mod">
          <ac:chgData name="Sheila Jk" userId="11eea433aaca7512" providerId="LiveId" clId="{57D0FC2D-AFB6-471F-A71F-CF176CCD980D}" dt="2022-10-30T02:03:44.768" v="1496"/>
          <ac:spMkLst>
            <pc:docMk/>
            <pc:sldMk cId="0" sldId="265"/>
            <ac:spMk id="24" creationId="{DA4B04F7-702F-46AA-79CB-A6ACC23E1ACC}"/>
          </ac:spMkLst>
        </pc:spChg>
        <pc:spChg chg="mod">
          <ac:chgData name="Sheila Jk" userId="11eea433aaca7512" providerId="LiveId" clId="{57D0FC2D-AFB6-471F-A71F-CF176CCD980D}" dt="2022-10-30T02:03:44.768" v="1496"/>
          <ac:spMkLst>
            <pc:docMk/>
            <pc:sldMk cId="0" sldId="265"/>
            <ac:spMk id="25" creationId="{CBCE5240-26E3-78B0-76F9-A19148933648}"/>
          </ac:spMkLst>
        </pc:spChg>
        <pc:spChg chg="mod">
          <ac:chgData name="Sheila Jk" userId="11eea433aaca7512" providerId="LiveId" clId="{57D0FC2D-AFB6-471F-A71F-CF176CCD980D}" dt="2022-10-30T02:03:44.768" v="1496"/>
          <ac:spMkLst>
            <pc:docMk/>
            <pc:sldMk cId="0" sldId="265"/>
            <ac:spMk id="26" creationId="{5058814C-BB81-027C-AB4E-F20AA5EEE854}"/>
          </ac:spMkLst>
        </pc:spChg>
        <pc:spChg chg="mod">
          <ac:chgData name="Sheila Jk" userId="11eea433aaca7512" providerId="LiveId" clId="{57D0FC2D-AFB6-471F-A71F-CF176CCD980D}" dt="2022-10-30T02:03:44.768" v="1496"/>
          <ac:spMkLst>
            <pc:docMk/>
            <pc:sldMk cId="0" sldId="265"/>
            <ac:spMk id="27" creationId="{E6F25401-AA22-D909-5252-A595AB262FBD}"/>
          </ac:spMkLst>
        </pc:spChg>
        <pc:spChg chg="mod">
          <ac:chgData name="Sheila Jk" userId="11eea433aaca7512" providerId="LiveId" clId="{57D0FC2D-AFB6-471F-A71F-CF176CCD980D}" dt="2022-10-30T02:03:44.768" v="1496"/>
          <ac:spMkLst>
            <pc:docMk/>
            <pc:sldMk cId="0" sldId="265"/>
            <ac:spMk id="28" creationId="{61D14A87-443E-111F-4FFC-CA58E137C9A3}"/>
          </ac:spMkLst>
        </pc:spChg>
        <pc:spChg chg="mod">
          <ac:chgData name="Sheila Jk" userId="11eea433aaca7512" providerId="LiveId" clId="{57D0FC2D-AFB6-471F-A71F-CF176CCD980D}" dt="2022-10-30T02:03:44.768" v="1496"/>
          <ac:spMkLst>
            <pc:docMk/>
            <pc:sldMk cId="0" sldId="265"/>
            <ac:spMk id="29" creationId="{2EB56DED-91F2-1F4F-74C9-7E5468C376DC}"/>
          </ac:spMkLst>
        </pc:spChg>
        <pc:spChg chg="mod">
          <ac:chgData name="Sheila Jk" userId="11eea433aaca7512" providerId="LiveId" clId="{57D0FC2D-AFB6-471F-A71F-CF176CCD980D}" dt="2022-10-30T02:03:44.768" v="1496"/>
          <ac:spMkLst>
            <pc:docMk/>
            <pc:sldMk cId="0" sldId="265"/>
            <ac:spMk id="30" creationId="{483EAB16-A42A-84EA-438C-572C175F4E90}"/>
          </ac:spMkLst>
        </pc:spChg>
        <pc:spChg chg="mod">
          <ac:chgData name="Sheila Jk" userId="11eea433aaca7512" providerId="LiveId" clId="{57D0FC2D-AFB6-471F-A71F-CF176CCD980D}" dt="2022-10-30T02:03:44.768" v="1496"/>
          <ac:spMkLst>
            <pc:docMk/>
            <pc:sldMk cId="0" sldId="265"/>
            <ac:spMk id="31" creationId="{F78564EB-BA13-0D93-1BF2-C36F9DF1338F}"/>
          </ac:spMkLst>
        </pc:spChg>
        <pc:spChg chg="mod">
          <ac:chgData name="Sheila Jk" userId="11eea433aaca7512" providerId="LiveId" clId="{57D0FC2D-AFB6-471F-A71F-CF176CCD980D}" dt="2022-10-30T02:03:44.768" v="1496"/>
          <ac:spMkLst>
            <pc:docMk/>
            <pc:sldMk cId="0" sldId="265"/>
            <ac:spMk id="32" creationId="{3C2A8061-0FD3-10C9-6520-4C2AF06568C6}"/>
          </ac:spMkLst>
        </pc:spChg>
        <pc:spChg chg="mod">
          <ac:chgData name="Sheila Jk" userId="11eea433aaca7512" providerId="LiveId" clId="{57D0FC2D-AFB6-471F-A71F-CF176CCD980D}" dt="2022-10-30T02:03:44.768" v="1496"/>
          <ac:spMkLst>
            <pc:docMk/>
            <pc:sldMk cId="0" sldId="265"/>
            <ac:spMk id="33" creationId="{64D430FC-CF86-B0F7-74FE-51B19F14CBE6}"/>
          </ac:spMkLst>
        </pc:spChg>
        <pc:spChg chg="mod">
          <ac:chgData name="Sheila Jk" userId="11eea433aaca7512" providerId="LiveId" clId="{57D0FC2D-AFB6-471F-A71F-CF176CCD980D}" dt="2022-10-30T02:03:44.768" v="1496"/>
          <ac:spMkLst>
            <pc:docMk/>
            <pc:sldMk cId="0" sldId="265"/>
            <ac:spMk id="34" creationId="{2C7DC166-B9F0-598D-0C4E-EB7A273FE9D4}"/>
          </ac:spMkLst>
        </pc:spChg>
        <pc:spChg chg="mod">
          <ac:chgData name="Sheila Jk" userId="11eea433aaca7512" providerId="LiveId" clId="{57D0FC2D-AFB6-471F-A71F-CF176CCD980D}" dt="2022-10-30T02:03:44.768" v="1496"/>
          <ac:spMkLst>
            <pc:docMk/>
            <pc:sldMk cId="0" sldId="265"/>
            <ac:spMk id="35" creationId="{DC8252EB-07F3-E937-A1D3-70EB941AC6CB}"/>
          </ac:spMkLst>
        </pc:spChg>
        <pc:spChg chg="mod">
          <ac:chgData name="Sheila Jk" userId="11eea433aaca7512" providerId="LiveId" clId="{57D0FC2D-AFB6-471F-A71F-CF176CCD980D}" dt="2022-10-30T02:03:44.768" v="1496"/>
          <ac:spMkLst>
            <pc:docMk/>
            <pc:sldMk cId="0" sldId="265"/>
            <ac:spMk id="36" creationId="{0585BBD0-91A8-8173-C490-945AF44FE3F2}"/>
          </ac:spMkLst>
        </pc:spChg>
        <pc:spChg chg="mod">
          <ac:chgData name="Sheila Jk" userId="11eea433aaca7512" providerId="LiveId" clId="{57D0FC2D-AFB6-471F-A71F-CF176CCD980D}" dt="2022-10-30T02:03:44.768" v="1496"/>
          <ac:spMkLst>
            <pc:docMk/>
            <pc:sldMk cId="0" sldId="265"/>
            <ac:spMk id="37" creationId="{33CB998D-66AB-3F6A-63C0-C47061669B1B}"/>
          </ac:spMkLst>
        </pc:spChg>
        <pc:spChg chg="mod">
          <ac:chgData name="Sheila Jk" userId="11eea433aaca7512" providerId="LiveId" clId="{57D0FC2D-AFB6-471F-A71F-CF176CCD980D}" dt="2022-10-30T02:03:44.768" v="1496"/>
          <ac:spMkLst>
            <pc:docMk/>
            <pc:sldMk cId="0" sldId="265"/>
            <ac:spMk id="38" creationId="{F12D02EE-744A-D241-6B42-A49D4F569B95}"/>
          </ac:spMkLst>
        </pc:spChg>
        <pc:spChg chg="mod">
          <ac:chgData name="Sheila Jk" userId="11eea433aaca7512" providerId="LiveId" clId="{57D0FC2D-AFB6-471F-A71F-CF176CCD980D}" dt="2022-10-30T02:03:44.768" v="1496"/>
          <ac:spMkLst>
            <pc:docMk/>
            <pc:sldMk cId="0" sldId="265"/>
            <ac:spMk id="39" creationId="{02BD155B-DB5C-3578-95E5-B88EC3DD2A16}"/>
          </ac:spMkLst>
        </pc:spChg>
        <pc:spChg chg="mod">
          <ac:chgData name="Sheila Jk" userId="11eea433aaca7512" providerId="LiveId" clId="{57D0FC2D-AFB6-471F-A71F-CF176CCD980D}" dt="2022-10-30T02:03:44.768" v="1496"/>
          <ac:spMkLst>
            <pc:docMk/>
            <pc:sldMk cId="0" sldId="265"/>
            <ac:spMk id="40" creationId="{EF5681FC-428C-1C86-C8B4-F69B385F18E1}"/>
          </ac:spMkLst>
        </pc:spChg>
        <pc:spChg chg="mod">
          <ac:chgData name="Sheila Jk" userId="11eea433aaca7512" providerId="LiveId" clId="{57D0FC2D-AFB6-471F-A71F-CF176CCD980D}" dt="2022-10-30T02:03:44.768" v="1496"/>
          <ac:spMkLst>
            <pc:docMk/>
            <pc:sldMk cId="0" sldId="265"/>
            <ac:spMk id="41" creationId="{E56DDAA6-D2FA-6B5E-4571-60DAFB68C355}"/>
          </ac:spMkLst>
        </pc:spChg>
        <pc:spChg chg="mod">
          <ac:chgData name="Sheila Jk" userId="11eea433aaca7512" providerId="LiveId" clId="{57D0FC2D-AFB6-471F-A71F-CF176CCD980D}" dt="2022-10-30T02:03:44.768" v="1496"/>
          <ac:spMkLst>
            <pc:docMk/>
            <pc:sldMk cId="0" sldId="265"/>
            <ac:spMk id="42" creationId="{43E92B64-5CC5-E901-F3A2-E78AC6FAE97D}"/>
          </ac:spMkLst>
        </pc:spChg>
        <pc:spChg chg="mod">
          <ac:chgData name="Sheila Jk" userId="11eea433aaca7512" providerId="LiveId" clId="{57D0FC2D-AFB6-471F-A71F-CF176CCD980D}" dt="2022-10-30T02:03:44.768" v="1496"/>
          <ac:spMkLst>
            <pc:docMk/>
            <pc:sldMk cId="0" sldId="265"/>
            <ac:spMk id="43" creationId="{E4AD9D51-5F7D-AF05-CD29-F5416B36EA6C}"/>
          </ac:spMkLst>
        </pc:spChg>
        <pc:spChg chg="mod">
          <ac:chgData name="Sheila Jk" userId="11eea433aaca7512" providerId="LiveId" clId="{57D0FC2D-AFB6-471F-A71F-CF176CCD980D}" dt="2022-10-30T02:03:44.768" v="1496"/>
          <ac:spMkLst>
            <pc:docMk/>
            <pc:sldMk cId="0" sldId="265"/>
            <ac:spMk id="44" creationId="{1F80E9D8-8D80-45CC-233E-B44ECDBEA519}"/>
          </ac:spMkLst>
        </pc:spChg>
        <pc:spChg chg="mod">
          <ac:chgData name="Sheila Jk" userId="11eea433aaca7512" providerId="LiveId" clId="{57D0FC2D-AFB6-471F-A71F-CF176CCD980D}" dt="2022-10-30T02:03:44.768" v="1496"/>
          <ac:spMkLst>
            <pc:docMk/>
            <pc:sldMk cId="0" sldId="265"/>
            <ac:spMk id="45" creationId="{E39A0C3F-8347-CE9E-6A56-0DBE4696F672}"/>
          </ac:spMkLst>
        </pc:spChg>
        <pc:spChg chg="mod">
          <ac:chgData name="Sheila Jk" userId="11eea433aaca7512" providerId="LiveId" clId="{57D0FC2D-AFB6-471F-A71F-CF176CCD980D}" dt="2022-10-30T02:03:44.768" v="1496"/>
          <ac:spMkLst>
            <pc:docMk/>
            <pc:sldMk cId="0" sldId="265"/>
            <ac:spMk id="46" creationId="{EF307DE2-B662-F863-F14F-6BA7F6D83D39}"/>
          </ac:spMkLst>
        </pc:spChg>
        <pc:spChg chg="mod">
          <ac:chgData name="Sheila Jk" userId="11eea433aaca7512" providerId="LiveId" clId="{57D0FC2D-AFB6-471F-A71F-CF176CCD980D}" dt="2022-10-30T02:03:44.768" v="1496"/>
          <ac:spMkLst>
            <pc:docMk/>
            <pc:sldMk cId="0" sldId="265"/>
            <ac:spMk id="47" creationId="{0B436FED-90AD-11A0-8694-1B35F4EADC58}"/>
          </ac:spMkLst>
        </pc:spChg>
        <pc:spChg chg="mod">
          <ac:chgData name="Sheila Jk" userId="11eea433aaca7512" providerId="LiveId" clId="{57D0FC2D-AFB6-471F-A71F-CF176CCD980D}" dt="2022-10-30T02:03:44.768" v="1496"/>
          <ac:spMkLst>
            <pc:docMk/>
            <pc:sldMk cId="0" sldId="265"/>
            <ac:spMk id="48" creationId="{C92AC6D1-5573-EDFA-87E5-F18A41635839}"/>
          </ac:spMkLst>
        </pc:spChg>
        <pc:spChg chg="mod">
          <ac:chgData name="Sheila Jk" userId="11eea433aaca7512" providerId="LiveId" clId="{57D0FC2D-AFB6-471F-A71F-CF176CCD980D}" dt="2022-10-30T02:03:44.768" v="1496"/>
          <ac:spMkLst>
            <pc:docMk/>
            <pc:sldMk cId="0" sldId="265"/>
            <ac:spMk id="49" creationId="{6E88B4BA-2CEF-8145-C803-C78F17560F3E}"/>
          </ac:spMkLst>
        </pc:spChg>
        <pc:spChg chg="mod">
          <ac:chgData name="Sheila Jk" userId="11eea433aaca7512" providerId="LiveId" clId="{57D0FC2D-AFB6-471F-A71F-CF176CCD980D}" dt="2022-10-30T02:03:44.768" v="1496"/>
          <ac:spMkLst>
            <pc:docMk/>
            <pc:sldMk cId="0" sldId="265"/>
            <ac:spMk id="50" creationId="{2328E028-C4A8-FFCD-7B70-5E97DAE74EDF}"/>
          </ac:spMkLst>
        </pc:spChg>
        <pc:spChg chg="mod">
          <ac:chgData name="Sheila Jk" userId="11eea433aaca7512" providerId="LiveId" clId="{57D0FC2D-AFB6-471F-A71F-CF176CCD980D}" dt="2022-10-30T02:03:44.768" v="1496"/>
          <ac:spMkLst>
            <pc:docMk/>
            <pc:sldMk cId="0" sldId="265"/>
            <ac:spMk id="51" creationId="{9CC2CD9F-6493-AACF-A040-CFE8C7005CFB}"/>
          </ac:spMkLst>
        </pc:spChg>
        <pc:spChg chg="mod">
          <ac:chgData name="Sheila Jk" userId="11eea433aaca7512" providerId="LiveId" clId="{57D0FC2D-AFB6-471F-A71F-CF176CCD980D}" dt="2022-10-30T02:03:44.768" v="1496"/>
          <ac:spMkLst>
            <pc:docMk/>
            <pc:sldMk cId="0" sldId="265"/>
            <ac:spMk id="52" creationId="{583379DC-7492-648B-1BEA-28424A7C5178}"/>
          </ac:spMkLst>
        </pc:spChg>
        <pc:spChg chg="mod">
          <ac:chgData name="Sheila Jk" userId="11eea433aaca7512" providerId="LiveId" clId="{57D0FC2D-AFB6-471F-A71F-CF176CCD980D}" dt="2022-10-30T02:03:44.768" v="1496"/>
          <ac:spMkLst>
            <pc:docMk/>
            <pc:sldMk cId="0" sldId="265"/>
            <ac:spMk id="53" creationId="{E8DD9D8E-01EB-1426-1A74-B107D86E97C1}"/>
          </ac:spMkLst>
        </pc:spChg>
        <pc:spChg chg="mod">
          <ac:chgData name="Sheila Jk" userId="11eea433aaca7512" providerId="LiveId" clId="{57D0FC2D-AFB6-471F-A71F-CF176CCD980D}" dt="2022-10-30T02:04:01.637" v="1498" actId="1076"/>
          <ac:spMkLst>
            <pc:docMk/>
            <pc:sldMk cId="0" sldId="265"/>
            <ac:spMk id="690" creationId="{00000000-0000-0000-0000-000000000000}"/>
          </ac:spMkLst>
        </pc:spChg>
        <pc:spChg chg="mod">
          <ac:chgData name="Sheila Jk" userId="11eea433aaca7512" providerId="LiveId" clId="{57D0FC2D-AFB6-471F-A71F-CF176CCD980D}" dt="2022-10-30T02:03:54.009" v="1497" actId="1076"/>
          <ac:spMkLst>
            <pc:docMk/>
            <pc:sldMk cId="0" sldId="265"/>
            <ac:spMk id="691" creationId="{00000000-0000-0000-0000-000000000000}"/>
          </ac:spMkLst>
        </pc:spChg>
        <pc:spChg chg="del">
          <ac:chgData name="Sheila Jk" userId="11eea433aaca7512" providerId="LiveId" clId="{57D0FC2D-AFB6-471F-A71F-CF176CCD980D}" dt="2022-10-30T02:02:43.695" v="1491" actId="478"/>
          <ac:spMkLst>
            <pc:docMk/>
            <pc:sldMk cId="0" sldId="265"/>
            <ac:spMk id="692" creationId="{00000000-0000-0000-0000-000000000000}"/>
          </ac:spMkLst>
        </pc:spChg>
        <pc:spChg chg="mod">
          <ac:chgData name="Sheila Jk" userId="11eea433aaca7512" providerId="LiveId" clId="{57D0FC2D-AFB6-471F-A71F-CF176CCD980D}" dt="2022-10-30T02:04:01.637" v="1498" actId="1076"/>
          <ac:spMkLst>
            <pc:docMk/>
            <pc:sldMk cId="0" sldId="265"/>
            <ac:spMk id="693" creationId="{00000000-0000-0000-0000-000000000000}"/>
          </ac:spMkLst>
        </pc:spChg>
        <pc:grpChg chg="add mod">
          <ac:chgData name="Sheila Jk" userId="11eea433aaca7512" providerId="LiveId" clId="{57D0FC2D-AFB6-471F-A71F-CF176CCD980D}" dt="2022-10-30T02:03:44.768" v="1496"/>
          <ac:grpSpMkLst>
            <pc:docMk/>
            <pc:sldMk cId="0" sldId="265"/>
            <ac:grpSpMk id="7" creationId="{F114AA76-9C4F-7020-5779-7806313BD79E}"/>
          </ac:grpSpMkLst>
        </pc:grpChg>
        <pc:grpChg chg="add mod">
          <ac:chgData name="Sheila Jk" userId="11eea433aaca7512" providerId="LiveId" clId="{57D0FC2D-AFB6-471F-A71F-CF176CCD980D}" dt="2022-10-30T02:03:44.768" v="1496"/>
          <ac:grpSpMkLst>
            <pc:docMk/>
            <pc:sldMk cId="0" sldId="265"/>
            <ac:grpSpMk id="12" creationId="{568BCC36-D7D5-9BD7-DD8B-0C6E50F84E4B}"/>
          </ac:grpSpMkLst>
        </pc:grpChg>
      </pc:sldChg>
      <pc:sldChg chg="addSp delSp modSp mod">
        <pc:chgData name="Sheila Jk" userId="11eea433aaca7512" providerId="LiveId" clId="{57D0FC2D-AFB6-471F-A71F-CF176CCD980D}" dt="2022-10-30T02:05:33.598" v="1514" actId="1076"/>
        <pc:sldMkLst>
          <pc:docMk/>
          <pc:sldMk cId="0" sldId="266"/>
        </pc:sldMkLst>
        <pc:spChg chg="add mod">
          <ac:chgData name="Sheila Jk" userId="11eea433aaca7512" providerId="LiveId" clId="{57D0FC2D-AFB6-471F-A71F-CF176CCD980D}" dt="2022-10-30T02:05:27.790" v="1511" actId="1076"/>
          <ac:spMkLst>
            <pc:docMk/>
            <pc:sldMk cId="0" sldId="266"/>
            <ac:spMk id="2" creationId="{FFED1486-2A1E-74F3-984E-F29EEC8D23B5}"/>
          </ac:spMkLst>
        </pc:spChg>
        <pc:spChg chg="mod">
          <ac:chgData name="Sheila Jk" userId="11eea433aaca7512" providerId="LiveId" clId="{57D0FC2D-AFB6-471F-A71F-CF176CCD980D}" dt="2022-10-30T02:04:58.133" v="1504" actId="255"/>
          <ac:spMkLst>
            <pc:docMk/>
            <pc:sldMk cId="0" sldId="266"/>
            <ac:spMk id="706" creationId="{00000000-0000-0000-0000-000000000000}"/>
          </ac:spMkLst>
        </pc:spChg>
        <pc:graphicFrameChg chg="del">
          <ac:chgData name="Sheila Jk" userId="11eea433aaca7512" providerId="LiveId" clId="{57D0FC2D-AFB6-471F-A71F-CF176CCD980D}" dt="2022-10-30T02:04:18.768" v="1499" actId="478"/>
          <ac:graphicFrameMkLst>
            <pc:docMk/>
            <pc:sldMk cId="0" sldId="266"/>
            <ac:graphicFrameMk id="707" creationId="{00000000-0000-0000-0000-000000000000}"/>
          </ac:graphicFrameMkLst>
        </pc:graphicFrameChg>
        <pc:picChg chg="add mod">
          <ac:chgData name="Sheila Jk" userId="11eea433aaca7512" providerId="LiveId" clId="{57D0FC2D-AFB6-471F-A71F-CF176CCD980D}" dt="2022-10-30T02:05:33.598" v="1514" actId="1076"/>
          <ac:picMkLst>
            <pc:docMk/>
            <pc:sldMk cId="0" sldId="266"/>
            <ac:picMk id="3" creationId="{CA5A45B9-F790-5E67-FF67-65B799830DD8}"/>
          </ac:picMkLst>
        </pc:picChg>
      </pc:sldChg>
      <pc:sldChg chg="addSp delSp modSp mod">
        <pc:chgData name="Sheila Jk" userId="11eea433aaca7512" providerId="LiveId" clId="{57D0FC2D-AFB6-471F-A71F-CF176CCD980D}" dt="2022-10-30T02:07:25.838" v="1540" actId="1076"/>
        <pc:sldMkLst>
          <pc:docMk/>
          <pc:sldMk cId="0" sldId="267"/>
        </pc:sldMkLst>
        <pc:spChg chg="add del mod">
          <ac:chgData name="Sheila Jk" userId="11eea433aaca7512" providerId="LiveId" clId="{57D0FC2D-AFB6-471F-A71F-CF176CCD980D}" dt="2022-10-30T02:06:51.367" v="1530" actId="478"/>
          <ac:spMkLst>
            <pc:docMk/>
            <pc:sldMk cId="0" sldId="267"/>
            <ac:spMk id="3" creationId="{2DDEEB14-9DB2-6042-83E9-9C552D4B1BF8}"/>
          </ac:spMkLst>
        </pc:spChg>
        <pc:spChg chg="add mod">
          <ac:chgData name="Sheila Jk" userId="11eea433aaca7512" providerId="LiveId" clId="{57D0FC2D-AFB6-471F-A71F-CF176CCD980D}" dt="2022-10-30T02:07:25.838" v="1540" actId="1076"/>
          <ac:spMkLst>
            <pc:docMk/>
            <pc:sldMk cId="0" sldId="267"/>
            <ac:spMk id="4" creationId="{D4DD3E87-4CB6-2E59-A631-D5A0F5F90F14}"/>
          </ac:spMkLst>
        </pc:spChg>
        <pc:spChg chg="del">
          <ac:chgData name="Sheila Jk" userId="11eea433aaca7512" providerId="LiveId" clId="{57D0FC2D-AFB6-471F-A71F-CF176CCD980D}" dt="2022-10-30T02:06:48.440" v="1529" actId="478"/>
          <ac:spMkLst>
            <pc:docMk/>
            <pc:sldMk cId="0" sldId="267"/>
            <ac:spMk id="712" creationId="{00000000-0000-0000-0000-000000000000}"/>
          </ac:spMkLst>
        </pc:spChg>
        <pc:spChg chg="del">
          <ac:chgData name="Sheila Jk" userId="11eea433aaca7512" providerId="LiveId" clId="{57D0FC2D-AFB6-471F-A71F-CF176CCD980D}" dt="2022-10-30T02:06:40.558" v="1528" actId="478"/>
          <ac:spMkLst>
            <pc:docMk/>
            <pc:sldMk cId="0" sldId="267"/>
            <ac:spMk id="713" creationId="{00000000-0000-0000-0000-000000000000}"/>
          </ac:spMkLst>
        </pc:spChg>
        <pc:spChg chg="del">
          <ac:chgData name="Sheila Jk" userId="11eea433aaca7512" providerId="LiveId" clId="{57D0FC2D-AFB6-471F-A71F-CF176CCD980D}" dt="2022-10-30T02:06:40.558" v="1528" actId="478"/>
          <ac:spMkLst>
            <pc:docMk/>
            <pc:sldMk cId="0" sldId="267"/>
            <ac:spMk id="714" creationId="{00000000-0000-0000-0000-000000000000}"/>
          </ac:spMkLst>
        </pc:spChg>
        <pc:spChg chg="del">
          <ac:chgData name="Sheila Jk" userId="11eea433aaca7512" providerId="LiveId" clId="{57D0FC2D-AFB6-471F-A71F-CF176CCD980D}" dt="2022-10-30T02:06:40.558" v="1528" actId="478"/>
          <ac:spMkLst>
            <pc:docMk/>
            <pc:sldMk cId="0" sldId="267"/>
            <ac:spMk id="715" creationId="{00000000-0000-0000-0000-000000000000}"/>
          </ac:spMkLst>
        </pc:spChg>
        <pc:spChg chg="del">
          <ac:chgData name="Sheila Jk" userId="11eea433aaca7512" providerId="LiveId" clId="{57D0FC2D-AFB6-471F-A71F-CF176CCD980D}" dt="2022-10-30T02:06:40.558" v="1528" actId="478"/>
          <ac:spMkLst>
            <pc:docMk/>
            <pc:sldMk cId="0" sldId="267"/>
            <ac:spMk id="716" creationId="{00000000-0000-0000-0000-000000000000}"/>
          </ac:spMkLst>
        </pc:spChg>
        <pc:spChg chg="del">
          <ac:chgData name="Sheila Jk" userId="11eea433aaca7512" providerId="LiveId" clId="{57D0FC2D-AFB6-471F-A71F-CF176CCD980D}" dt="2022-10-30T02:06:40.558" v="1528" actId="478"/>
          <ac:spMkLst>
            <pc:docMk/>
            <pc:sldMk cId="0" sldId="267"/>
            <ac:spMk id="717" creationId="{00000000-0000-0000-0000-000000000000}"/>
          </ac:spMkLst>
        </pc:spChg>
        <pc:spChg chg="del">
          <ac:chgData name="Sheila Jk" userId="11eea433aaca7512" providerId="LiveId" clId="{57D0FC2D-AFB6-471F-A71F-CF176CCD980D}" dt="2022-10-30T02:06:40.558" v="1528" actId="478"/>
          <ac:spMkLst>
            <pc:docMk/>
            <pc:sldMk cId="0" sldId="267"/>
            <ac:spMk id="718" creationId="{00000000-0000-0000-0000-000000000000}"/>
          </ac:spMkLst>
        </pc:spChg>
        <pc:spChg chg="del">
          <ac:chgData name="Sheila Jk" userId="11eea433aaca7512" providerId="LiveId" clId="{57D0FC2D-AFB6-471F-A71F-CF176CCD980D}" dt="2022-10-30T02:06:40.558" v="1528" actId="478"/>
          <ac:spMkLst>
            <pc:docMk/>
            <pc:sldMk cId="0" sldId="267"/>
            <ac:spMk id="719" creationId="{00000000-0000-0000-0000-000000000000}"/>
          </ac:spMkLst>
        </pc:spChg>
        <pc:spChg chg="del">
          <ac:chgData name="Sheila Jk" userId="11eea433aaca7512" providerId="LiveId" clId="{57D0FC2D-AFB6-471F-A71F-CF176CCD980D}" dt="2022-10-30T02:06:40.558" v="1528" actId="478"/>
          <ac:spMkLst>
            <pc:docMk/>
            <pc:sldMk cId="0" sldId="267"/>
            <ac:spMk id="720" creationId="{00000000-0000-0000-0000-000000000000}"/>
          </ac:spMkLst>
        </pc:spChg>
        <pc:spChg chg="del">
          <ac:chgData name="Sheila Jk" userId="11eea433aaca7512" providerId="LiveId" clId="{57D0FC2D-AFB6-471F-A71F-CF176CCD980D}" dt="2022-10-30T02:06:40.558" v="1528" actId="478"/>
          <ac:spMkLst>
            <pc:docMk/>
            <pc:sldMk cId="0" sldId="267"/>
            <ac:spMk id="721" creationId="{00000000-0000-0000-0000-000000000000}"/>
          </ac:spMkLst>
        </pc:spChg>
        <pc:spChg chg="del">
          <ac:chgData name="Sheila Jk" userId="11eea433aaca7512" providerId="LiveId" clId="{57D0FC2D-AFB6-471F-A71F-CF176CCD980D}" dt="2022-10-30T02:06:40.558" v="1528" actId="478"/>
          <ac:spMkLst>
            <pc:docMk/>
            <pc:sldMk cId="0" sldId="267"/>
            <ac:spMk id="722" creationId="{00000000-0000-0000-0000-000000000000}"/>
          </ac:spMkLst>
        </pc:spChg>
        <pc:spChg chg="del">
          <ac:chgData name="Sheila Jk" userId="11eea433aaca7512" providerId="LiveId" clId="{57D0FC2D-AFB6-471F-A71F-CF176CCD980D}" dt="2022-10-30T02:06:40.558" v="1528" actId="478"/>
          <ac:spMkLst>
            <pc:docMk/>
            <pc:sldMk cId="0" sldId="267"/>
            <ac:spMk id="723" creationId="{00000000-0000-0000-0000-000000000000}"/>
          </ac:spMkLst>
        </pc:spChg>
        <pc:spChg chg="del">
          <ac:chgData name="Sheila Jk" userId="11eea433aaca7512" providerId="LiveId" clId="{57D0FC2D-AFB6-471F-A71F-CF176CCD980D}" dt="2022-10-30T02:06:40.558" v="1528" actId="478"/>
          <ac:spMkLst>
            <pc:docMk/>
            <pc:sldMk cId="0" sldId="267"/>
            <ac:spMk id="724" creationId="{00000000-0000-0000-0000-000000000000}"/>
          </ac:spMkLst>
        </pc:spChg>
        <pc:spChg chg="del">
          <ac:chgData name="Sheila Jk" userId="11eea433aaca7512" providerId="LiveId" clId="{57D0FC2D-AFB6-471F-A71F-CF176CCD980D}" dt="2022-10-30T02:06:40.558" v="1528" actId="478"/>
          <ac:spMkLst>
            <pc:docMk/>
            <pc:sldMk cId="0" sldId="267"/>
            <ac:spMk id="725" creationId="{00000000-0000-0000-0000-000000000000}"/>
          </ac:spMkLst>
        </pc:spChg>
        <pc:spChg chg="del">
          <ac:chgData name="Sheila Jk" userId="11eea433aaca7512" providerId="LiveId" clId="{57D0FC2D-AFB6-471F-A71F-CF176CCD980D}" dt="2022-10-30T02:06:40.558" v="1528" actId="478"/>
          <ac:spMkLst>
            <pc:docMk/>
            <pc:sldMk cId="0" sldId="267"/>
            <ac:spMk id="726" creationId="{00000000-0000-0000-0000-000000000000}"/>
          </ac:spMkLst>
        </pc:spChg>
        <pc:spChg chg="del">
          <ac:chgData name="Sheila Jk" userId="11eea433aaca7512" providerId="LiveId" clId="{57D0FC2D-AFB6-471F-A71F-CF176CCD980D}" dt="2022-10-30T02:06:40.558" v="1528" actId="478"/>
          <ac:spMkLst>
            <pc:docMk/>
            <pc:sldMk cId="0" sldId="267"/>
            <ac:spMk id="727" creationId="{00000000-0000-0000-0000-000000000000}"/>
          </ac:spMkLst>
        </pc:spChg>
        <pc:spChg chg="del">
          <ac:chgData name="Sheila Jk" userId="11eea433aaca7512" providerId="LiveId" clId="{57D0FC2D-AFB6-471F-A71F-CF176CCD980D}" dt="2022-10-30T02:06:40.558" v="1528" actId="478"/>
          <ac:spMkLst>
            <pc:docMk/>
            <pc:sldMk cId="0" sldId="267"/>
            <ac:spMk id="728" creationId="{00000000-0000-0000-0000-000000000000}"/>
          </ac:spMkLst>
        </pc:spChg>
        <pc:spChg chg="del">
          <ac:chgData name="Sheila Jk" userId="11eea433aaca7512" providerId="LiveId" clId="{57D0FC2D-AFB6-471F-A71F-CF176CCD980D}" dt="2022-10-30T02:06:40.558" v="1528" actId="478"/>
          <ac:spMkLst>
            <pc:docMk/>
            <pc:sldMk cId="0" sldId="267"/>
            <ac:spMk id="729" creationId="{00000000-0000-0000-0000-000000000000}"/>
          </ac:spMkLst>
        </pc:spChg>
        <pc:spChg chg="del">
          <ac:chgData name="Sheila Jk" userId="11eea433aaca7512" providerId="LiveId" clId="{57D0FC2D-AFB6-471F-A71F-CF176CCD980D}" dt="2022-10-30T02:06:40.558" v="1528" actId="478"/>
          <ac:spMkLst>
            <pc:docMk/>
            <pc:sldMk cId="0" sldId="267"/>
            <ac:spMk id="730" creationId="{00000000-0000-0000-0000-000000000000}"/>
          </ac:spMkLst>
        </pc:spChg>
        <pc:picChg chg="add mod">
          <ac:chgData name="Sheila Jk" userId="11eea433aaca7512" providerId="LiveId" clId="{57D0FC2D-AFB6-471F-A71F-CF176CCD980D}" dt="2022-10-30T02:07:19.078" v="1537" actId="1076"/>
          <ac:picMkLst>
            <pc:docMk/>
            <pc:sldMk cId="0" sldId="267"/>
            <ac:picMk id="5" creationId="{E15BF87C-4D7D-AFC7-86C6-9D3717FEDAF5}"/>
          </ac:picMkLst>
        </pc:picChg>
      </pc:sldChg>
      <pc:sldChg chg="addSp delSp modSp mod">
        <pc:chgData name="Sheila Jk" userId="11eea433aaca7512" providerId="LiveId" clId="{57D0FC2D-AFB6-471F-A71F-CF176CCD980D}" dt="2022-10-30T02:08:06.307" v="1554" actId="1076"/>
        <pc:sldMkLst>
          <pc:docMk/>
          <pc:sldMk cId="0" sldId="268"/>
        </pc:sldMkLst>
        <pc:spChg chg="add del mod">
          <ac:chgData name="Sheila Jk" userId="11eea433aaca7512" providerId="LiveId" clId="{57D0FC2D-AFB6-471F-A71F-CF176CCD980D}" dt="2022-10-30T02:07:47.818" v="1543" actId="478"/>
          <ac:spMkLst>
            <pc:docMk/>
            <pc:sldMk cId="0" sldId="268"/>
            <ac:spMk id="3" creationId="{5C19DBBE-273B-4D5D-AA3B-87BD39166616}"/>
          </ac:spMkLst>
        </pc:spChg>
        <pc:spChg chg="add mod">
          <ac:chgData name="Sheila Jk" userId="11eea433aaca7512" providerId="LiveId" clId="{57D0FC2D-AFB6-471F-A71F-CF176CCD980D}" dt="2022-10-30T02:08:04.638" v="1553" actId="1076"/>
          <ac:spMkLst>
            <pc:docMk/>
            <pc:sldMk cId="0" sldId="268"/>
            <ac:spMk id="4" creationId="{2F3A3C98-B124-821F-AC6C-51C92C43BA43}"/>
          </ac:spMkLst>
        </pc:spChg>
        <pc:spChg chg="del">
          <ac:chgData name="Sheila Jk" userId="11eea433aaca7512" providerId="LiveId" clId="{57D0FC2D-AFB6-471F-A71F-CF176CCD980D}" dt="2022-10-30T02:07:45.740" v="1542" actId="478"/>
          <ac:spMkLst>
            <pc:docMk/>
            <pc:sldMk cId="0" sldId="268"/>
            <ac:spMk id="735" creationId="{00000000-0000-0000-0000-000000000000}"/>
          </ac:spMkLst>
        </pc:spChg>
        <pc:spChg chg="del">
          <ac:chgData name="Sheila Jk" userId="11eea433aaca7512" providerId="LiveId" clId="{57D0FC2D-AFB6-471F-A71F-CF176CCD980D}" dt="2022-10-30T02:07:33.471" v="1541" actId="478"/>
          <ac:spMkLst>
            <pc:docMk/>
            <pc:sldMk cId="0" sldId="268"/>
            <ac:spMk id="736" creationId="{00000000-0000-0000-0000-000000000000}"/>
          </ac:spMkLst>
        </pc:spChg>
        <pc:spChg chg="del">
          <ac:chgData name="Sheila Jk" userId="11eea433aaca7512" providerId="LiveId" clId="{57D0FC2D-AFB6-471F-A71F-CF176CCD980D}" dt="2022-10-30T02:07:33.471" v="1541" actId="478"/>
          <ac:spMkLst>
            <pc:docMk/>
            <pc:sldMk cId="0" sldId="268"/>
            <ac:spMk id="737" creationId="{00000000-0000-0000-0000-000000000000}"/>
          </ac:spMkLst>
        </pc:spChg>
        <pc:spChg chg="del">
          <ac:chgData name="Sheila Jk" userId="11eea433aaca7512" providerId="LiveId" clId="{57D0FC2D-AFB6-471F-A71F-CF176CCD980D}" dt="2022-10-30T02:07:33.471" v="1541" actId="478"/>
          <ac:spMkLst>
            <pc:docMk/>
            <pc:sldMk cId="0" sldId="268"/>
            <ac:spMk id="738" creationId="{00000000-0000-0000-0000-000000000000}"/>
          </ac:spMkLst>
        </pc:spChg>
        <pc:spChg chg="del">
          <ac:chgData name="Sheila Jk" userId="11eea433aaca7512" providerId="LiveId" clId="{57D0FC2D-AFB6-471F-A71F-CF176CCD980D}" dt="2022-10-30T02:07:33.471" v="1541" actId="478"/>
          <ac:spMkLst>
            <pc:docMk/>
            <pc:sldMk cId="0" sldId="268"/>
            <ac:spMk id="739" creationId="{00000000-0000-0000-0000-000000000000}"/>
          </ac:spMkLst>
        </pc:spChg>
        <pc:spChg chg="del">
          <ac:chgData name="Sheila Jk" userId="11eea433aaca7512" providerId="LiveId" clId="{57D0FC2D-AFB6-471F-A71F-CF176CCD980D}" dt="2022-10-30T02:07:33.471" v="1541" actId="478"/>
          <ac:spMkLst>
            <pc:docMk/>
            <pc:sldMk cId="0" sldId="268"/>
            <ac:spMk id="740" creationId="{00000000-0000-0000-0000-000000000000}"/>
          </ac:spMkLst>
        </pc:spChg>
        <pc:spChg chg="del">
          <ac:chgData name="Sheila Jk" userId="11eea433aaca7512" providerId="LiveId" clId="{57D0FC2D-AFB6-471F-A71F-CF176CCD980D}" dt="2022-10-30T02:07:33.471" v="1541" actId="478"/>
          <ac:spMkLst>
            <pc:docMk/>
            <pc:sldMk cId="0" sldId="268"/>
            <ac:spMk id="741" creationId="{00000000-0000-0000-0000-000000000000}"/>
          </ac:spMkLst>
        </pc:spChg>
        <pc:spChg chg="del">
          <ac:chgData name="Sheila Jk" userId="11eea433aaca7512" providerId="LiveId" clId="{57D0FC2D-AFB6-471F-A71F-CF176CCD980D}" dt="2022-10-30T02:07:33.471" v="1541" actId="478"/>
          <ac:spMkLst>
            <pc:docMk/>
            <pc:sldMk cId="0" sldId="268"/>
            <ac:spMk id="742" creationId="{00000000-0000-0000-0000-000000000000}"/>
          </ac:spMkLst>
        </pc:spChg>
        <pc:spChg chg="del">
          <ac:chgData name="Sheila Jk" userId="11eea433aaca7512" providerId="LiveId" clId="{57D0FC2D-AFB6-471F-A71F-CF176CCD980D}" dt="2022-10-30T02:07:33.471" v="1541" actId="478"/>
          <ac:spMkLst>
            <pc:docMk/>
            <pc:sldMk cId="0" sldId="268"/>
            <ac:spMk id="743" creationId="{00000000-0000-0000-0000-000000000000}"/>
          </ac:spMkLst>
        </pc:spChg>
        <pc:spChg chg="del">
          <ac:chgData name="Sheila Jk" userId="11eea433aaca7512" providerId="LiveId" clId="{57D0FC2D-AFB6-471F-A71F-CF176CCD980D}" dt="2022-10-30T02:07:33.471" v="1541" actId="478"/>
          <ac:spMkLst>
            <pc:docMk/>
            <pc:sldMk cId="0" sldId="268"/>
            <ac:spMk id="744" creationId="{00000000-0000-0000-0000-000000000000}"/>
          </ac:spMkLst>
        </pc:spChg>
        <pc:spChg chg="del">
          <ac:chgData name="Sheila Jk" userId="11eea433aaca7512" providerId="LiveId" clId="{57D0FC2D-AFB6-471F-A71F-CF176CCD980D}" dt="2022-10-30T02:07:33.471" v="1541" actId="478"/>
          <ac:spMkLst>
            <pc:docMk/>
            <pc:sldMk cId="0" sldId="268"/>
            <ac:spMk id="745" creationId="{00000000-0000-0000-0000-000000000000}"/>
          </ac:spMkLst>
        </pc:spChg>
        <pc:spChg chg="del">
          <ac:chgData name="Sheila Jk" userId="11eea433aaca7512" providerId="LiveId" clId="{57D0FC2D-AFB6-471F-A71F-CF176CCD980D}" dt="2022-10-30T02:07:33.471" v="1541" actId="478"/>
          <ac:spMkLst>
            <pc:docMk/>
            <pc:sldMk cId="0" sldId="268"/>
            <ac:spMk id="746" creationId="{00000000-0000-0000-0000-000000000000}"/>
          </ac:spMkLst>
        </pc:spChg>
        <pc:spChg chg="del">
          <ac:chgData name="Sheila Jk" userId="11eea433aaca7512" providerId="LiveId" clId="{57D0FC2D-AFB6-471F-A71F-CF176CCD980D}" dt="2022-10-30T02:07:33.471" v="1541" actId="478"/>
          <ac:spMkLst>
            <pc:docMk/>
            <pc:sldMk cId="0" sldId="268"/>
            <ac:spMk id="747" creationId="{00000000-0000-0000-0000-000000000000}"/>
          </ac:spMkLst>
        </pc:spChg>
        <pc:spChg chg="del">
          <ac:chgData name="Sheila Jk" userId="11eea433aaca7512" providerId="LiveId" clId="{57D0FC2D-AFB6-471F-A71F-CF176CCD980D}" dt="2022-10-30T02:07:33.471" v="1541" actId="478"/>
          <ac:spMkLst>
            <pc:docMk/>
            <pc:sldMk cId="0" sldId="268"/>
            <ac:spMk id="748" creationId="{00000000-0000-0000-0000-000000000000}"/>
          </ac:spMkLst>
        </pc:spChg>
        <pc:spChg chg="del">
          <ac:chgData name="Sheila Jk" userId="11eea433aaca7512" providerId="LiveId" clId="{57D0FC2D-AFB6-471F-A71F-CF176CCD980D}" dt="2022-10-30T02:07:33.471" v="1541" actId="478"/>
          <ac:spMkLst>
            <pc:docMk/>
            <pc:sldMk cId="0" sldId="268"/>
            <ac:spMk id="749" creationId="{00000000-0000-0000-0000-000000000000}"/>
          </ac:spMkLst>
        </pc:spChg>
        <pc:spChg chg="del">
          <ac:chgData name="Sheila Jk" userId="11eea433aaca7512" providerId="LiveId" clId="{57D0FC2D-AFB6-471F-A71F-CF176CCD980D}" dt="2022-10-30T02:07:33.471" v="1541" actId="478"/>
          <ac:spMkLst>
            <pc:docMk/>
            <pc:sldMk cId="0" sldId="268"/>
            <ac:spMk id="750" creationId="{00000000-0000-0000-0000-000000000000}"/>
          </ac:spMkLst>
        </pc:spChg>
        <pc:spChg chg="del">
          <ac:chgData name="Sheila Jk" userId="11eea433aaca7512" providerId="LiveId" clId="{57D0FC2D-AFB6-471F-A71F-CF176CCD980D}" dt="2022-10-30T02:07:33.471" v="1541" actId="478"/>
          <ac:spMkLst>
            <pc:docMk/>
            <pc:sldMk cId="0" sldId="268"/>
            <ac:spMk id="751" creationId="{00000000-0000-0000-0000-000000000000}"/>
          </ac:spMkLst>
        </pc:spChg>
        <pc:spChg chg="del">
          <ac:chgData name="Sheila Jk" userId="11eea433aaca7512" providerId="LiveId" clId="{57D0FC2D-AFB6-471F-A71F-CF176CCD980D}" dt="2022-10-30T02:07:33.471" v="1541" actId="478"/>
          <ac:spMkLst>
            <pc:docMk/>
            <pc:sldMk cId="0" sldId="268"/>
            <ac:spMk id="752" creationId="{00000000-0000-0000-0000-000000000000}"/>
          </ac:spMkLst>
        </pc:spChg>
        <pc:spChg chg="del">
          <ac:chgData name="Sheila Jk" userId="11eea433aaca7512" providerId="LiveId" clId="{57D0FC2D-AFB6-471F-A71F-CF176CCD980D}" dt="2022-10-30T02:07:33.471" v="1541" actId="478"/>
          <ac:spMkLst>
            <pc:docMk/>
            <pc:sldMk cId="0" sldId="268"/>
            <ac:spMk id="753" creationId="{00000000-0000-0000-0000-000000000000}"/>
          </ac:spMkLst>
        </pc:spChg>
        <pc:picChg chg="add mod">
          <ac:chgData name="Sheila Jk" userId="11eea433aaca7512" providerId="LiveId" clId="{57D0FC2D-AFB6-471F-A71F-CF176CCD980D}" dt="2022-10-30T02:08:06.307" v="1554" actId="1076"/>
          <ac:picMkLst>
            <pc:docMk/>
            <pc:sldMk cId="0" sldId="268"/>
            <ac:picMk id="5" creationId="{954D0A07-72F4-74AF-841C-343632EEAE27}"/>
          </ac:picMkLst>
        </pc:picChg>
      </pc:sldChg>
      <pc:sldChg chg="addSp delSp modSp mod ord">
        <pc:chgData name="Sheila Jk" userId="11eea433aaca7512" providerId="LiveId" clId="{57D0FC2D-AFB6-471F-A71F-CF176CCD980D}" dt="2022-10-30T02:14:36.973" v="1665" actId="12"/>
        <pc:sldMkLst>
          <pc:docMk/>
          <pc:sldMk cId="0" sldId="269"/>
        </pc:sldMkLst>
        <pc:spChg chg="add mod">
          <ac:chgData name="Sheila Jk" userId="11eea433aaca7512" providerId="LiveId" clId="{57D0FC2D-AFB6-471F-A71F-CF176CCD980D}" dt="2022-10-30T02:14:00.124" v="1650" actId="1076"/>
          <ac:spMkLst>
            <pc:docMk/>
            <pc:sldMk cId="0" sldId="269"/>
            <ac:spMk id="2" creationId="{CEB2BA10-9069-E6A7-9F71-96668799F3B5}"/>
          </ac:spMkLst>
        </pc:spChg>
        <pc:spChg chg="add mod">
          <ac:chgData name="Sheila Jk" userId="11eea433aaca7512" providerId="LiveId" clId="{57D0FC2D-AFB6-471F-A71F-CF176CCD980D}" dt="2022-10-30T02:14:36.973" v="1665" actId="12"/>
          <ac:spMkLst>
            <pc:docMk/>
            <pc:sldMk cId="0" sldId="269"/>
            <ac:spMk id="3" creationId="{BAC1AA34-1F92-10C8-F90C-D0EA45E42C3B}"/>
          </ac:spMkLst>
        </pc:spChg>
        <pc:spChg chg="mod">
          <ac:chgData name="Sheila Jk" userId="11eea433aaca7512" providerId="LiveId" clId="{57D0FC2D-AFB6-471F-A71F-CF176CCD980D}" dt="2022-10-30T02:13:28.149" v="1640" actId="255"/>
          <ac:spMkLst>
            <pc:docMk/>
            <pc:sldMk cId="0" sldId="269"/>
            <ac:spMk id="758" creationId="{00000000-0000-0000-0000-000000000000}"/>
          </ac:spMkLst>
        </pc:spChg>
        <pc:spChg chg="del">
          <ac:chgData name="Sheila Jk" userId="11eea433aaca7512" providerId="LiveId" clId="{57D0FC2D-AFB6-471F-A71F-CF176CCD980D}" dt="2022-10-30T02:13:00.159" v="1628" actId="478"/>
          <ac:spMkLst>
            <pc:docMk/>
            <pc:sldMk cId="0" sldId="269"/>
            <ac:spMk id="761" creationId="{00000000-0000-0000-0000-000000000000}"/>
          </ac:spMkLst>
        </pc:spChg>
        <pc:spChg chg="del">
          <ac:chgData name="Sheila Jk" userId="11eea433aaca7512" providerId="LiveId" clId="{57D0FC2D-AFB6-471F-A71F-CF176CCD980D}" dt="2022-10-30T02:13:00.159" v="1628" actId="478"/>
          <ac:spMkLst>
            <pc:docMk/>
            <pc:sldMk cId="0" sldId="269"/>
            <ac:spMk id="763" creationId="{00000000-0000-0000-0000-000000000000}"/>
          </ac:spMkLst>
        </pc:spChg>
        <pc:spChg chg="del">
          <ac:chgData name="Sheila Jk" userId="11eea433aaca7512" providerId="LiveId" clId="{57D0FC2D-AFB6-471F-A71F-CF176CCD980D}" dt="2022-10-30T02:13:00.159" v="1628" actId="478"/>
          <ac:spMkLst>
            <pc:docMk/>
            <pc:sldMk cId="0" sldId="269"/>
            <ac:spMk id="765" creationId="{00000000-0000-0000-0000-000000000000}"/>
          </ac:spMkLst>
        </pc:spChg>
        <pc:spChg chg="del">
          <ac:chgData name="Sheila Jk" userId="11eea433aaca7512" providerId="LiveId" clId="{57D0FC2D-AFB6-471F-A71F-CF176CCD980D}" dt="2022-10-30T02:13:00.159" v="1628" actId="478"/>
          <ac:spMkLst>
            <pc:docMk/>
            <pc:sldMk cId="0" sldId="269"/>
            <ac:spMk id="767" creationId="{00000000-0000-0000-0000-000000000000}"/>
          </ac:spMkLst>
        </pc:spChg>
        <pc:spChg chg="del">
          <ac:chgData name="Sheila Jk" userId="11eea433aaca7512" providerId="LiveId" clId="{57D0FC2D-AFB6-471F-A71F-CF176CCD980D}" dt="2022-10-30T02:13:00.159" v="1628" actId="478"/>
          <ac:spMkLst>
            <pc:docMk/>
            <pc:sldMk cId="0" sldId="269"/>
            <ac:spMk id="769" creationId="{00000000-0000-0000-0000-000000000000}"/>
          </ac:spMkLst>
        </pc:spChg>
        <pc:graphicFrameChg chg="del">
          <ac:chgData name="Sheila Jk" userId="11eea433aaca7512" providerId="LiveId" clId="{57D0FC2D-AFB6-471F-A71F-CF176CCD980D}" dt="2022-10-30T02:13:00.159" v="1628" actId="478"/>
          <ac:graphicFrameMkLst>
            <pc:docMk/>
            <pc:sldMk cId="0" sldId="269"/>
            <ac:graphicFrameMk id="759" creationId="{00000000-0000-0000-0000-000000000000}"/>
          </ac:graphicFrameMkLst>
        </pc:graphicFrameChg>
        <pc:picChg chg="add mod">
          <ac:chgData name="Sheila Jk" userId="11eea433aaca7512" providerId="LiveId" clId="{57D0FC2D-AFB6-471F-A71F-CF176CCD980D}" dt="2022-10-30T02:14:14.890" v="1657" actId="1076"/>
          <ac:picMkLst>
            <pc:docMk/>
            <pc:sldMk cId="0" sldId="269"/>
            <ac:picMk id="4" creationId="{DC64CA92-B2AA-9462-E70F-F7BACA06E25D}"/>
          </ac:picMkLst>
        </pc:picChg>
        <pc:cxnChg chg="del">
          <ac:chgData name="Sheila Jk" userId="11eea433aaca7512" providerId="LiveId" clId="{57D0FC2D-AFB6-471F-A71F-CF176CCD980D}" dt="2022-10-30T02:13:00.159" v="1628" actId="478"/>
          <ac:cxnSpMkLst>
            <pc:docMk/>
            <pc:sldMk cId="0" sldId="269"/>
            <ac:cxnSpMk id="760" creationId="{00000000-0000-0000-0000-000000000000}"/>
          </ac:cxnSpMkLst>
        </pc:cxnChg>
        <pc:cxnChg chg="del">
          <ac:chgData name="Sheila Jk" userId="11eea433aaca7512" providerId="LiveId" clId="{57D0FC2D-AFB6-471F-A71F-CF176CCD980D}" dt="2022-10-30T02:13:00.159" v="1628" actId="478"/>
          <ac:cxnSpMkLst>
            <pc:docMk/>
            <pc:sldMk cId="0" sldId="269"/>
            <ac:cxnSpMk id="762" creationId="{00000000-0000-0000-0000-000000000000}"/>
          </ac:cxnSpMkLst>
        </pc:cxnChg>
        <pc:cxnChg chg="del">
          <ac:chgData name="Sheila Jk" userId="11eea433aaca7512" providerId="LiveId" clId="{57D0FC2D-AFB6-471F-A71F-CF176CCD980D}" dt="2022-10-30T02:13:00.159" v="1628" actId="478"/>
          <ac:cxnSpMkLst>
            <pc:docMk/>
            <pc:sldMk cId="0" sldId="269"/>
            <ac:cxnSpMk id="764" creationId="{00000000-0000-0000-0000-000000000000}"/>
          </ac:cxnSpMkLst>
        </pc:cxnChg>
        <pc:cxnChg chg="del">
          <ac:chgData name="Sheila Jk" userId="11eea433aaca7512" providerId="LiveId" clId="{57D0FC2D-AFB6-471F-A71F-CF176CCD980D}" dt="2022-10-30T02:13:00.159" v="1628" actId="478"/>
          <ac:cxnSpMkLst>
            <pc:docMk/>
            <pc:sldMk cId="0" sldId="269"/>
            <ac:cxnSpMk id="766" creationId="{00000000-0000-0000-0000-000000000000}"/>
          </ac:cxnSpMkLst>
        </pc:cxnChg>
        <pc:cxnChg chg="del">
          <ac:chgData name="Sheila Jk" userId="11eea433aaca7512" providerId="LiveId" clId="{57D0FC2D-AFB6-471F-A71F-CF176CCD980D}" dt="2022-10-30T02:13:00.159" v="1628" actId="478"/>
          <ac:cxnSpMkLst>
            <pc:docMk/>
            <pc:sldMk cId="0" sldId="269"/>
            <ac:cxnSpMk id="768" creationId="{00000000-0000-0000-0000-000000000000}"/>
          </ac:cxnSpMkLst>
        </pc:cxnChg>
      </pc:sldChg>
      <pc:sldChg chg="addSp delSp modSp mod">
        <pc:chgData name="Sheila Jk" userId="11eea433aaca7512" providerId="LiveId" clId="{57D0FC2D-AFB6-471F-A71F-CF176CCD980D}" dt="2022-10-30T02:12:54.790" v="1627" actId="1076"/>
        <pc:sldMkLst>
          <pc:docMk/>
          <pc:sldMk cId="0" sldId="270"/>
        </pc:sldMkLst>
        <pc:spChg chg="add mod">
          <ac:chgData name="Sheila Jk" userId="11eea433aaca7512" providerId="LiveId" clId="{57D0FC2D-AFB6-471F-A71F-CF176CCD980D}" dt="2022-10-30T02:12:51.903" v="1626" actId="14100"/>
          <ac:spMkLst>
            <pc:docMk/>
            <pc:sldMk cId="0" sldId="270"/>
            <ac:spMk id="2" creationId="{3DDA4912-653F-0D62-5D82-B8F4C72A6EA5}"/>
          </ac:spMkLst>
        </pc:spChg>
        <pc:spChg chg="mod">
          <ac:chgData name="Sheila Jk" userId="11eea433aaca7512" providerId="LiveId" clId="{57D0FC2D-AFB6-471F-A71F-CF176CCD980D}" dt="2022-10-30T02:12:27.713" v="1619" actId="255"/>
          <ac:spMkLst>
            <pc:docMk/>
            <pc:sldMk cId="0" sldId="270"/>
            <ac:spMk id="774" creationId="{00000000-0000-0000-0000-000000000000}"/>
          </ac:spMkLst>
        </pc:spChg>
        <pc:spChg chg="del">
          <ac:chgData name="Sheila Jk" userId="11eea433aaca7512" providerId="LiveId" clId="{57D0FC2D-AFB6-471F-A71F-CF176CCD980D}" dt="2022-10-30T02:12:17.942" v="1617" actId="478"/>
          <ac:spMkLst>
            <pc:docMk/>
            <pc:sldMk cId="0" sldId="270"/>
            <ac:spMk id="775" creationId="{00000000-0000-0000-0000-000000000000}"/>
          </ac:spMkLst>
        </pc:spChg>
        <pc:spChg chg="del">
          <ac:chgData name="Sheila Jk" userId="11eea433aaca7512" providerId="LiveId" clId="{57D0FC2D-AFB6-471F-A71F-CF176CCD980D}" dt="2022-10-30T02:12:17.942" v="1617" actId="478"/>
          <ac:spMkLst>
            <pc:docMk/>
            <pc:sldMk cId="0" sldId="270"/>
            <ac:spMk id="776" creationId="{00000000-0000-0000-0000-000000000000}"/>
          </ac:spMkLst>
        </pc:spChg>
        <pc:spChg chg="del">
          <ac:chgData name="Sheila Jk" userId="11eea433aaca7512" providerId="LiveId" clId="{57D0FC2D-AFB6-471F-A71F-CF176CCD980D}" dt="2022-10-30T02:12:17.942" v="1617" actId="478"/>
          <ac:spMkLst>
            <pc:docMk/>
            <pc:sldMk cId="0" sldId="270"/>
            <ac:spMk id="777" creationId="{00000000-0000-0000-0000-000000000000}"/>
          </ac:spMkLst>
        </pc:spChg>
        <pc:spChg chg="del">
          <ac:chgData name="Sheila Jk" userId="11eea433aaca7512" providerId="LiveId" clId="{57D0FC2D-AFB6-471F-A71F-CF176CCD980D}" dt="2022-10-30T02:12:17.942" v="1617" actId="478"/>
          <ac:spMkLst>
            <pc:docMk/>
            <pc:sldMk cId="0" sldId="270"/>
            <ac:spMk id="778" creationId="{00000000-0000-0000-0000-000000000000}"/>
          </ac:spMkLst>
        </pc:spChg>
        <pc:spChg chg="del">
          <ac:chgData name="Sheila Jk" userId="11eea433aaca7512" providerId="LiveId" clId="{57D0FC2D-AFB6-471F-A71F-CF176CCD980D}" dt="2022-10-30T02:12:17.942" v="1617" actId="478"/>
          <ac:spMkLst>
            <pc:docMk/>
            <pc:sldMk cId="0" sldId="270"/>
            <ac:spMk id="779" creationId="{00000000-0000-0000-0000-000000000000}"/>
          </ac:spMkLst>
        </pc:spChg>
        <pc:spChg chg="del">
          <ac:chgData name="Sheila Jk" userId="11eea433aaca7512" providerId="LiveId" clId="{57D0FC2D-AFB6-471F-A71F-CF176CCD980D}" dt="2022-10-30T02:12:17.942" v="1617" actId="478"/>
          <ac:spMkLst>
            <pc:docMk/>
            <pc:sldMk cId="0" sldId="270"/>
            <ac:spMk id="780" creationId="{00000000-0000-0000-0000-000000000000}"/>
          </ac:spMkLst>
        </pc:spChg>
        <pc:spChg chg="del">
          <ac:chgData name="Sheila Jk" userId="11eea433aaca7512" providerId="LiveId" clId="{57D0FC2D-AFB6-471F-A71F-CF176CCD980D}" dt="2022-10-30T02:12:17.942" v="1617" actId="478"/>
          <ac:spMkLst>
            <pc:docMk/>
            <pc:sldMk cId="0" sldId="270"/>
            <ac:spMk id="781" creationId="{00000000-0000-0000-0000-000000000000}"/>
          </ac:spMkLst>
        </pc:spChg>
        <pc:spChg chg="del">
          <ac:chgData name="Sheila Jk" userId="11eea433aaca7512" providerId="LiveId" clId="{57D0FC2D-AFB6-471F-A71F-CF176CCD980D}" dt="2022-10-30T02:12:17.942" v="1617" actId="478"/>
          <ac:spMkLst>
            <pc:docMk/>
            <pc:sldMk cId="0" sldId="270"/>
            <ac:spMk id="782" creationId="{00000000-0000-0000-0000-000000000000}"/>
          </ac:spMkLst>
        </pc:spChg>
        <pc:spChg chg="del">
          <ac:chgData name="Sheila Jk" userId="11eea433aaca7512" providerId="LiveId" clId="{57D0FC2D-AFB6-471F-A71F-CF176CCD980D}" dt="2022-10-30T02:12:17.942" v="1617" actId="478"/>
          <ac:spMkLst>
            <pc:docMk/>
            <pc:sldMk cId="0" sldId="270"/>
            <ac:spMk id="783" creationId="{00000000-0000-0000-0000-000000000000}"/>
          </ac:spMkLst>
        </pc:spChg>
        <pc:spChg chg="del">
          <ac:chgData name="Sheila Jk" userId="11eea433aaca7512" providerId="LiveId" clId="{57D0FC2D-AFB6-471F-A71F-CF176CCD980D}" dt="2022-10-30T02:12:17.942" v="1617" actId="478"/>
          <ac:spMkLst>
            <pc:docMk/>
            <pc:sldMk cId="0" sldId="270"/>
            <ac:spMk id="784" creationId="{00000000-0000-0000-0000-000000000000}"/>
          </ac:spMkLst>
        </pc:spChg>
        <pc:spChg chg="del">
          <ac:chgData name="Sheila Jk" userId="11eea433aaca7512" providerId="LiveId" clId="{57D0FC2D-AFB6-471F-A71F-CF176CCD980D}" dt="2022-10-30T02:12:17.942" v="1617" actId="478"/>
          <ac:spMkLst>
            <pc:docMk/>
            <pc:sldMk cId="0" sldId="270"/>
            <ac:spMk id="785" creationId="{00000000-0000-0000-0000-000000000000}"/>
          </ac:spMkLst>
        </pc:spChg>
        <pc:spChg chg="del">
          <ac:chgData name="Sheila Jk" userId="11eea433aaca7512" providerId="LiveId" clId="{57D0FC2D-AFB6-471F-A71F-CF176CCD980D}" dt="2022-10-30T02:12:17.942" v="1617" actId="478"/>
          <ac:spMkLst>
            <pc:docMk/>
            <pc:sldMk cId="0" sldId="270"/>
            <ac:spMk id="786" creationId="{00000000-0000-0000-0000-000000000000}"/>
          </ac:spMkLst>
        </pc:spChg>
        <pc:spChg chg="del">
          <ac:chgData name="Sheila Jk" userId="11eea433aaca7512" providerId="LiveId" clId="{57D0FC2D-AFB6-471F-A71F-CF176CCD980D}" dt="2022-10-30T02:12:17.942" v="1617" actId="478"/>
          <ac:spMkLst>
            <pc:docMk/>
            <pc:sldMk cId="0" sldId="270"/>
            <ac:spMk id="787" creationId="{00000000-0000-0000-0000-000000000000}"/>
          </ac:spMkLst>
        </pc:spChg>
        <pc:spChg chg="del">
          <ac:chgData name="Sheila Jk" userId="11eea433aaca7512" providerId="LiveId" clId="{57D0FC2D-AFB6-471F-A71F-CF176CCD980D}" dt="2022-10-30T02:12:17.942" v="1617" actId="478"/>
          <ac:spMkLst>
            <pc:docMk/>
            <pc:sldMk cId="0" sldId="270"/>
            <ac:spMk id="788" creationId="{00000000-0000-0000-0000-000000000000}"/>
          </ac:spMkLst>
        </pc:spChg>
        <pc:spChg chg="del">
          <ac:chgData name="Sheila Jk" userId="11eea433aaca7512" providerId="LiveId" clId="{57D0FC2D-AFB6-471F-A71F-CF176CCD980D}" dt="2022-10-30T02:12:17.942" v="1617" actId="478"/>
          <ac:spMkLst>
            <pc:docMk/>
            <pc:sldMk cId="0" sldId="270"/>
            <ac:spMk id="789" creationId="{00000000-0000-0000-0000-000000000000}"/>
          </ac:spMkLst>
        </pc:spChg>
        <pc:spChg chg="del">
          <ac:chgData name="Sheila Jk" userId="11eea433aaca7512" providerId="LiveId" clId="{57D0FC2D-AFB6-471F-A71F-CF176CCD980D}" dt="2022-10-30T02:12:17.942" v="1617" actId="478"/>
          <ac:spMkLst>
            <pc:docMk/>
            <pc:sldMk cId="0" sldId="270"/>
            <ac:spMk id="790" creationId="{00000000-0000-0000-0000-000000000000}"/>
          </ac:spMkLst>
        </pc:spChg>
        <pc:spChg chg="del">
          <ac:chgData name="Sheila Jk" userId="11eea433aaca7512" providerId="LiveId" clId="{57D0FC2D-AFB6-471F-A71F-CF176CCD980D}" dt="2022-10-30T02:12:17.942" v="1617" actId="478"/>
          <ac:spMkLst>
            <pc:docMk/>
            <pc:sldMk cId="0" sldId="270"/>
            <ac:spMk id="791" creationId="{00000000-0000-0000-0000-000000000000}"/>
          </ac:spMkLst>
        </pc:spChg>
        <pc:spChg chg="del">
          <ac:chgData name="Sheila Jk" userId="11eea433aaca7512" providerId="LiveId" clId="{57D0FC2D-AFB6-471F-A71F-CF176CCD980D}" dt="2022-10-30T02:12:17.942" v="1617" actId="478"/>
          <ac:spMkLst>
            <pc:docMk/>
            <pc:sldMk cId="0" sldId="270"/>
            <ac:spMk id="792" creationId="{00000000-0000-0000-0000-000000000000}"/>
          </ac:spMkLst>
        </pc:spChg>
        <pc:spChg chg="del">
          <ac:chgData name="Sheila Jk" userId="11eea433aaca7512" providerId="LiveId" clId="{57D0FC2D-AFB6-471F-A71F-CF176CCD980D}" dt="2022-10-30T02:12:17.942" v="1617" actId="478"/>
          <ac:spMkLst>
            <pc:docMk/>
            <pc:sldMk cId="0" sldId="270"/>
            <ac:spMk id="793" creationId="{00000000-0000-0000-0000-000000000000}"/>
          </ac:spMkLst>
        </pc:spChg>
        <pc:spChg chg="del">
          <ac:chgData name="Sheila Jk" userId="11eea433aaca7512" providerId="LiveId" clId="{57D0FC2D-AFB6-471F-A71F-CF176CCD980D}" dt="2022-10-30T02:12:17.942" v="1617" actId="478"/>
          <ac:spMkLst>
            <pc:docMk/>
            <pc:sldMk cId="0" sldId="270"/>
            <ac:spMk id="794" creationId="{00000000-0000-0000-0000-000000000000}"/>
          </ac:spMkLst>
        </pc:spChg>
        <pc:spChg chg="del">
          <ac:chgData name="Sheila Jk" userId="11eea433aaca7512" providerId="LiveId" clId="{57D0FC2D-AFB6-471F-A71F-CF176CCD980D}" dt="2022-10-30T02:12:17.942" v="1617" actId="478"/>
          <ac:spMkLst>
            <pc:docMk/>
            <pc:sldMk cId="0" sldId="270"/>
            <ac:spMk id="795" creationId="{00000000-0000-0000-0000-000000000000}"/>
          </ac:spMkLst>
        </pc:spChg>
        <pc:spChg chg="del">
          <ac:chgData name="Sheila Jk" userId="11eea433aaca7512" providerId="LiveId" clId="{57D0FC2D-AFB6-471F-A71F-CF176CCD980D}" dt="2022-10-30T02:12:17.942" v="1617" actId="478"/>
          <ac:spMkLst>
            <pc:docMk/>
            <pc:sldMk cId="0" sldId="270"/>
            <ac:spMk id="796" creationId="{00000000-0000-0000-0000-000000000000}"/>
          </ac:spMkLst>
        </pc:spChg>
        <pc:spChg chg="del">
          <ac:chgData name="Sheila Jk" userId="11eea433aaca7512" providerId="LiveId" clId="{57D0FC2D-AFB6-471F-A71F-CF176CCD980D}" dt="2022-10-30T02:12:17.942" v="1617" actId="478"/>
          <ac:spMkLst>
            <pc:docMk/>
            <pc:sldMk cId="0" sldId="270"/>
            <ac:spMk id="797" creationId="{00000000-0000-0000-0000-000000000000}"/>
          </ac:spMkLst>
        </pc:spChg>
        <pc:spChg chg="del">
          <ac:chgData name="Sheila Jk" userId="11eea433aaca7512" providerId="LiveId" clId="{57D0FC2D-AFB6-471F-A71F-CF176CCD980D}" dt="2022-10-30T02:12:17.942" v="1617" actId="478"/>
          <ac:spMkLst>
            <pc:docMk/>
            <pc:sldMk cId="0" sldId="270"/>
            <ac:spMk id="798" creationId="{00000000-0000-0000-0000-000000000000}"/>
          </ac:spMkLst>
        </pc:spChg>
        <pc:spChg chg="del">
          <ac:chgData name="Sheila Jk" userId="11eea433aaca7512" providerId="LiveId" clId="{57D0FC2D-AFB6-471F-A71F-CF176CCD980D}" dt="2022-10-30T02:12:17.942" v="1617" actId="478"/>
          <ac:spMkLst>
            <pc:docMk/>
            <pc:sldMk cId="0" sldId="270"/>
            <ac:spMk id="799" creationId="{00000000-0000-0000-0000-000000000000}"/>
          </ac:spMkLst>
        </pc:spChg>
        <pc:spChg chg="del">
          <ac:chgData name="Sheila Jk" userId="11eea433aaca7512" providerId="LiveId" clId="{57D0FC2D-AFB6-471F-A71F-CF176CCD980D}" dt="2022-10-30T02:12:17.942" v="1617" actId="478"/>
          <ac:spMkLst>
            <pc:docMk/>
            <pc:sldMk cId="0" sldId="270"/>
            <ac:spMk id="800" creationId="{00000000-0000-0000-0000-000000000000}"/>
          </ac:spMkLst>
        </pc:spChg>
        <pc:spChg chg="del">
          <ac:chgData name="Sheila Jk" userId="11eea433aaca7512" providerId="LiveId" clId="{57D0FC2D-AFB6-471F-A71F-CF176CCD980D}" dt="2022-10-30T02:12:17.942" v="1617" actId="478"/>
          <ac:spMkLst>
            <pc:docMk/>
            <pc:sldMk cId="0" sldId="270"/>
            <ac:spMk id="801" creationId="{00000000-0000-0000-0000-000000000000}"/>
          </ac:spMkLst>
        </pc:spChg>
        <pc:spChg chg="del">
          <ac:chgData name="Sheila Jk" userId="11eea433aaca7512" providerId="LiveId" clId="{57D0FC2D-AFB6-471F-A71F-CF176CCD980D}" dt="2022-10-30T02:12:17.942" v="1617" actId="478"/>
          <ac:spMkLst>
            <pc:docMk/>
            <pc:sldMk cId="0" sldId="270"/>
            <ac:spMk id="802" creationId="{00000000-0000-0000-0000-000000000000}"/>
          </ac:spMkLst>
        </pc:spChg>
        <pc:spChg chg="del">
          <ac:chgData name="Sheila Jk" userId="11eea433aaca7512" providerId="LiveId" clId="{57D0FC2D-AFB6-471F-A71F-CF176CCD980D}" dt="2022-10-30T02:12:17.942" v="1617" actId="478"/>
          <ac:spMkLst>
            <pc:docMk/>
            <pc:sldMk cId="0" sldId="270"/>
            <ac:spMk id="803" creationId="{00000000-0000-0000-0000-000000000000}"/>
          </ac:spMkLst>
        </pc:spChg>
        <pc:spChg chg="del">
          <ac:chgData name="Sheila Jk" userId="11eea433aaca7512" providerId="LiveId" clId="{57D0FC2D-AFB6-471F-A71F-CF176CCD980D}" dt="2022-10-30T02:12:17.942" v="1617" actId="478"/>
          <ac:spMkLst>
            <pc:docMk/>
            <pc:sldMk cId="0" sldId="270"/>
            <ac:spMk id="804" creationId="{00000000-0000-0000-0000-000000000000}"/>
          </ac:spMkLst>
        </pc:spChg>
        <pc:spChg chg="del">
          <ac:chgData name="Sheila Jk" userId="11eea433aaca7512" providerId="LiveId" clId="{57D0FC2D-AFB6-471F-A71F-CF176CCD980D}" dt="2022-10-30T02:12:17.942" v="1617" actId="478"/>
          <ac:spMkLst>
            <pc:docMk/>
            <pc:sldMk cId="0" sldId="270"/>
            <ac:spMk id="805" creationId="{00000000-0000-0000-0000-000000000000}"/>
          </ac:spMkLst>
        </pc:spChg>
        <pc:spChg chg="del">
          <ac:chgData name="Sheila Jk" userId="11eea433aaca7512" providerId="LiveId" clId="{57D0FC2D-AFB6-471F-A71F-CF176CCD980D}" dt="2022-10-30T02:12:17.942" v="1617" actId="478"/>
          <ac:spMkLst>
            <pc:docMk/>
            <pc:sldMk cId="0" sldId="270"/>
            <ac:spMk id="806" creationId="{00000000-0000-0000-0000-000000000000}"/>
          </ac:spMkLst>
        </pc:spChg>
        <pc:spChg chg="del">
          <ac:chgData name="Sheila Jk" userId="11eea433aaca7512" providerId="LiveId" clId="{57D0FC2D-AFB6-471F-A71F-CF176CCD980D}" dt="2022-10-30T02:12:17.942" v="1617" actId="478"/>
          <ac:spMkLst>
            <pc:docMk/>
            <pc:sldMk cId="0" sldId="270"/>
            <ac:spMk id="807" creationId="{00000000-0000-0000-0000-000000000000}"/>
          </ac:spMkLst>
        </pc:spChg>
        <pc:spChg chg="del">
          <ac:chgData name="Sheila Jk" userId="11eea433aaca7512" providerId="LiveId" clId="{57D0FC2D-AFB6-471F-A71F-CF176CCD980D}" dt="2022-10-30T02:12:17.942" v="1617" actId="478"/>
          <ac:spMkLst>
            <pc:docMk/>
            <pc:sldMk cId="0" sldId="270"/>
            <ac:spMk id="808" creationId="{00000000-0000-0000-0000-000000000000}"/>
          </ac:spMkLst>
        </pc:spChg>
        <pc:spChg chg="del">
          <ac:chgData name="Sheila Jk" userId="11eea433aaca7512" providerId="LiveId" clId="{57D0FC2D-AFB6-471F-A71F-CF176CCD980D}" dt="2022-10-30T02:12:17.942" v="1617" actId="478"/>
          <ac:spMkLst>
            <pc:docMk/>
            <pc:sldMk cId="0" sldId="270"/>
            <ac:spMk id="809" creationId="{00000000-0000-0000-0000-000000000000}"/>
          </ac:spMkLst>
        </pc:spChg>
        <pc:spChg chg="del">
          <ac:chgData name="Sheila Jk" userId="11eea433aaca7512" providerId="LiveId" clId="{57D0FC2D-AFB6-471F-A71F-CF176CCD980D}" dt="2022-10-30T02:12:17.942" v="1617" actId="478"/>
          <ac:spMkLst>
            <pc:docMk/>
            <pc:sldMk cId="0" sldId="270"/>
            <ac:spMk id="810" creationId="{00000000-0000-0000-0000-000000000000}"/>
          </ac:spMkLst>
        </pc:spChg>
        <pc:spChg chg="del">
          <ac:chgData name="Sheila Jk" userId="11eea433aaca7512" providerId="LiveId" clId="{57D0FC2D-AFB6-471F-A71F-CF176CCD980D}" dt="2022-10-30T02:12:17.942" v="1617" actId="478"/>
          <ac:spMkLst>
            <pc:docMk/>
            <pc:sldMk cId="0" sldId="270"/>
            <ac:spMk id="811" creationId="{00000000-0000-0000-0000-000000000000}"/>
          </ac:spMkLst>
        </pc:spChg>
        <pc:spChg chg="del">
          <ac:chgData name="Sheila Jk" userId="11eea433aaca7512" providerId="LiveId" clId="{57D0FC2D-AFB6-471F-A71F-CF176CCD980D}" dt="2022-10-30T02:12:17.942" v="1617" actId="478"/>
          <ac:spMkLst>
            <pc:docMk/>
            <pc:sldMk cId="0" sldId="270"/>
            <ac:spMk id="812" creationId="{00000000-0000-0000-0000-000000000000}"/>
          </ac:spMkLst>
        </pc:spChg>
        <pc:spChg chg="del">
          <ac:chgData name="Sheila Jk" userId="11eea433aaca7512" providerId="LiveId" clId="{57D0FC2D-AFB6-471F-A71F-CF176CCD980D}" dt="2022-10-30T02:12:17.942" v="1617" actId="478"/>
          <ac:spMkLst>
            <pc:docMk/>
            <pc:sldMk cId="0" sldId="270"/>
            <ac:spMk id="813" creationId="{00000000-0000-0000-0000-000000000000}"/>
          </ac:spMkLst>
        </pc:spChg>
        <pc:spChg chg="del">
          <ac:chgData name="Sheila Jk" userId="11eea433aaca7512" providerId="LiveId" clId="{57D0FC2D-AFB6-471F-A71F-CF176CCD980D}" dt="2022-10-30T02:12:17.942" v="1617" actId="478"/>
          <ac:spMkLst>
            <pc:docMk/>
            <pc:sldMk cId="0" sldId="270"/>
            <ac:spMk id="814" creationId="{00000000-0000-0000-0000-000000000000}"/>
          </ac:spMkLst>
        </pc:spChg>
        <pc:spChg chg="del">
          <ac:chgData name="Sheila Jk" userId="11eea433aaca7512" providerId="LiveId" clId="{57D0FC2D-AFB6-471F-A71F-CF176CCD980D}" dt="2022-10-30T02:12:17.942" v="1617" actId="478"/>
          <ac:spMkLst>
            <pc:docMk/>
            <pc:sldMk cId="0" sldId="270"/>
            <ac:spMk id="815" creationId="{00000000-0000-0000-0000-000000000000}"/>
          </ac:spMkLst>
        </pc:spChg>
        <pc:spChg chg="del">
          <ac:chgData name="Sheila Jk" userId="11eea433aaca7512" providerId="LiveId" clId="{57D0FC2D-AFB6-471F-A71F-CF176CCD980D}" dt="2022-10-30T02:12:17.942" v="1617" actId="478"/>
          <ac:spMkLst>
            <pc:docMk/>
            <pc:sldMk cId="0" sldId="270"/>
            <ac:spMk id="816" creationId="{00000000-0000-0000-0000-000000000000}"/>
          </ac:spMkLst>
        </pc:spChg>
        <pc:spChg chg="del">
          <ac:chgData name="Sheila Jk" userId="11eea433aaca7512" providerId="LiveId" clId="{57D0FC2D-AFB6-471F-A71F-CF176CCD980D}" dt="2022-10-30T02:12:17.942" v="1617" actId="478"/>
          <ac:spMkLst>
            <pc:docMk/>
            <pc:sldMk cId="0" sldId="270"/>
            <ac:spMk id="817" creationId="{00000000-0000-0000-0000-000000000000}"/>
          </ac:spMkLst>
        </pc:spChg>
        <pc:spChg chg="del">
          <ac:chgData name="Sheila Jk" userId="11eea433aaca7512" providerId="LiveId" clId="{57D0FC2D-AFB6-471F-A71F-CF176CCD980D}" dt="2022-10-30T02:12:17.942" v="1617" actId="478"/>
          <ac:spMkLst>
            <pc:docMk/>
            <pc:sldMk cId="0" sldId="270"/>
            <ac:spMk id="818" creationId="{00000000-0000-0000-0000-000000000000}"/>
          </ac:spMkLst>
        </pc:spChg>
        <pc:spChg chg="del">
          <ac:chgData name="Sheila Jk" userId="11eea433aaca7512" providerId="LiveId" clId="{57D0FC2D-AFB6-471F-A71F-CF176CCD980D}" dt="2022-10-30T02:12:17.942" v="1617" actId="478"/>
          <ac:spMkLst>
            <pc:docMk/>
            <pc:sldMk cId="0" sldId="270"/>
            <ac:spMk id="819" creationId="{00000000-0000-0000-0000-000000000000}"/>
          </ac:spMkLst>
        </pc:spChg>
        <pc:spChg chg="del">
          <ac:chgData name="Sheila Jk" userId="11eea433aaca7512" providerId="LiveId" clId="{57D0FC2D-AFB6-471F-A71F-CF176CCD980D}" dt="2022-10-30T02:12:17.942" v="1617" actId="478"/>
          <ac:spMkLst>
            <pc:docMk/>
            <pc:sldMk cId="0" sldId="270"/>
            <ac:spMk id="820" creationId="{00000000-0000-0000-0000-000000000000}"/>
          </ac:spMkLst>
        </pc:spChg>
        <pc:spChg chg="del">
          <ac:chgData name="Sheila Jk" userId="11eea433aaca7512" providerId="LiveId" clId="{57D0FC2D-AFB6-471F-A71F-CF176CCD980D}" dt="2022-10-30T02:12:17.942" v="1617" actId="478"/>
          <ac:spMkLst>
            <pc:docMk/>
            <pc:sldMk cId="0" sldId="270"/>
            <ac:spMk id="821" creationId="{00000000-0000-0000-0000-000000000000}"/>
          </ac:spMkLst>
        </pc:spChg>
        <pc:spChg chg="del">
          <ac:chgData name="Sheila Jk" userId="11eea433aaca7512" providerId="LiveId" clId="{57D0FC2D-AFB6-471F-A71F-CF176CCD980D}" dt="2022-10-30T02:12:17.942" v="1617" actId="478"/>
          <ac:spMkLst>
            <pc:docMk/>
            <pc:sldMk cId="0" sldId="270"/>
            <ac:spMk id="822" creationId="{00000000-0000-0000-0000-000000000000}"/>
          </ac:spMkLst>
        </pc:spChg>
        <pc:spChg chg="del">
          <ac:chgData name="Sheila Jk" userId="11eea433aaca7512" providerId="LiveId" clId="{57D0FC2D-AFB6-471F-A71F-CF176CCD980D}" dt="2022-10-30T02:12:17.942" v="1617" actId="478"/>
          <ac:spMkLst>
            <pc:docMk/>
            <pc:sldMk cId="0" sldId="270"/>
            <ac:spMk id="823" creationId="{00000000-0000-0000-0000-000000000000}"/>
          </ac:spMkLst>
        </pc:spChg>
        <pc:spChg chg="del">
          <ac:chgData name="Sheila Jk" userId="11eea433aaca7512" providerId="LiveId" clId="{57D0FC2D-AFB6-471F-A71F-CF176CCD980D}" dt="2022-10-30T02:12:17.942" v="1617" actId="478"/>
          <ac:spMkLst>
            <pc:docMk/>
            <pc:sldMk cId="0" sldId="270"/>
            <ac:spMk id="824" creationId="{00000000-0000-0000-0000-000000000000}"/>
          </ac:spMkLst>
        </pc:spChg>
        <pc:spChg chg="del">
          <ac:chgData name="Sheila Jk" userId="11eea433aaca7512" providerId="LiveId" clId="{57D0FC2D-AFB6-471F-A71F-CF176CCD980D}" dt="2022-10-30T02:12:17.942" v="1617" actId="478"/>
          <ac:spMkLst>
            <pc:docMk/>
            <pc:sldMk cId="0" sldId="270"/>
            <ac:spMk id="825" creationId="{00000000-0000-0000-0000-000000000000}"/>
          </ac:spMkLst>
        </pc:spChg>
        <pc:picChg chg="add mod">
          <ac:chgData name="Sheila Jk" userId="11eea433aaca7512" providerId="LiveId" clId="{57D0FC2D-AFB6-471F-A71F-CF176CCD980D}" dt="2022-10-30T02:12:54.790" v="1627" actId="1076"/>
          <ac:picMkLst>
            <pc:docMk/>
            <pc:sldMk cId="0" sldId="270"/>
            <ac:picMk id="3" creationId="{8704B7F7-DD56-18A1-3726-C13F11D4DACD}"/>
          </ac:picMkLst>
        </pc:picChg>
      </pc:sldChg>
      <pc:sldChg chg="addSp delSp modSp mod ord">
        <pc:chgData name="Sheila Jk" userId="11eea433aaca7512" providerId="LiveId" clId="{57D0FC2D-AFB6-471F-A71F-CF176CCD980D}" dt="2022-10-30T02:11:28.308" v="1612" actId="1076"/>
        <pc:sldMkLst>
          <pc:docMk/>
          <pc:sldMk cId="0" sldId="271"/>
        </pc:sldMkLst>
        <pc:spChg chg="add del mod">
          <ac:chgData name="Sheila Jk" userId="11eea433aaca7512" providerId="LiveId" clId="{57D0FC2D-AFB6-471F-A71F-CF176CCD980D}" dt="2022-10-30T02:08:35.393" v="1560" actId="478"/>
          <ac:spMkLst>
            <pc:docMk/>
            <pc:sldMk cId="0" sldId="271"/>
            <ac:spMk id="3" creationId="{3E379A8F-653A-4A52-0FB5-6E0EB0018BCD}"/>
          </ac:spMkLst>
        </pc:spChg>
        <pc:spChg chg="add mod">
          <ac:chgData name="Sheila Jk" userId="11eea433aaca7512" providerId="LiveId" clId="{57D0FC2D-AFB6-471F-A71F-CF176CCD980D}" dt="2022-10-30T02:09:29.648" v="1581" actId="1076"/>
          <ac:spMkLst>
            <pc:docMk/>
            <pc:sldMk cId="0" sldId="271"/>
            <ac:spMk id="4" creationId="{55D1D8B1-F264-D22A-E82B-9DEA89478B3E}"/>
          </ac:spMkLst>
        </pc:spChg>
        <pc:spChg chg="mod">
          <ac:chgData name="Sheila Jk" userId="11eea433aaca7512" providerId="LiveId" clId="{57D0FC2D-AFB6-471F-A71F-CF176CCD980D}" dt="2022-10-30T02:09:47.955" v="1582"/>
          <ac:spMkLst>
            <pc:docMk/>
            <pc:sldMk cId="0" sldId="271"/>
            <ac:spMk id="6" creationId="{916E4B72-12CD-B719-33A4-8E41F06ACE0A}"/>
          </ac:spMkLst>
        </pc:spChg>
        <pc:spChg chg="mod">
          <ac:chgData name="Sheila Jk" userId="11eea433aaca7512" providerId="LiveId" clId="{57D0FC2D-AFB6-471F-A71F-CF176CCD980D}" dt="2022-10-30T02:09:47.955" v="1582"/>
          <ac:spMkLst>
            <pc:docMk/>
            <pc:sldMk cId="0" sldId="271"/>
            <ac:spMk id="8" creationId="{5F76E354-BD13-0217-CBF1-168373440B8F}"/>
          </ac:spMkLst>
        </pc:spChg>
        <pc:spChg chg="mod">
          <ac:chgData name="Sheila Jk" userId="11eea433aaca7512" providerId="LiveId" clId="{57D0FC2D-AFB6-471F-A71F-CF176CCD980D}" dt="2022-10-30T02:09:47.955" v="1582"/>
          <ac:spMkLst>
            <pc:docMk/>
            <pc:sldMk cId="0" sldId="271"/>
            <ac:spMk id="9" creationId="{26C756B8-FC47-CA0C-D9C9-876DA35F501E}"/>
          </ac:spMkLst>
        </pc:spChg>
        <pc:spChg chg="mod">
          <ac:chgData name="Sheila Jk" userId="11eea433aaca7512" providerId="LiveId" clId="{57D0FC2D-AFB6-471F-A71F-CF176CCD980D}" dt="2022-10-30T02:09:47.955" v="1582"/>
          <ac:spMkLst>
            <pc:docMk/>
            <pc:sldMk cId="0" sldId="271"/>
            <ac:spMk id="10" creationId="{FE1CD36D-C658-BAEF-835E-144F49512603}"/>
          </ac:spMkLst>
        </pc:spChg>
        <pc:spChg chg="mod">
          <ac:chgData name="Sheila Jk" userId="11eea433aaca7512" providerId="LiveId" clId="{57D0FC2D-AFB6-471F-A71F-CF176CCD980D}" dt="2022-10-30T02:09:47.955" v="1582"/>
          <ac:spMkLst>
            <pc:docMk/>
            <pc:sldMk cId="0" sldId="271"/>
            <ac:spMk id="11" creationId="{D67622EC-1025-890A-80EF-8BBFE45B2204}"/>
          </ac:spMkLst>
        </pc:spChg>
        <pc:spChg chg="mod">
          <ac:chgData name="Sheila Jk" userId="11eea433aaca7512" providerId="LiveId" clId="{57D0FC2D-AFB6-471F-A71F-CF176CCD980D}" dt="2022-10-30T02:09:47.955" v="1582"/>
          <ac:spMkLst>
            <pc:docMk/>
            <pc:sldMk cId="0" sldId="271"/>
            <ac:spMk id="12" creationId="{9CEF165B-8195-56C3-9D1F-3062B286ADD7}"/>
          </ac:spMkLst>
        </pc:spChg>
        <pc:spChg chg="mod">
          <ac:chgData name="Sheila Jk" userId="11eea433aaca7512" providerId="LiveId" clId="{57D0FC2D-AFB6-471F-A71F-CF176CCD980D}" dt="2022-10-30T02:09:47.955" v="1582"/>
          <ac:spMkLst>
            <pc:docMk/>
            <pc:sldMk cId="0" sldId="271"/>
            <ac:spMk id="13" creationId="{F56358D1-F150-266C-5AC5-0E536476E6A2}"/>
          </ac:spMkLst>
        </pc:spChg>
        <pc:spChg chg="mod">
          <ac:chgData name="Sheila Jk" userId="11eea433aaca7512" providerId="LiveId" clId="{57D0FC2D-AFB6-471F-A71F-CF176CCD980D}" dt="2022-10-30T02:09:47.955" v="1582"/>
          <ac:spMkLst>
            <pc:docMk/>
            <pc:sldMk cId="0" sldId="271"/>
            <ac:spMk id="14" creationId="{5C8CD222-FB33-A8BA-40BE-10AB2671D3EC}"/>
          </ac:spMkLst>
        </pc:spChg>
        <pc:spChg chg="mod">
          <ac:chgData name="Sheila Jk" userId="11eea433aaca7512" providerId="LiveId" clId="{57D0FC2D-AFB6-471F-A71F-CF176CCD980D}" dt="2022-10-30T02:09:47.955" v="1582"/>
          <ac:spMkLst>
            <pc:docMk/>
            <pc:sldMk cId="0" sldId="271"/>
            <ac:spMk id="15" creationId="{86E51D25-D282-62D6-3CB6-1A7502896E48}"/>
          </ac:spMkLst>
        </pc:spChg>
        <pc:spChg chg="add del mod ord">
          <ac:chgData name="Sheila Jk" userId="11eea433aaca7512" providerId="LiveId" clId="{57D0FC2D-AFB6-471F-A71F-CF176CCD980D}" dt="2022-10-30T02:10:42.262" v="1607"/>
          <ac:spMkLst>
            <pc:docMk/>
            <pc:sldMk cId="0" sldId="271"/>
            <ac:spMk id="16" creationId="{02A9BED6-1624-7975-E75D-3564297D6F9C}"/>
          </ac:spMkLst>
        </pc:spChg>
        <pc:spChg chg="mod">
          <ac:chgData name="Sheila Jk" userId="11eea433aaca7512" providerId="LiveId" clId="{57D0FC2D-AFB6-471F-A71F-CF176CCD980D}" dt="2022-10-30T02:09:47.955" v="1582"/>
          <ac:spMkLst>
            <pc:docMk/>
            <pc:sldMk cId="0" sldId="271"/>
            <ac:spMk id="18" creationId="{AF03FDB3-8B20-B91E-FE19-7BE5731200C3}"/>
          </ac:spMkLst>
        </pc:spChg>
        <pc:spChg chg="mod">
          <ac:chgData name="Sheila Jk" userId="11eea433aaca7512" providerId="LiveId" clId="{57D0FC2D-AFB6-471F-A71F-CF176CCD980D}" dt="2022-10-30T02:09:47.955" v="1582"/>
          <ac:spMkLst>
            <pc:docMk/>
            <pc:sldMk cId="0" sldId="271"/>
            <ac:spMk id="20" creationId="{C483E985-41CB-CA3F-B98E-1A66E2F70F08}"/>
          </ac:spMkLst>
        </pc:spChg>
        <pc:spChg chg="mod">
          <ac:chgData name="Sheila Jk" userId="11eea433aaca7512" providerId="LiveId" clId="{57D0FC2D-AFB6-471F-A71F-CF176CCD980D}" dt="2022-10-30T02:09:47.955" v="1582"/>
          <ac:spMkLst>
            <pc:docMk/>
            <pc:sldMk cId="0" sldId="271"/>
            <ac:spMk id="21" creationId="{5869716B-6CD3-3050-0C5B-FD6043FCE998}"/>
          </ac:spMkLst>
        </pc:spChg>
        <pc:spChg chg="mod">
          <ac:chgData name="Sheila Jk" userId="11eea433aaca7512" providerId="LiveId" clId="{57D0FC2D-AFB6-471F-A71F-CF176CCD980D}" dt="2022-10-30T02:09:47.955" v="1582"/>
          <ac:spMkLst>
            <pc:docMk/>
            <pc:sldMk cId="0" sldId="271"/>
            <ac:spMk id="22" creationId="{26FB1D8E-817D-1DB5-DFC0-3027B1955AD9}"/>
          </ac:spMkLst>
        </pc:spChg>
        <pc:spChg chg="mod">
          <ac:chgData name="Sheila Jk" userId="11eea433aaca7512" providerId="LiveId" clId="{57D0FC2D-AFB6-471F-A71F-CF176CCD980D}" dt="2022-10-30T02:09:47.955" v="1582"/>
          <ac:spMkLst>
            <pc:docMk/>
            <pc:sldMk cId="0" sldId="271"/>
            <ac:spMk id="23" creationId="{3535262E-7231-E92C-79B6-01678B580AC3}"/>
          </ac:spMkLst>
        </pc:spChg>
        <pc:spChg chg="mod">
          <ac:chgData name="Sheila Jk" userId="11eea433aaca7512" providerId="LiveId" clId="{57D0FC2D-AFB6-471F-A71F-CF176CCD980D}" dt="2022-10-30T02:09:47.955" v="1582"/>
          <ac:spMkLst>
            <pc:docMk/>
            <pc:sldMk cId="0" sldId="271"/>
            <ac:spMk id="24" creationId="{BCE0246E-82ED-312D-B640-31F7C87CF45C}"/>
          </ac:spMkLst>
        </pc:spChg>
        <pc:spChg chg="mod">
          <ac:chgData name="Sheila Jk" userId="11eea433aaca7512" providerId="LiveId" clId="{57D0FC2D-AFB6-471F-A71F-CF176CCD980D}" dt="2022-10-30T02:09:47.955" v="1582"/>
          <ac:spMkLst>
            <pc:docMk/>
            <pc:sldMk cId="0" sldId="271"/>
            <ac:spMk id="25" creationId="{30B40808-E97C-85D3-5C19-AEBFBD9AF408}"/>
          </ac:spMkLst>
        </pc:spChg>
        <pc:spChg chg="mod">
          <ac:chgData name="Sheila Jk" userId="11eea433aaca7512" providerId="LiveId" clId="{57D0FC2D-AFB6-471F-A71F-CF176CCD980D}" dt="2022-10-30T02:09:47.955" v="1582"/>
          <ac:spMkLst>
            <pc:docMk/>
            <pc:sldMk cId="0" sldId="271"/>
            <ac:spMk id="26" creationId="{3C7EF0A8-0B93-A688-EC79-BD5C3C96A37F}"/>
          </ac:spMkLst>
        </pc:spChg>
        <pc:spChg chg="mod">
          <ac:chgData name="Sheila Jk" userId="11eea433aaca7512" providerId="LiveId" clId="{57D0FC2D-AFB6-471F-A71F-CF176CCD980D}" dt="2022-10-30T02:09:47.955" v="1582"/>
          <ac:spMkLst>
            <pc:docMk/>
            <pc:sldMk cId="0" sldId="271"/>
            <ac:spMk id="27" creationId="{689A40F9-C02A-D91D-0248-98F7E7728B00}"/>
          </ac:spMkLst>
        </pc:spChg>
        <pc:spChg chg="add del mod ord">
          <ac:chgData name="Sheila Jk" userId="11eea433aaca7512" providerId="LiveId" clId="{57D0FC2D-AFB6-471F-A71F-CF176CCD980D}" dt="2022-10-30T02:10:42.262" v="1607"/>
          <ac:spMkLst>
            <pc:docMk/>
            <pc:sldMk cId="0" sldId="271"/>
            <ac:spMk id="28" creationId="{53C80FB3-F525-525D-6A81-3C9BBC4CF63C}"/>
          </ac:spMkLst>
        </pc:spChg>
        <pc:spChg chg="add del mod ord">
          <ac:chgData name="Sheila Jk" userId="11eea433aaca7512" providerId="LiveId" clId="{57D0FC2D-AFB6-471F-A71F-CF176CCD980D}" dt="2022-10-30T02:10:42.262" v="1607"/>
          <ac:spMkLst>
            <pc:docMk/>
            <pc:sldMk cId="0" sldId="271"/>
            <ac:spMk id="29" creationId="{83E42DCC-FC4B-6B26-66C7-E9E9EF61DB55}"/>
          </ac:spMkLst>
        </pc:spChg>
        <pc:spChg chg="add del mod ord">
          <ac:chgData name="Sheila Jk" userId="11eea433aaca7512" providerId="LiveId" clId="{57D0FC2D-AFB6-471F-A71F-CF176CCD980D}" dt="2022-10-30T02:10:42.262" v="1607"/>
          <ac:spMkLst>
            <pc:docMk/>
            <pc:sldMk cId="0" sldId="271"/>
            <ac:spMk id="30" creationId="{5DC215DB-199F-1F4F-9066-7B26916EDF8F}"/>
          </ac:spMkLst>
        </pc:spChg>
        <pc:spChg chg="mod">
          <ac:chgData name="Sheila Jk" userId="11eea433aaca7512" providerId="LiveId" clId="{57D0FC2D-AFB6-471F-A71F-CF176CCD980D}" dt="2022-10-30T02:11:06.575" v="1608"/>
          <ac:spMkLst>
            <pc:docMk/>
            <pc:sldMk cId="0" sldId="271"/>
            <ac:spMk id="32" creationId="{2ADC772F-8C4A-96A2-3DDB-DDDEFA1DA94B}"/>
          </ac:spMkLst>
        </pc:spChg>
        <pc:spChg chg="mod">
          <ac:chgData name="Sheila Jk" userId="11eea433aaca7512" providerId="LiveId" clId="{57D0FC2D-AFB6-471F-A71F-CF176CCD980D}" dt="2022-10-30T02:11:06.575" v="1608"/>
          <ac:spMkLst>
            <pc:docMk/>
            <pc:sldMk cId="0" sldId="271"/>
            <ac:spMk id="33" creationId="{6F8A32FB-1004-63DE-BAE5-782FD014F429}"/>
          </ac:spMkLst>
        </pc:spChg>
        <pc:spChg chg="mod">
          <ac:chgData name="Sheila Jk" userId="11eea433aaca7512" providerId="LiveId" clId="{57D0FC2D-AFB6-471F-A71F-CF176CCD980D}" dt="2022-10-30T02:11:06.575" v="1608"/>
          <ac:spMkLst>
            <pc:docMk/>
            <pc:sldMk cId="0" sldId="271"/>
            <ac:spMk id="34" creationId="{BFB0844D-698D-6D0C-A619-140703DBBF33}"/>
          </ac:spMkLst>
        </pc:spChg>
        <pc:spChg chg="mod">
          <ac:chgData name="Sheila Jk" userId="11eea433aaca7512" providerId="LiveId" clId="{57D0FC2D-AFB6-471F-A71F-CF176CCD980D}" dt="2022-10-30T02:11:06.575" v="1608"/>
          <ac:spMkLst>
            <pc:docMk/>
            <pc:sldMk cId="0" sldId="271"/>
            <ac:spMk id="35" creationId="{56F6BBAF-0E5C-87B3-2108-8C16B84605B1}"/>
          </ac:spMkLst>
        </pc:spChg>
        <pc:spChg chg="mod">
          <ac:chgData name="Sheila Jk" userId="11eea433aaca7512" providerId="LiveId" clId="{57D0FC2D-AFB6-471F-A71F-CF176CCD980D}" dt="2022-10-30T02:11:06.575" v="1608"/>
          <ac:spMkLst>
            <pc:docMk/>
            <pc:sldMk cId="0" sldId="271"/>
            <ac:spMk id="36" creationId="{CB68216C-0628-BABE-42D3-3FA267AD58BE}"/>
          </ac:spMkLst>
        </pc:spChg>
        <pc:spChg chg="mod">
          <ac:chgData name="Sheila Jk" userId="11eea433aaca7512" providerId="LiveId" clId="{57D0FC2D-AFB6-471F-A71F-CF176CCD980D}" dt="2022-10-30T02:11:06.575" v="1608"/>
          <ac:spMkLst>
            <pc:docMk/>
            <pc:sldMk cId="0" sldId="271"/>
            <ac:spMk id="37" creationId="{F4FC9FA7-B56A-7C22-DC49-1B84E9F6B30A}"/>
          </ac:spMkLst>
        </pc:spChg>
        <pc:spChg chg="mod">
          <ac:chgData name="Sheila Jk" userId="11eea433aaca7512" providerId="LiveId" clId="{57D0FC2D-AFB6-471F-A71F-CF176CCD980D}" dt="2022-10-30T02:11:06.575" v="1608"/>
          <ac:spMkLst>
            <pc:docMk/>
            <pc:sldMk cId="0" sldId="271"/>
            <ac:spMk id="38" creationId="{92EB6E15-DF9A-D681-3A53-D34DB741B5B4}"/>
          </ac:spMkLst>
        </pc:spChg>
        <pc:spChg chg="mod">
          <ac:chgData name="Sheila Jk" userId="11eea433aaca7512" providerId="LiveId" clId="{57D0FC2D-AFB6-471F-A71F-CF176CCD980D}" dt="2022-10-30T02:11:06.575" v="1608"/>
          <ac:spMkLst>
            <pc:docMk/>
            <pc:sldMk cId="0" sldId="271"/>
            <ac:spMk id="39" creationId="{3939B49C-9399-5C7B-6ED1-F69FE2C20F09}"/>
          </ac:spMkLst>
        </pc:spChg>
        <pc:spChg chg="mod">
          <ac:chgData name="Sheila Jk" userId="11eea433aaca7512" providerId="LiveId" clId="{57D0FC2D-AFB6-471F-A71F-CF176CCD980D}" dt="2022-10-30T02:11:06.575" v="1608"/>
          <ac:spMkLst>
            <pc:docMk/>
            <pc:sldMk cId="0" sldId="271"/>
            <ac:spMk id="40" creationId="{1636AA06-13D5-CF0D-DC35-E955BC4C8066}"/>
          </ac:spMkLst>
        </pc:spChg>
        <pc:spChg chg="mod">
          <ac:chgData name="Sheila Jk" userId="11eea433aaca7512" providerId="LiveId" clId="{57D0FC2D-AFB6-471F-A71F-CF176CCD980D}" dt="2022-10-30T02:11:06.575" v="1608"/>
          <ac:spMkLst>
            <pc:docMk/>
            <pc:sldMk cId="0" sldId="271"/>
            <ac:spMk id="41" creationId="{397FC74C-E132-3866-FD8A-BC12EC85A803}"/>
          </ac:spMkLst>
        </pc:spChg>
        <pc:spChg chg="mod">
          <ac:chgData name="Sheila Jk" userId="11eea433aaca7512" providerId="LiveId" clId="{57D0FC2D-AFB6-471F-A71F-CF176CCD980D}" dt="2022-10-30T02:11:06.575" v="1608"/>
          <ac:spMkLst>
            <pc:docMk/>
            <pc:sldMk cId="0" sldId="271"/>
            <ac:spMk id="42" creationId="{50EADB22-B32E-8628-A6F4-0EBE9947CF0B}"/>
          </ac:spMkLst>
        </pc:spChg>
        <pc:spChg chg="mod">
          <ac:chgData name="Sheila Jk" userId="11eea433aaca7512" providerId="LiveId" clId="{57D0FC2D-AFB6-471F-A71F-CF176CCD980D}" dt="2022-10-30T02:11:06.575" v="1608"/>
          <ac:spMkLst>
            <pc:docMk/>
            <pc:sldMk cId="0" sldId="271"/>
            <ac:spMk id="43" creationId="{B7F1D968-8249-79B9-68ED-765E6734998D}"/>
          </ac:spMkLst>
        </pc:spChg>
        <pc:spChg chg="mod">
          <ac:chgData name="Sheila Jk" userId="11eea433aaca7512" providerId="LiveId" clId="{57D0FC2D-AFB6-471F-A71F-CF176CCD980D}" dt="2022-10-30T02:11:06.575" v="1608"/>
          <ac:spMkLst>
            <pc:docMk/>
            <pc:sldMk cId="0" sldId="271"/>
            <ac:spMk id="44" creationId="{212B36FB-785D-3194-BF0B-42FC0D99DC36}"/>
          </ac:spMkLst>
        </pc:spChg>
        <pc:spChg chg="mod">
          <ac:chgData name="Sheila Jk" userId="11eea433aaca7512" providerId="LiveId" clId="{57D0FC2D-AFB6-471F-A71F-CF176CCD980D}" dt="2022-10-30T02:11:06.575" v="1608"/>
          <ac:spMkLst>
            <pc:docMk/>
            <pc:sldMk cId="0" sldId="271"/>
            <ac:spMk id="45" creationId="{BE196371-0CBA-CB9D-C55D-D33D5AEEE5B9}"/>
          </ac:spMkLst>
        </pc:spChg>
        <pc:spChg chg="mod">
          <ac:chgData name="Sheila Jk" userId="11eea433aaca7512" providerId="LiveId" clId="{57D0FC2D-AFB6-471F-A71F-CF176CCD980D}" dt="2022-10-30T02:11:06.575" v="1608"/>
          <ac:spMkLst>
            <pc:docMk/>
            <pc:sldMk cId="0" sldId="271"/>
            <ac:spMk id="46" creationId="{D11346E9-B1CF-8A09-6EC6-715ADEC71739}"/>
          </ac:spMkLst>
        </pc:spChg>
        <pc:spChg chg="mod">
          <ac:chgData name="Sheila Jk" userId="11eea433aaca7512" providerId="LiveId" clId="{57D0FC2D-AFB6-471F-A71F-CF176CCD980D}" dt="2022-10-30T02:11:06.575" v="1608"/>
          <ac:spMkLst>
            <pc:docMk/>
            <pc:sldMk cId="0" sldId="271"/>
            <ac:spMk id="47" creationId="{E8AA734B-A10D-C8BB-1BDB-7222C1274919}"/>
          </ac:spMkLst>
        </pc:spChg>
        <pc:spChg chg="mod">
          <ac:chgData name="Sheila Jk" userId="11eea433aaca7512" providerId="LiveId" clId="{57D0FC2D-AFB6-471F-A71F-CF176CCD980D}" dt="2022-10-30T02:11:06.575" v="1608"/>
          <ac:spMkLst>
            <pc:docMk/>
            <pc:sldMk cId="0" sldId="271"/>
            <ac:spMk id="48" creationId="{5FFC192F-586F-2364-7EB6-500EDD571ECF}"/>
          </ac:spMkLst>
        </pc:spChg>
        <pc:spChg chg="mod">
          <ac:chgData name="Sheila Jk" userId="11eea433aaca7512" providerId="LiveId" clId="{57D0FC2D-AFB6-471F-A71F-CF176CCD980D}" dt="2022-10-30T02:11:06.575" v="1608"/>
          <ac:spMkLst>
            <pc:docMk/>
            <pc:sldMk cId="0" sldId="271"/>
            <ac:spMk id="49" creationId="{72514272-3C6E-CE30-6AB9-1B1B63ABB312}"/>
          </ac:spMkLst>
        </pc:spChg>
        <pc:spChg chg="mod">
          <ac:chgData name="Sheila Jk" userId="11eea433aaca7512" providerId="LiveId" clId="{57D0FC2D-AFB6-471F-A71F-CF176CCD980D}" dt="2022-10-30T02:11:06.575" v="1608"/>
          <ac:spMkLst>
            <pc:docMk/>
            <pc:sldMk cId="0" sldId="271"/>
            <ac:spMk id="50" creationId="{9FC46F52-883C-9404-90C4-1DA49FB7A996}"/>
          </ac:spMkLst>
        </pc:spChg>
        <pc:spChg chg="mod">
          <ac:chgData name="Sheila Jk" userId="11eea433aaca7512" providerId="LiveId" clId="{57D0FC2D-AFB6-471F-A71F-CF176CCD980D}" dt="2022-10-30T02:11:06.575" v="1608"/>
          <ac:spMkLst>
            <pc:docMk/>
            <pc:sldMk cId="0" sldId="271"/>
            <ac:spMk id="51" creationId="{949FAB26-83F1-5618-761E-7273B6E383B0}"/>
          </ac:spMkLst>
        </pc:spChg>
        <pc:spChg chg="mod">
          <ac:chgData name="Sheila Jk" userId="11eea433aaca7512" providerId="LiveId" clId="{57D0FC2D-AFB6-471F-A71F-CF176CCD980D}" dt="2022-10-30T02:11:06.575" v="1608"/>
          <ac:spMkLst>
            <pc:docMk/>
            <pc:sldMk cId="0" sldId="271"/>
            <ac:spMk id="52" creationId="{A68D76E4-506F-1FA5-2B2D-8035F7FF84F5}"/>
          </ac:spMkLst>
        </pc:spChg>
        <pc:spChg chg="mod">
          <ac:chgData name="Sheila Jk" userId="11eea433aaca7512" providerId="LiveId" clId="{57D0FC2D-AFB6-471F-A71F-CF176CCD980D}" dt="2022-10-30T02:11:06.575" v="1608"/>
          <ac:spMkLst>
            <pc:docMk/>
            <pc:sldMk cId="0" sldId="271"/>
            <ac:spMk id="53" creationId="{409A7F4F-DCE5-26DB-F69D-00F14211EF3F}"/>
          </ac:spMkLst>
        </pc:spChg>
        <pc:spChg chg="mod">
          <ac:chgData name="Sheila Jk" userId="11eea433aaca7512" providerId="LiveId" clId="{57D0FC2D-AFB6-471F-A71F-CF176CCD980D}" dt="2022-10-30T02:11:06.575" v="1608"/>
          <ac:spMkLst>
            <pc:docMk/>
            <pc:sldMk cId="0" sldId="271"/>
            <ac:spMk id="54" creationId="{BDC28869-EAA9-96C9-0F59-A1D6D2B4115B}"/>
          </ac:spMkLst>
        </pc:spChg>
        <pc:spChg chg="mod">
          <ac:chgData name="Sheila Jk" userId="11eea433aaca7512" providerId="LiveId" clId="{57D0FC2D-AFB6-471F-A71F-CF176CCD980D}" dt="2022-10-30T02:11:06.575" v="1608"/>
          <ac:spMkLst>
            <pc:docMk/>
            <pc:sldMk cId="0" sldId="271"/>
            <ac:spMk id="55" creationId="{1613CE82-E879-3B9E-501F-908D590F56BB}"/>
          </ac:spMkLst>
        </pc:spChg>
        <pc:spChg chg="mod">
          <ac:chgData name="Sheila Jk" userId="11eea433aaca7512" providerId="LiveId" clId="{57D0FC2D-AFB6-471F-A71F-CF176CCD980D}" dt="2022-10-30T02:11:06.575" v="1608"/>
          <ac:spMkLst>
            <pc:docMk/>
            <pc:sldMk cId="0" sldId="271"/>
            <ac:spMk id="56" creationId="{9CC834D9-966E-27A5-451C-DE9D17078DC4}"/>
          </ac:spMkLst>
        </pc:spChg>
        <pc:spChg chg="mod">
          <ac:chgData name="Sheila Jk" userId="11eea433aaca7512" providerId="LiveId" clId="{57D0FC2D-AFB6-471F-A71F-CF176CCD980D}" dt="2022-10-30T02:11:06.575" v="1608"/>
          <ac:spMkLst>
            <pc:docMk/>
            <pc:sldMk cId="0" sldId="271"/>
            <ac:spMk id="57" creationId="{90DF9AC9-3EA7-16F9-DAE9-8F29E63069FE}"/>
          </ac:spMkLst>
        </pc:spChg>
        <pc:spChg chg="mod">
          <ac:chgData name="Sheila Jk" userId="11eea433aaca7512" providerId="LiveId" clId="{57D0FC2D-AFB6-471F-A71F-CF176CCD980D}" dt="2022-10-30T02:11:06.575" v="1608"/>
          <ac:spMkLst>
            <pc:docMk/>
            <pc:sldMk cId="0" sldId="271"/>
            <ac:spMk id="58" creationId="{B594F655-B417-6A29-D3A2-EACB2414BD37}"/>
          </ac:spMkLst>
        </pc:spChg>
        <pc:spChg chg="mod">
          <ac:chgData name="Sheila Jk" userId="11eea433aaca7512" providerId="LiveId" clId="{57D0FC2D-AFB6-471F-A71F-CF176CCD980D}" dt="2022-10-30T02:11:06.575" v="1608"/>
          <ac:spMkLst>
            <pc:docMk/>
            <pc:sldMk cId="0" sldId="271"/>
            <ac:spMk id="59" creationId="{80AA895B-B471-287C-7DD2-E3CDAF899C74}"/>
          </ac:spMkLst>
        </pc:spChg>
        <pc:spChg chg="mod">
          <ac:chgData name="Sheila Jk" userId="11eea433aaca7512" providerId="LiveId" clId="{57D0FC2D-AFB6-471F-A71F-CF176CCD980D}" dt="2022-10-30T02:11:06.575" v="1608"/>
          <ac:spMkLst>
            <pc:docMk/>
            <pc:sldMk cId="0" sldId="271"/>
            <ac:spMk id="60" creationId="{C78049D7-5A7F-ACFA-9DBC-03EDBEBBA9D0}"/>
          </ac:spMkLst>
        </pc:spChg>
        <pc:spChg chg="mod">
          <ac:chgData name="Sheila Jk" userId="11eea433aaca7512" providerId="LiveId" clId="{57D0FC2D-AFB6-471F-A71F-CF176CCD980D}" dt="2022-10-30T02:11:06.575" v="1608"/>
          <ac:spMkLst>
            <pc:docMk/>
            <pc:sldMk cId="0" sldId="271"/>
            <ac:spMk id="61" creationId="{E71B6347-8188-2F91-493C-95FF9D8A9491}"/>
          </ac:spMkLst>
        </pc:spChg>
        <pc:spChg chg="mod">
          <ac:chgData name="Sheila Jk" userId="11eea433aaca7512" providerId="LiveId" clId="{57D0FC2D-AFB6-471F-A71F-CF176CCD980D}" dt="2022-10-30T02:11:06.575" v="1608"/>
          <ac:spMkLst>
            <pc:docMk/>
            <pc:sldMk cId="0" sldId="271"/>
            <ac:spMk id="62" creationId="{2F333419-9A31-8186-CF53-DAAAEBE45606}"/>
          </ac:spMkLst>
        </pc:spChg>
        <pc:spChg chg="mod">
          <ac:chgData name="Sheila Jk" userId="11eea433aaca7512" providerId="LiveId" clId="{57D0FC2D-AFB6-471F-A71F-CF176CCD980D}" dt="2022-10-30T02:11:06.575" v="1608"/>
          <ac:spMkLst>
            <pc:docMk/>
            <pc:sldMk cId="0" sldId="271"/>
            <ac:spMk id="63" creationId="{E298D2EB-B191-B4E2-493E-739C59A0C524}"/>
          </ac:spMkLst>
        </pc:spChg>
        <pc:spChg chg="mod">
          <ac:chgData name="Sheila Jk" userId="11eea433aaca7512" providerId="LiveId" clId="{57D0FC2D-AFB6-471F-A71F-CF176CCD980D}" dt="2022-10-30T02:11:06.575" v="1608"/>
          <ac:spMkLst>
            <pc:docMk/>
            <pc:sldMk cId="0" sldId="271"/>
            <ac:spMk id="768" creationId="{6C00EBA4-D1A6-B700-F969-918831CFCEDE}"/>
          </ac:spMkLst>
        </pc:spChg>
        <pc:spChg chg="mod">
          <ac:chgData name="Sheila Jk" userId="11eea433aaca7512" providerId="LiveId" clId="{57D0FC2D-AFB6-471F-A71F-CF176CCD980D}" dt="2022-10-30T02:11:06.575" v="1608"/>
          <ac:spMkLst>
            <pc:docMk/>
            <pc:sldMk cId="0" sldId="271"/>
            <ac:spMk id="769" creationId="{A0D001D2-D288-0D07-9FE1-AB9DD7CA5033}"/>
          </ac:spMkLst>
        </pc:spChg>
        <pc:spChg chg="mod">
          <ac:chgData name="Sheila Jk" userId="11eea433aaca7512" providerId="LiveId" clId="{57D0FC2D-AFB6-471F-A71F-CF176CCD980D}" dt="2022-10-30T02:11:06.575" v="1608"/>
          <ac:spMkLst>
            <pc:docMk/>
            <pc:sldMk cId="0" sldId="271"/>
            <ac:spMk id="770" creationId="{2E477AFE-E29E-D549-26D7-0A62AA51DA22}"/>
          </ac:spMkLst>
        </pc:spChg>
        <pc:spChg chg="mod">
          <ac:chgData name="Sheila Jk" userId="11eea433aaca7512" providerId="LiveId" clId="{57D0FC2D-AFB6-471F-A71F-CF176CCD980D}" dt="2022-10-30T02:11:06.575" v="1608"/>
          <ac:spMkLst>
            <pc:docMk/>
            <pc:sldMk cId="0" sldId="271"/>
            <ac:spMk id="771" creationId="{A3B12ADE-3FC1-0B71-C327-430A1C72F8C7}"/>
          </ac:spMkLst>
        </pc:spChg>
        <pc:spChg chg="mod">
          <ac:chgData name="Sheila Jk" userId="11eea433aaca7512" providerId="LiveId" clId="{57D0FC2D-AFB6-471F-A71F-CF176CCD980D}" dt="2022-10-30T02:11:06.575" v="1608"/>
          <ac:spMkLst>
            <pc:docMk/>
            <pc:sldMk cId="0" sldId="271"/>
            <ac:spMk id="772" creationId="{0B6D816F-7422-8A9B-A1BC-DB57FAA2A290}"/>
          </ac:spMkLst>
        </pc:spChg>
        <pc:spChg chg="mod">
          <ac:chgData name="Sheila Jk" userId="11eea433aaca7512" providerId="LiveId" clId="{57D0FC2D-AFB6-471F-A71F-CF176CCD980D}" dt="2022-10-30T02:11:06.575" v="1608"/>
          <ac:spMkLst>
            <pc:docMk/>
            <pc:sldMk cId="0" sldId="271"/>
            <ac:spMk id="773" creationId="{681878E1-44AD-E9B1-CB8B-04DF84D66DF6}"/>
          </ac:spMkLst>
        </pc:spChg>
        <pc:spChg chg="mod">
          <ac:chgData name="Sheila Jk" userId="11eea433aaca7512" providerId="LiveId" clId="{57D0FC2D-AFB6-471F-A71F-CF176CCD980D}" dt="2022-10-30T02:11:06.575" v="1608"/>
          <ac:spMkLst>
            <pc:docMk/>
            <pc:sldMk cId="0" sldId="271"/>
            <ac:spMk id="774" creationId="{ED02F19C-5679-6616-AD4D-714E90B7BCB6}"/>
          </ac:spMkLst>
        </pc:spChg>
        <pc:spChg chg="mod">
          <ac:chgData name="Sheila Jk" userId="11eea433aaca7512" providerId="LiveId" clId="{57D0FC2D-AFB6-471F-A71F-CF176CCD980D}" dt="2022-10-30T02:11:06.575" v="1608"/>
          <ac:spMkLst>
            <pc:docMk/>
            <pc:sldMk cId="0" sldId="271"/>
            <ac:spMk id="775" creationId="{9B1AE61E-4AA0-0C04-4242-86D5DF60D48D}"/>
          </ac:spMkLst>
        </pc:spChg>
        <pc:spChg chg="mod">
          <ac:chgData name="Sheila Jk" userId="11eea433aaca7512" providerId="LiveId" clId="{57D0FC2D-AFB6-471F-A71F-CF176CCD980D}" dt="2022-10-30T02:11:06.575" v="1608"/>
          <ac:spMkLst>
            <pc:docMk/>
            <pc:sldMk cId="0" sldId="271"/>
            <ac:spMk id="776" creationId="{CE4F00C2-B252-1842-26A4-87FF17C395CD}"/>
          </ac:spMkLst>
        </pc:spChg>
        <pc:spChg chg="mod">
          <ac:chgData name="Sheila Jk" userId="11eea433aaca7512" providerId="LiveId" clId="{57D0FC2D-AFB6-471F-A71F-CF176CCD980D}" dt="2022-10-30T02:11:06.575" v="1608"/>
          <ac:spMkLst>
            <pc:docMk/>
            <pc:sldMk cId="0" sldId="271"/>
            <ac:spMk id="777" creationId="{F57C5F83-02EA-C6E0-43CB-8BF7DB06697F}"/>
          </ac:spMkLst>
        </pc:spChg>
        <pc:spChg chg="mod">
          <ac:chgData name="Sheila Jk" userId="11eea433aaca7512" providerId="LiveId" clId="{57D0FC2D-AFB6-471F-A71F-CF176CCD980D}" dt="2022-10-30T02:11:06.575" v="1608"/>
          <ac:spMkLst>
            <pc:docMk/>
            <pc:sldMk cId="0" sldId="271"/>
            <ac:spMk id="778" creationId="{D9120799-8407-4E65-3CDC-0E53A1B48800}"/>
          </ac:spMkLst>
        </pc:spChg>
        <pc:spChg chg="mod">
          <ac:chgData name="Sheila Jk" userId="11eea433aaca7512" providerId="LiveId" clId="{57D0FC2D-AFB6-471F-A71F-CF176CCD980D}" dt="2022-10-30T02:11:06.575" v="1608"/>
          <ac:spMkLst>
            <pc:docMk/>
            <pc:sldMk cId="0" sldId="271"/>
            <ac:spMk id="779" creationId="{129C3AAD-9D21-7F73-2584-B3D82A0C2DD5}"/>
          </ac:spMkLst>
        </pc:spChg>
        <pc:spChg chg="mod">
          <ac:chgData name="Sheila Jk" userId="11eea433aaca7512" providerId="LiveId" clId="{57D0FC2D-AFB6-471F-A71F-CF176CCD980D}" dt="2022-10-30T02:11:06.575" v="1608"/>
          <ac:spMkLst>
            <pc:docMk/>
            <pc:sldMk cId="0" sldId="271"/>
            <ac:spMk id="781" creationId="{59D47BF8-3A60-42B3-8AB0-BBF0E72274A1}"/>
          </ac:spMkLst>
        </pc:spChg>
        <pc:spChg chg="mod">
          <ac:chgData name="Sheila Jk" userId="11eea433aaca7512" providerId="LiveId" clId="{57D0FC2D-AFB6-471F-A71F-CF176CCD980D}" dt="2022-10-30T02:11:06.575" v="1608"/>
          <ac:spMkLst>
            <pc:docMk/>
            <pc:sldMk cId="0" sldId="271"/>
            <ac:spMk id="782" creationId="{D3D6D88E-6A03-008E-4748-546F9E7395E6}"/>
          </ac:spMkLst>
        </pc:spChg>
        <pc:spChg chg="mod">
          <ac:chgData name="Sheila Jk" userId="11eea433aaca7512" providerId="LiveId" clId="{57D0FC2D-AFB6-471F-A71F-CF176CCD980D}" dt="2022-10-30T02:11:06.575" v="1608"/>
          <ac:spMkLst>
            <pc:docMk/>
            <pc:sldMk cId="0" sldId="271"/>
            <ac:spMk id="783" creationId="{9C12D0D4-DA9B-CCF1-2822-069096D93003}"/>
          </ac:spMkLst>
        </pc:spChg>
        <pc:spChg chg="mod">
          <ac:chgData name="Sheila Jk" userId="11eea433aaca7512" providerId="LiveId" clId="{57D0FC2D-AFB6-471F-A71F-CF176CCD980D}" dt="2022-10-30T02:11:06.575" v="1608"/>
          <ac:spMkLst>
            <pc:docMk/>
            <pc:sldMk cId="0" sldId="271"/>
            <ac:spMk id="784" creationId="{E7C3C531-C1AE-F8B7-77E4-843F511B009B}"/>
          </ac:spMkLst>
        </pc:spChg>
        <pc:spChg chg="mod">
          <ac:chgData name="Sheila Jk" userId="11eea433aaca7512" providerId="LiveId" clId="{57D0FC2D-AFB6-471F-A71F-CF176CCD980D}" dt="2022-10-30T02:11:06.575" v="1608"/>
          <ac:spMkLst>
            <pc:docMk/>
            <pc:sldMk cId="0" sldId="271"/>
            <ac:spMk id="785" creationId="{8C21E6F7-0683-DD69-BB51-A3C23F76D49C}"/>
          </ac:spMkLst>
        </pc:spChg>
        <pc:spChg chg="mod">
          <ac:chgData name="Sheila Jk" userId="11eea433aaca7512" providerId="LiveId" clId="{57D0FC2D-AFB6-471F-A71F-CF176CCD980D}" dt="2022-10-30T02:11:06.575" v="1608"/>
          <ac:spMkLst>
            <pc:docMk/>
            <pc:sldMk cId="0" sldId="271"/>
            <ac:spMk id="786" creationId="{BC79551C-C55E-BA39-E79F-DCE53754A9E2}"/>
          </ac:spMkLst>
        </pc:spChg>
        <pc:spChg chg="mod">
          <ac:chgData name="Sheila Jk" userId="11eea433aaca7512" providerId="LiveId" clId="{57D0FC2D-AFB6-471F-A71F-CF176CCD980D}" dt="2022-10-30T02:11:06.575" v="1608"/>
          <ac:spMkLst>
            <pc:docMk/>
            <pc:sldMk cId="0" sldId="271"/>
            <ac:spMk id="787" creationId="{547A9316-64D4-3EE7-E05C-C7656D54AB4B}"/>
          </ac:spMkLst>
        </pc:spChg>
        <pc:spChg chg="mod">
          <ac:chgData name="Sheila Jk" userId="11eea433aaca7512" providerId="LiveId" clId="{57D0FC2D-AFB6-471F-A71F-CF176CCD980D}" dt="2022-10-30T02:11:06.575" v="1608"/>
          <ac:spMkLst>
            <pc:docMk/>
            <pc:sldMk cId="0" sldId="271"/>
            <ac:spMk id="788" creationId="{0EEA2351-6679-8B26-ADC0-C941BCE033B0}"/>
          </ac:spMkLst>
        </pc:spChg>
        <pc:spChg chg="mod">
          <ac:chgData name="Sheila Jk" userId="11eea433aaca7512" providerId="LiveId" clId="{57D0FC2D-AFB6-471F-A71F-CF176CCD980D}" dt="2022-10-30T02:11:06.575" v="1608"/>
          <ac:spMkLst>
            <pc:docMk/>
            <pc:sldMk cId="0" sldId="271"/>
            <ac:spMk id="789" creationId="{3CD18293-9EF7-7ECC-D8BB-7DEDE1A814A5}"/>
          </ac:spMkLst>
        </pc:spChg>
        <pc:spChg chg="mod">
          <ac:chgData name="Sheila Jk" userId="11eea433aaca7512" providerId="LiveId" clId="{57D0FC2D-AFB6-471F-A71F-CF176CCD980D}" dt="2022-10-30T02:11:06.575" v="1608"/>
          <ac:spMkLst>
            <pc:docMk/>
            <pc:sldMk cId="0" sldId="271"/>
            <ac:spMk id="790" creationId="{163B8F53-47A0-FBDD-2203-35D5A4FA6CB5}"/>
          </ac:spMkLst>
        </pc:spChg>
        <pc:spChg chg="mod">
          <ac:chgData name="Sheila Jk" userId="11eea433aaca7512" providerId="LiveId" clId="{57D0FC2D-AFB6-471F-A71F-CF176CCD980D}" dt="2022-10-30T02:11:06.575" v="1608"/>
          <ac:spMkLst>
            <pc:docMk/>
            <pc:sldMk cId="0" sldId="271"/>
            <ac:spMk id="791" creationId="{5B81C5D2-6137-2714-4D6B-3824A85674F7}"/>
          </ac:spMkLst>
        </pc:spChg>
        <pc:spChg chg="mod">
          <ac:chgData name="Sheila Jk" userId="11eea433aaca7512" providerId="LiveId" clId="{57D0FC2D-AFB6-471F-A71F-CF176CCD980D}" dt="2022-10-30T02:11:06.575" v="1608"/>
          <ac:spMkLst>
            <pc:docMk/>
            <pc:sldMk cId="0" sldId="271"/>
            <ac:spMk id="792" creationId="{99508797-9B87-D48D-715B-980611E1F915}"/>
          </ac:spMkLst>
        </pc:spChg>
        <pc:spChg chg="mod">
          <ac:chgData name="Sheila Jk" userId="11eea433aaca7512" providerId="LiveId" clId="{57D0FC2D-AFB6-471F-A71F-CF176CCD980D}" dt="2022-10-30T02:11:06.575" v="1608"/>
          <ac:spMkLst>
            <pc:docMk/>
            <pc:sldMk cId="0" sldId="271"/>
            <ac:spMk id="793" creationId="{82EB26A7-FAEC-5045-44A8-2D89BDED4A03}"/>
          </ac:spMkLst>
        </pc:spChg>
        <pc:spChg chg="mod">
          <ac:chgData name="Sheila Jk" userId="11eea433aaca7512" providerId="LiveId" clId="{57D0FC2D-AFB6-471F-A71F-CF176CCD980D}" dt="2022-10-30T02:11:06.575" v="1608"/>
          <ac:spMkLst>
            <pc:docMk/>
            <pc:sldMk cId="0" sldId="271"/>
            <ac:spMk id="794" creationId="{2C393627-5E13-C3F0-508E-DF01BD02E170}"/>
          </ac:spMkLst>
        </pc:spChg>
        <pc:spChg chg="mod">
          <ac:chgData name="Sheila Jk" userId="11eea433aaca7512" providerId="LiveId" clId="{57D0FC2D-AFB6-471F-A71F-CF176CCD980D}" dt="2022-10-30T02:11:06.575" v="1608"/>
          <ac:spMkLst>
            <pc:docMk/>
            <pc:sldMk cId="0" sldId="271"/>
            <ac:spMk id="795" creationId="{D6E24EE9-F3C5-02B9-1DE8-55061C3949C1}"/>
          </ac:spMkLst>
        </pc:spChg>
        <pc:spChg chg="mod">
          <ac:chgData name="Sheila Jk" userId="11eea433aaca7512" providerId="LiveId" clId="{57D0FC2D-AFB6-471F-A71F-CF176CCD980D}" dt="2022-10-30T02:09:14.384" v="1576" actId="1076"/>
          <ac:spMkLst>
            <pc:docMk/>
            <pc:sldMk cId="0" sldId="271"/>
            <ac:spMk id="830" creationId="{00000000-0000-0000-0000-000000000000}"/>
          </ac:spMkLst>
        </pc:spChg>
        <pc:spChg chg="del">
          <ac:chgData name="Sheila Jk" userId="11eea433aaca7512" providerId="LiveId" clId="{57D0FC2D-AFB6-471F-A71F-CF176CCD980D}" dt="2022-10-30T02:08:33.476" v="1559" actId="478"/>
          <ac:spMkLst>
            <pc:docMk/>
            <pc:sldMk cId="0" sldId="271"/>
            <ac:spMk id="831" creationId="{00000000-0000-0000-0000-000000000000}"/>
          </ac:spMkLst>
        </pc:spChg>
        <pc:spChg chg="ord">
          <ac:chgData name="Sheila Jk" userId="11eea433aaca7512" providerId="LiveId" clId="{57D0FC2D-AFB6-471F-A71F-CF176CCD980D}" dt="2022-10-30T02:10:39.821" v="1601" actId="167"/>
          <ac:spMkLst>
            <pc:docMk/>
            <pc:sldMk cId="0" sldId="271"/>
            <ac:spMk id="835" creationId="{00000000-0000-0000-0000-000000000000}"/>
          </ac:spMkLst>
        </pc:spChg>
        <pc:grpChg chg="add del mod ord">
          <ac:chgData name="Sheila Jk" userId="11eea433aaca7512" providerId="LiveId" clId="{57D0FC2D-AFB6-471F-A71F-CF176CCD980D}" dt="2022-10-30T02:10:42.262" v="1607"/>
          <ac:grpSpMkLst>
            <pc:docMk/>
            <pc:sldMk cId="0" sldId="271"/>
            <ac:grpSpMk id="5" creationId="{961E1253-6E09-7F97-F730-707E871B32A2}"/>
          </ac:grpSpMkLst>
        </pc:grpChg>
        <pc:grpChg chg="mod">
          <ac:chgData name="Sheila Jk" userId="11eea433aaca7512" providerId="LiveId" clId="{57D0FC2D-AFB6-471F-A71F-CF176CCD980D}" dt="2022-10-30T02:09:47.955" v="1582"/>
          <ac:grpSpMkLst>
            <pc:docMk/>
            <pc:sldMk cId="0" sldId="271"/>
            <ac:grpSpMk id="7" creationId="{115D5535-4C50-0EF0-760B-FF434DAD187B}"/>
          </ac:grpSpMkLst>
        </pc:grpChg>
        <pc:grpChg chg="add del mod ord">
          <ac:chgData name="Sheila Jk" userId="11eea433aaca7512" providerId="LiveId" clId="{57D0FC2D-AFB6-471F-A71F-CF176CCD980D}" dt="2022-10-30T02:10:42.262" v="1607"/>
          <ac:grpSpMkLst>
            <pc:docMk/>
            <pc:sldMk cId="0" sldId="271"/>
            <ac:grpSpMk id="17" creationId="{BD75F616-C309-D6AD-23DC-06D36FA5B826}"/>
          </ac:grpSpMkLst>
        </pc:grpChg>
        <pc:grpChg chg="mod">
          <ac:chgData name="Sheila Jk" userId="11eea433aaca7512" providerId="LiveId" clId="{57D0FC2D-AFB6-471F-A71F-CF176CCD980D}" dt="2022-10-30T02:09:47.955" v="1582"/>
          <ac:grpSpMkLst>
            <pc:docMk/>
            <pc:sldMk cId="0" sldId="271"/>
            <ac:grpSpMk id="19" creationId="{0F85E385-8B02-0182-ACFF-494E07A7C27E}"/>
          </ac:grpSpMkLst>
        </pc:grpChg>
        <pc:grpChg chg="add mod">
          <ac:chgData name="Sheila Jk" userId="11eea433aaca7512" providerId="LiveId" clId="{57D0FC2D-AFB6-471F-A71F-CF176CCD980D}" dt="2022-10-30T02:11:28.308" v="1612" actId="1076"/>
          <ac:grpSpMkLst>
            <pc:docMk/>
            <pc:sldMk cId="0" sldId="271"/>
            <ac:grpSpMk id="31" creationId="{49AB3485-FB89-E262-7542-F250BE20A493}"/>
          </ac:grpSpMkLst>
        </pc:grpChg>
        <pc:grpChg chg="add del mod">
          <ac:chgData name="Sheila Jk" userId="11eea433aaca7512" providerId="LiveId" clId="{57D0FC2D-AFB6-471F-A71F-CF176CCD980D}" dt="2022-10-30T02:11:16.407" v="1610" actId="478"/>
          <ac:grpSpMkLst>
            <pc:docMk/>
            <pc:sldMk cId="0" sldId="271"/>
            <ac:grpSpMk id="780" creationId="{96DA93EC-D4EE-FC2C-6FB0-0056E2D7C9C8}"/>
          </ac:grpSpMkLst>
        </pc:grpChg>
      </pc:sldChg>
      <pc:sldChg chg="addSp delSp modSp mod">
        <pc:chgData name="Sheila Jk" userId="11eea433aaca7512" providerId="LiveId" clId="{57D0FC2D-AFB6-471F-A71F-CF176CCD980D}" dt="2022-10-30T02:15:43.327" v="1682" actId="1076"/>
        <pc:sldMkLst>
          <pc:docMk/>
          <pc:sldMk cId="0" sldId="272"/>
        </pc:sldMkLst>
        <pc:spChg chg="add mod">
          <ac:chgData name="Sheila Jk" userId="11eea433aaca7512" providerId="LiveId" clId="{57D0FC2D-AFB6-471F-A71F-CF176CCD980D}" dt="2022-10-30T02:15:41.734" v="1681" actId="1076"/>
          <ac:spMkLst>
            <pc:docMk/>
            <pc:sldMk cId="0" sldId="272"/>
            <ac:spMk id="2" creationId="{0DB4242A-43AD-E5A9-B6DB-5B262354311B}"/>
          </ac:spMkLst>
        </pc:spChg>
        <pc:spChg chg="mod">
          <ac:chgData name="Sheila Jk" userId="11eea433aaca7512" providerId="LiveId" clId="{57D0FC2D-AFB6-471F-A71F-CF176CCD980D}" dt="2022-10-30T02:15:11.735" v="1672" actId="122"/>
          <ac:spMkLst>
            <pc:docMk/>
            <pc:sldMk cId="0" sldId="272"/>
            <ac:spMk id="844" creationId="{00000000-0000-0000-0000-000000000000}"/>
          </ac:spMkLst>
        </pc:spChg>
        <pc:spChg chg="del">
          <ac:chgData name="Sheila Jk" userId="11eea433aaca7512" providerId="LiveId" clId="{57D0FC2D-AFB6-471F-A71F-CF176CCD980D}" dt="2022-10-30T02:14:48.941" v="1666" actId="478"/>
          <ac:spMkLst>
            <pc:docMk/>
            <pc:sldMk cId="0" sldId="272"/>
            <ac:spMk id="845" creationId="{00000000-0000-0000-0000-000000000000}"/>
          </ac:spMkLst>
        </pc:spChg>
        <pc:spChg chg="del">
          <ac:chgData name="Sheila Jk" userId="11eea433aaca7512" providerId="LiveId" clId="{57D0FC2D-AFB6-471F-A71F-CF176CCD980D}" dt="2022-10-30T02:14:48.941" v="1666" actId="478"/>
          <ac:spMkLst>
            <pc:docMk/>
            <pc:sldMk cId="0" sldId="272"/>
            <ac:spMk id="846" creationId="{00000000-0000-0000-0000-000000000000}"/>
          </ac:spMkLst>
        </pc:spChg>
        <pc:spChg chg="del">
          <ac:chgData name="Sheila Jk" userId="11eea433aaca7512" providerId="LiveId" clId="{57D0FC2D-AFB6-471F-A71F-CF176CCD980D}" dt="2022-10-30T02:14:48.941" v="1666" actId="478"/>
          <ac:spMkLst>
            <pc:docMk/>
            <pc:sldMk cId="0" sldId="272"/>
            <ac:spMk id="847" creationId="{00000000-0000-0000-0000-000000000000}"/>
          </ac:spMkLst>
        </pc:spChg>
        <pc:spChg chg="del">
          <ac:chgData name="Sheila Jk" userId="11eea433aaca7512" providerId="LiveId" clId="{57D0FC2D-AFB6-471F-A71F-CF176CCD980D}" dt="2022-10-30T02:14:48.941" v="1666" actId="478"/>
          <ac:spMkLst>
            <pc:docMk/>
            <pc:sldMk cId="0" sldId="272"/>
            <ac:spMk id="848" creationId="{00000000-0000-0000-0000-000000000000}"/>
          </ac:spMkLst>
        </pc:spChg>
        <pc:spChg chg="del">
          <ac:chgData name="Sheila Jk" userId="11eea433aaca7512" providerId="LiveId" clId="{57D0FC2D-AFB6-471F-A71F-CF176CCD980D}" dt="2022-10-30T02:14:48.941" v="1666" actId="478"/>
          <ac:spMkLst>
            <pc:docMk/>
            <pc:sldMk cId="0" sldId="272"/>
            <ac:spMk id="849" creationId="{00000000-0000-0000-0000-000000000000}"/>
          </ac:spMkLst>
        </pc:spChg>
        <pc:spChg chg="del">
          <ac:chgData name="Sheila Jk" userId="11eea433aaca7512" providerId="LiveId" clId="{57D0FC2D-AFB6-471F-A71F-CF176CCD980D}" dt="2022-10-30T02:14:48.941" v="1666" actId="478"/>
          <ac:spMkLst>
            <pc:docMk/>
            <pc:sldMk cId="0" sldId="272"/>
            <ac:spMk id="850" creationId="{00000000-0000-0000-0000-000000000000}"/>
          </ac:spMkLst>
        </pc:spChg>
        <pc:spChg chg="del">
          <ac:chgData name="Sheila Jk" userId="11eea433aaca7512" providerId="LiveId" clId="{57D0FC2D-AFB6-471F-A71F-CF176CCD980D}" dt="2022-10-30T02:14:48.941" v="1666" actId="478"/>
          <ac:spMkLst>
            <pc:docMk/>
            <pc:sldMk cId="0" sldId="272"/>
            <ac:spMk id="851" creationId="{00000000-0000-0000-0000-000000000000}"/>
          </ac:spMkLst>
        </pc:spChg>
        <pc:spChg chg="del">
          <ac:chgData name="Sheila Jk" userId="11eea433aaca7512" providerId="LiveId" clId="{57D0FC2D-AFB6-471F-A71F-CF176CCD980D}" dt="2022-10-30T02:14:48.941" v="1666" actId="478"/>
          <ac:spMkLst>
            <pc:docMk/>
            <pc:sldMk cId="0" sldId="272"/>
            <ac:spMk id="852" creationId="{00000000-0000-0000-0000-000000000000}"/>
          </ac:spMkLst>
        </pc:spChg>
        <pc:spChg chg="del">
          <ac:chgData name="Sheila Jk" userId="11eea433aaca7512" providerId="LiveId" clId="{57D0FC2D-AFB6-471F-A71F-CF176CCD980D}" dt="2022-10-30T02:14:48.941" v="1666" actId="478"/>
          <ac:spMkLst>
            <pc:docMk/>
            <pc:sldMk cId="0" sldId="272"/>
            <ac:spMk id="853" creationId="{00000000-0000-0000-0000-000000000000}"/>
          </ac:spMkLst>
        </pc:spChg>
        <pc:spChg chg="del">
          <ac:chgData name="Sheila Jk" userId="11eea433aaca7512" providerId="LiveId" clId="{57D0FC2D-AFB6-471F-A71F-CF176CCD980D}" dt="2022-10-30T02:14:48.941" v="1666" actId="478"/>
          <ac:spMkLst>
            <pc:docMk/>
            <pc:sldMk cId="0" sldId="272"/>
            <ac:spMk id="854" creationId="{00000000-0000-0000-0000-000000000000}"/>
          </ac:spMkLst>
        </pc:spChg>
        <pc:spChg chg="del">
          <ac:chgData name="Sheila Jk" userId="11eea433aaca7512" providerId="LiveId" clId="{57D0FC2D-AFB6-471F-A71F-CF176CCD980D}" dt="2022-10-30T02:14:48.941" v="1666" actId="478"/>
          <ac:spMkLst>
            <pc:docMk/>
            <pc:sldMk cId="0" sldId="272"/>
            <ac:spMk id="855" creationId="{00000000-0000-0000-0000-000000000000}"/>
          </ac:spMkLst>
        </pc:spChg>
        <pc:spChg chg="del">
          <ac:chgData name="Sheila Jk" userId="11eea433aaca7512" providerId="LiveId" clId="{57D0FC2D-AFB6-471F-A71F-CF176CCD980D}" dt="2022-10-30T02:14:48.941" v="1666" actId="478"/>
          <ac:spMkLst>
            <pc:docMk/>
            <pc:sldMk cId="0" sldId="272"/>
            <ac:spMk id="856" creationId="{00000000-0000-0000-0000-000000000000}"/>
          </ac:spMkLst>
        </pc:spChg>
        <pc:spChg chg="del">
          <ac:chgData name="Sheila Jk" userId="11eea433aaca7512" providerId="LiveId" clId="{57D0FC2D-AFB6-471F-A71F-CF176CCD980D}" dt="2022-10-30T02:14:48.941" v="1666" actId="478"/>
          <ac:spMkLst>
            <pc:docMk/>
            <pc:sldMk cId="0" sldId="272"/>
            <ac:spMk id="857" creationId="{00000000-0000-0000-0000-000000000000}"/>
          </ac:spMkLst>
        </pc:spChg>
        <pc:spChg chg="del">
          <ac:chgData name="Sheila Jk" userId="11eea433aaca7512" providerId="LiveId" clId="{57D0FC2D-AFB6-471F-A71F-CF176CCD980D}" dt="2022-10-30T02:14:48.941" v="1666" actId="478"/>
          <ac:spMkLst>
            <pc:docMk/>
            <pc:sldMk cId="0" sldId="272"/>
            <ac:spMk id="858" creationId="{00000000-0000-0000-0000-000000000000}"/>
          </ac:spMkLst>
        </pc:spChg>
        <pc:spChg chg="del">
          <ac:chgData name="Sheila Jk" userId="11eea433aaca7512" providerId="LiveId" clId="{57D0FC2D-AFB6-471F-A71F-CF176CCD980D}" dt="2022-10-30T02:14:48.941" v="1666" actId="478"/>
          <ac:spMkLst>
            <pc:docMk/>
            <pc:sldMk cId="0" sldId="272"/>
            <ac:spMk id="859" creationId="{00000000-0000-0000-0000-000000000000}"/>
          </ac:spMkLst>
        </pc:spChg>
        <pc:spChg chg="del">
          <ac:chgData name="Sheila Jk" userId="11eea433aaca7512" providerId="LiveId" clId="{57D0FC2D-AFB6-471F-A71F-CF176CCD980D}" dt="2022-10-30T02:14:48.941" v="1666" actId="478"/>
          <ac:spMkLst>
            <pc:docMk/>
            <pc:sldMk cId="0" sldId="272"/>
            <ac:spMk id="860" creationId="{00000000-0000-0000-0000-000000000000}"/>
          </ac:spMkLst>
        </pc:spChg>
        <pc:spChg chg="del">
          <ac:chgData name="Sheila Jk" userId="11eea433aaca7512" providerId="LiveId" clId="{57D0FC2D-AFB6-471F-A71F-CF176CCD980D}" dt="2022-10-30T02:14:48.941" v="1666" actId="478"/>
          <ac:spMkLst>
            <pc:docMk/>
            <pc:sldMk cId="0" sldId="272"/>
            <ac:spMk id="861" creationId="{00000000-0000-0000-0000-000000000000}"/>
          </ac:spMkLst>
        </pc:spChg>
        <pc:spChg chg="del">
          <ac:chgData name="Sheila Jk" userId="11eea433aaca7512" providerId="LiveId" clId="{57D0FC2D-AFB6-471F-A71F-CF176CCD980D}" dt="2022-10-30T02:14:48.941" v="1666" actId="478"/>
          <ac:spMkLst>
            <pc:docMk/>
            <pc:sldMk cId="0" sldId="272"/>
            <ac:spMk id="862" creationId="{00000000-0000-0000-0000-000000000000}"/>
          </ac:spMkLst>
        </pc:spChg>
        <pc:picChg chg="add mod">
          <ac:chgData name="Sheila Jk" userId="11eea433aaca7512" providerId="LiveId" clId="{57D0FC2D-AFB6-471F-A71F-CF176CCD980D}" dt="2022-10-30T02:15:43.327" v="1682" actId="1076"/>
          <ac:picMkLst>
            <pc:docMk/>
            <pc:sldMk cId="0" sldId="272"/>
            <ac:picMk id="3" creationId="{E4AB96AF-E4A6-CB3E-6879-B2027576CFC6}"/>
          </ac:picMkLst>
        </pc:picChg>
      </pc:sldChg>
      <pc:sldChg chg="addSp delSp modSp mod">
        <pc:chgData name="Sheila Jk" userId="11eea433aaca7512" providerId="LiveId" clId="{57D0FC2D-AFB6-471F-A71F-CF176CCD980D}" dt="2022-10-30T02:17:36.507" v="1719" actId="1076"/>
        <pc:sldMkLst>
          <pc:docMk/>
          <pc:sldMk cId="0" sldId="273"/>
        </pc:sldMkLst>
        <pc:spChg chg="add mod">
          <ac:chgData name="Sheila Jk" userId="11eea433aaca7512" providerId="LiveId" clId="{57D0FC2D-AFB6-471F-A71F-CF176CCD980D}" dt="2022-10-30T02:16:59.404" v="1706" actId="12"/>
          <ac:spMkLst>
            <pc:docMk/>
            <pc:sldMk cId="0" sldId="273"/>
            <ac:spMk id="3" creationId="{4A341F30-CB3C-95C6-98DD-9B1736393290}"/>
          </ac:spMkLst>
        </pc:spChg>
        <pc:spChg chg="add mod">
          <ac:chgData name="Sheila Jk" userId="11eea433aaca7512" providerId="LiveId" clId="{57D0FC2D-AFB6-471F-A71F-CF176CCD980D}" dt="2022-10-30T02:17:36.507" v="1719" actId="1076"/>
          <ac:spMkLst>
            <pc:docMk/>
            <pc:sldMk cId="0" sldId="273"/>
            <ac:spMk id="4" creationId="{31CBD5AD-71F2-EF88-921B-CEF52C906096}"/>
          </ac:spMkLst>
        </pc:spChg>
        <pc:spChg chg="del">
          <ac:chgData name="Sheila Jk" userId="11eea433aaca7512" providerId="LiveId" clId="{57D0FC2D-AFB6-471F-A71F-CF176CCD980D}" dt="2022-10-30T02:15:53.334" v="1683" actId="478"/>
          <ac:spMkLst>
            <pc:docMk/>
            <pc:sldMk cId="0" sldId="273"/>
            <ac:spMk id="867" creationId="{00000000-0000-0000-0000-000000000000}"/>
          </ac:spMkLst>
        </pc:spChg>
        <pc:spChg chg="del">
          <ac:chgData name="Sheila Jk" userId="11eea433aaca7512" providerId="LiveId" clId="{57D0FC2D-AFB6-471F-A71F-CF176CCD980D}" dt="2022-10-30T02:16:13.539" v="1692" actId="478"/>
          <ac:spMkLst>
            <pc:docMk/>
            <pc:sldMk cId="0" sldId="273"/>
            <ac:spMk id="906" creationId="{00000000-0000-0000-0000-000000000000}"/>
          </ac:spMkLst>
        </pc:spChg>
        <pc:spChg chg="del">
          <ac:chgData name="Sheila Jk" userId="11eea433aaca7512" providerId="LiveId" clId="{57D0FC2D-AFB6-471F-A71F-CF176CCD980D}" dt="2022-10-30T02:15:53.334" v="1683" actId="478"/>
          <ac:spMkLst>
            <pc:docMk/>
            <pc:sldMk cId="0" sldId="273"/>
            <ac:spMk id="918" creationId="{00000000-0000-0000-0000-000000000000}"/>
          </ac:spMkLst>
        </pc:spChg>
        <pc:spChg chg="del">
          <ac:chgData name="Sheila Jk" userId="11eea433aaca7512" providerId="LiveId" clId="{57D0FC2D-AFB6-471F-A71F-CF176CCD980D}" dt="2022-10-30T02:16:13.539" v="1692" actId="478"/>
          <ac:spMkLst>
            <pc:docMk/>
            <pc:sldMk cId="0" sldId="273"/>
            <ac:spMk id="919" creationId="{00000000-0000-0000-0000-000000000000}"/>
          </ac:spMkLst>
        </pc:spChg>
        <pc:spChg chg="del">
          <ac:chgData name="Sheila Jk" userId="11eea433aaca7512" providerId="LiveId" clId="{57D0FC2D-AFB6-471F-A71F-CF176CCD980D}" dt="2022-10-30T02:15:53.334" v="1683" actId="478"/>
          <ac:spMkLst>
            <pc:docMk/>
            <pc:sldMk cId="0" sldId="273"/>
            <ac:spMk id="920" creationId="{00000000-0000-0000-0000-000000000000}"/>
          </ac:spMkLst>
        </pc:spChg>
        <pc:spChg chg="del">
          <ac:chgData name="Sheila Jk" userId="11eea433aaca7512" providerId="LiveId" clId="{57D0FC2D-AFB6-471F-A71F-CF176CCD980D}" dt="2022-10-30T02:15:53.334" v="1683" actId="478"/>
          <ac:spMkLst>
            <pc:docMk/>
            <pc:sldMk cId="0" sldId="273"/>
            <ac:spMk id="921" creationId="{00000000-0000-0000-0000-000000000000}"/>
          </ac:spMkLst>
        </pc:spChg>
        <pc:spChg chg="del">
          <ac:chgData name="Sheila Jk" userId="11eea433aaca7512" providerId="LiveId" clId="{57D0FC2D-AFB6-471F-A71F-CF176CCD980D}" dt="2022-10-30T02:15:53.334" v="1683" actId="478"/>
          <ac:spMkLst>
            <pc:docMk/>
            <pc:sldMk cId="0" sldId="273"/>
            <ac:spMk id="922" creationId="{00000000-0000-0000-0000-000000000000}"/>
          </ac:spMkLst>
        </pc:spChg>
        <pc:spChg chg="del">
          <ac:chgData name="Sheila Jk" userId="11eea433aaca7512" providerId="LiveId" clId="{57D0FC2D-AFB6-471F-A71F-CF176CCD980D}" dt="2022-10-30T02:15:53.334" v="1683" actId="478"/>
          <ac:spMkLst>
            <pc:docMk/>
            <pc:sldMk cId="0" sldId="273"/>
            <ac:spMk id="923" creationId="{00000000-0000-0000-0000-000000000000}"/>
          </ac:spMkLst>
        </pc:spChg>
        <pc:grpChg chg="del mod">
          <ac:chgData name="Sheila Jk" userId="11eea433aaca7512" providerId="LiveId" clId="{57D0FC2D-AFB6-471F-A71F-CF176CCD980D}" dt="2022-10-30T02:16:25.646" v="1698" actId="478"/>
          <ac:grpSpMkLst>
            <pc:docMk/>
            <pc:sldMk cId="0" sldId="273"/>
            <ac:grpSpMk id="868" creationId="{00000000-0000-0000-0000-000000000000}"/>
          </ac:grpSpMkLst>
        </pc:grpChg>
        <pc:grpChg chg="del">
          <ac:chgData name="Sheila Jk" userId="11eea433aaca7512" providerId="LiveId" clId="{57D0FC2D-AFB6-471F-A71F-CF176CCD980D}" dt="2022-10-30T02:15:53.334" v="1683" actId="478"/>
          <ac:grpSpMkLst>
            <pc:docMk/>
            <pc:sldMk cId="0" sldId="273"/>
            <ac:grpSpMk id="895" creationId="{00000000-0000-0000-0000-000000000000}"/>
          </ac:grpSpMkLst>
        </pc:grpChg>
        <pc:grpChg chg="del">
          <ac:chgData name="Sheila Jk" userId="11eea433aaca7512" providerId="LiveId" clId="{57D0FC2D-AFB6-471F-A71F-CF176CCD980D}" dt="2022-10-30T02:16:15.481" v="1693" actId="478"/>
          <ac:grpSpMkLst>
            <pc:docMk/>
            <pc:sldMk cId="0" sldId="273"/>
            <ac:grpSpMk id="907" creationId="{00000000-0000-0000-0000-000000000000}"/>
          </ac:grpSpMkLst>
        </pc:grpChg>
        <pc:picChg chg="add mod">
          <ac:chgData name="Sheila Jk" userId="11eea433aaca7512" providerId="LiveId" clId="{57D0FC2D-AFB6-471F-A71F-CF176CCD980D}" dt="2022-10-30T02:17:29.853" v="1716" actId="1076"/>
          <ac:picMkLst>
            <pc:docMk/>
            <pc:sldMk cId="0" sldId="273"/>
            <ac:picMk id="5" creationId="{C4DECC12-CBDB-775E-C210-2BF634ECB010}"/>
          </ac:picMkLst>
        </pc:picChg>
      </pc:sldChg>
      <pc:sldChg chg="addSp delSp modSp mod">
        <pc:chgData name="Sheila Jk" userId="11eea433aaca7512" providerId="LiveId" clId="{57D0FC2D-AFB6-471F-A71F-CF176CCD980D}" dt="2022-10-30T02:24:01.248" v="1787" actId="1076"/>
        <pc:sldMkLst>
          <pc:docMk/>
          <pc:sldMk cId="0" sldId="274"/>
        </pc:sldMkLst>
        <pc:spChg chg="add del mod">
          <ac:chgData name="Sheila Jk" userId="11eea433aaca7512" providerId="LiveId" clId="{57D0FC2D-AFB6-471F-A71F-CF176CCD980D}" dt="2022-10-30T02:21:53.230" v="1782" actId="478"/>
          <ac:spMkLst>
            <pc:docMk/>
            <pc:sldMk cId="0" sldId="274"/>
            <ac:spMk id="3" creationId="{1307A72F-72D2-F245-D282-33254F443E98}"/>
          </ac:spMkLst>
        </pc:spChg>
        <pc:spChg chg="mod">
          <ac:chgData name="Sheila Jk" userId="11eea433aaca7512" providerId="LiveId" clId="{57D0FC2D-AFB6-471F-A71F-CF176CCD980D}" dt="2022-10-30T02:23:56.610" v="1785"/>
          <ac:spMkLst>
            <pc:docMk/>
            <pc:sldMk cId="0" sldId="274"/>
            <ac:spMk id="5" creationId="{10C325B0-8D85-9339-3F18-F161C2433E87}"/>
          </ac:spMkLst>
        </pc:spChg>
        <pc:spChg chg="mod">
          <ac:chgData name="Sheila Jk" userId="11eea433aaca7512" providerId="LiveId" clId="{57D0FC2D-AFB6-471F-A71F-CF176CCD980D}" dt="2022-10-30T02:23:56.610" v="1785"/>
          <ac:spMkLst>
            <pc:docMk/>
            <pc:sldMk cId="0" sldId="274"/>
            <ac:spMk id="6" creationId="{F8528A6D-EF69-1FD2-03F3-022D57C8125B}"/>
          </ac:spMkLst>
        </pc:spChg>
        <pc:spChg chg="mod">
          <ac:chgData name="Sheila Jk" userId="11eea433aaca7512" providerId="LiveId" clId="{57D0FC2D-AFB6-471F-A71F-CF176CCD980D}" dt="2022-10-30T02:23:56.610" v="1785"/>
          <ac:spMkLst>
            <pc:docMk/>
            <pc:sldMk cId="0" sldId="274"/>
            <ac:spMk id="7" creationId="{7EDC0BE4-B43A-DA8D-4CB1-24574713A4F6}"/>
          </ac:spMkLst>
        </pc:spChg>
        <pc:spChg chg="mod">
          <ac:chgData name="Sheila Jk" userId="11eea433aaca7512" providerId="LiveId" clId="{57D0FC2D-AFB6-471F-A71F-CF176CCD980D}" dt="2022-10-30T02:23:56.610" v="1785"/>
          <ac:spMkLst>
            <pc:docMk/>
            <pc:sldMk cId="0" sldId="274"/>
            <ac:spMk id="8" creationId="{16961A41-E330-FC79-00EF-83BA7E9039DF}"/>
          </ac:spMkLst>
        </pc:spChg>
        <pc:spChg chg="mod">
          <ac:chgData name="Sheila Jk" userId="11eea433aaca7512" providerId="LiveId" clId="{57D0FC2D-AFB6-471F-A71F-CF176CCD980D}" dt="2022-10-30T02:23:56.610" v="1785"/>
          <ac:spMkLst>
            <pc:docMk/>
            <pc:sldMk cId="0" sldId="274"/>
            <ac:spMk id="9" creationId="{5CE91168-C230-370F-3351-F801C0404FF1}"/>
          </ac:spMkLst>
        </pc:spChg>
        <pc:spChg chg="mod">
          <ac:chgData name="Sheila Jk" userId="11eea433aaca7512" providerId="LiveId" clId="{57D0FC2D-AFB6-471F-A71F-CF176CCD980D}" dt="2022-10-30T02:23:56.610" v="1785"/>
          <ac:spMkLst>
            <pc:docMk/>
            <pc:sldMk cId="0" sldId="274"/>
            <ac:spMk id="10" creationId="{A6752112-BA6A-6EF7-AE5E-F964FA2F6607}"/>
          </ac:spMkLst>
        </pc:spChg>
        <pc:spChg chg="mod">
          <ac:chgData name="Sheila Jk" userId="11eea433aaca7512" providerId="LiveId" clId="{57D0FC2D-AFB6-471F-A71F-CF176CCD980D}" dt="2022-10-30T02:23:56.610" v="1785"/>
          <ac:spMkLst>
            <pc:docMk/>
            <pc:sldMk cId="0" sldId="274"/>
            <ac:spMk id="11" creationId="{1FC6BCBA-C282-BA51-C5C7-0D4CB703DCD2}"/>
          </ac:spMkLst>
        </pc:spChg>
        <pc:spChg chg="mod">
          <ac:chgData name="Sheila Jk" userId="11eea433aaca7512" providerId="LiveId" clId="{57D0FC2D-AFB6-471F-A71F-CF176CCD980D}" dt="2022-10-30T02:23:56.610" v="1785"/>
          <ac:spMkLst>
            <pc:docMk/>
            <pc:sldMk cId="0" sldId="274"/>
            <ac:spMk id="12" creationId="{BBAF2EC5-A5BB-41C7-B5C1-62A562990802}"/>
          </ac:spMkLst>
        </pc:spChg>
        <pc:spChg chg="mod">
          <ac:chgData name="Sheila Jk" userId="11eea433aaca7512" providerId="LiveId" clId="{57D0FC2D-AFB6-471F-A71F-CF176CCD980D}" dt="2022-10-30T02:23:56.610" v="1785"/>
          <ac:spMkLst>
            <pc:docMk/>
            <pc:sldMk cId="0" sldId="274"/>
            <ac:spMk id="13" creationId="{7EB9A5D5-EEFD-D3EA-DDB9-96157894D8E3}"/>
          </ac:spMkLst>
        </pc:spChg>
        <pc:spChg chg="mod">
          <ac:chgData name="Sheila Jk" userId="11eea433aaca7512" providerId="LiveId" clId="{57D0FC2D-AFB6-471F-A71F-CF176CCD980D}" dt="2022-10-30T02:23:56.610" v="1785"/>
          <ac:spMkLst>
            <pc:docMk/>
            <pc:sldMk cId="0" sldId="274"/>
            <ac:spMk id="14" creationId="{EB7A0572-A71B-B091-3CD2-FB626ED10A29}"/>
          </ac:spMkLst>
        </pc:spChg>
        <pc:spChg chg="mod">
          <ac:chgData name="Sheila Jk" userId="11eea433aaca7512" providerId="LiveId" clId="{57D0FC2D-AFB6-471F-A71F-CF176CCD980D}" dt="2022-10-30T02:23:56.610" v="1785"/>
          <ac:spMkLst>
            <pc:docMk/>
            <pc:sldMk cId="0" sldId="274"/>
            <ac:spMk id="15" creationId="{3772A902-2267-BA7F-672C-A28C627D866C}"/>
          </ac:spMkLst>
        </pc:spChg>
        <pc:spChg chg="mod">
          <ac:chgData name="Sheila Jk" userId="11eea433aaca7512" providerId="LiveId" clId="{57D0FC2D-AFB6-471F-A71F-CF176CCD980D}" dt="2022-10-30T02:23:56.610" v="1785"/>
          <ac:spMkLst>
            <pc:docMk/>
            <pc:sldMk cId="0" sldId="274"/>
            <ac:spMk id="16" creationId="{ADBF3C81-7CA9-66EB-DFF1-58394D2CB119}"/>
          </ac:spMkLst>
        </pc:spChg>
        <pc:spChg chg="mod">
          <ac:chgData name="Sheila Jk" userId="11eea433aaca7512" providerId="LiveId" clId="{57D0FC2D-AFB6-471F-A71F-CF176CCD980D}" dt="2022-10-30T02:23:56.610" v="1785"/>
          <ac:spMkLst>
            <pc:docMk/>
            <pc:sldMk cId="0" sldId="274"/>
            <ac:spMk id="17" creationId="{F07B256E-E853-AFD3-F408-4C6F2ABCEED2}"/>
          </ac:spMkLst>
        </pc:spChg>
        <pc:spChg chg="mod">
          <ac:chgData name="Sheila Jk" userId="11eea433aaca7512" providerId="LiveId" clId="{57D0FC2D-AFB6-471F-A71F-CF176CCD980D}" dt="2022-10-30T02:23:56.610" v="1785"/>
          <ac:spMkLst>
            <pc:docMk/>
            <pc:sldMk cId="0" sldId="274"/>
            <ac:spMk id="18" creationId="{9289CE0E-C832-72B9-3368-A85BAF203D64}"/>
          </ac:spMkLst>
        </pc:spChg>
        <pc:spChg chg="mod">
          <ac:chgData name="Sheila Jk" userId="11eea433aaca7512" providerId="LiveId" clId="{57D0FC2D-AFB6-471F-A71F-CF176CCD980D}" dt="2022-10-30T02:23:56.610" v="1785"/>
          <ac:spMkLst>
            <pc:docMk/>
            <pc:sldMk cId="0" sldId="274"/>
            <ac:spMk id="19" creationId="{788E1D8A-2151-4DBE-A1F8-D6E78F7BAE67}"/>
          </ac:spMkLst>
        </pc:spChg>
        <pc:spChg chg="mod">
          <ac:chgData name="Sheila Jk" userId="11eea433aaca7512" providerId="LiveId" clId="{57D0FC2D-AFB6-471F-A71F-CF176CCD980D}" dt="2022-10-30T02:23:56.610" v="1785"/>
          <ac:spMkLst>
            <pc:docMk/>
            <pc:sldMk cId="0" sldId="274"/>
            <ac:spMk id="20" creationId="{1857299C-DC84-8E83-942E-645046E7A926}"/>
          </ac:spMkLst>
        </pc:spChg>
        <pc:spChg chg="mod">
          <ac:chgData name="Sheila Jk" userId="11eea433aaca7512" providerId="LiveId" clId="{57D0FC2D-AFB6-471F-A71F-CF176CCD980D}" dt="2022-10-30T02:23:56.610" v="1785"/>
          <ac:spMkLst>
            <pc:docMk/>
            <pc:sldMk cId="0" sldId="274"/>
            <ac:spMk id="21" creationId="{CAD6BE27-0482-DD84-3786-C014404C2F6D}"/>
          </ac:spMkLst>
        </pc:spChg>
        <pc:spChg chg="mod">
          <ac:chgData name="Sheila Jk" userId="11eea433aaca7512" providerId="LiveId" clId="{57D0FC2D-AFB6-471F-A71F-CF176CCD980D}" dt="2022-10-30T02:23:56.610" v="1785"/>
          <ac:spMkLst>
            <pc:docMk/>
            <pc:sldMk cId="0" sldId="274"/>
            <ac:spMk id="22" creationId="{15A7FBA3-6D1D-E870-C51F-A9211C55FE40}"/>
          </ac:spMkLst>
        </pc:spChg>
        <pc:spChg chg="mod">
          <ac:chgData name="Sheila Jk" userId="11eea433aaca7512" providerId="LiveId" clId="{57D0FC2D-AFB6-471F-A71F-CF176CCD980D}" dt="2022-10-30T02:23:56.610" v="1785"/>
          <ac:spMkLst>
            <pc:docMk/>
            <pc:sldMk cId="0" sldId="274"/>
            <ac:spMk id="23" creationId="{77156B0E-D30C-BEFA-E15A-87EEDC3C4BBB}"/>
          </ac:spMkLst>
        </pc:spChg>
        <pc:spChg chg="mod">
          <ac:chgData name="Sheila Jk" userId="11eea433aaca7512" providerId="LiveId" clId="{57D0FC2D-AFB6-471F-A71F-CF176CCD980D}" dt="2022-10-30T02:23:56.610" v="1785"/>
          <ac:spMkLst>
            <pc:docMk/>
            <pc:sldMk cId="0" sldId="274"/>
            <ac:spMk id="24" creationId="{C0D9F7FA-CC4D-E182-E162-E7D65BB29D8A}"/>
          </ac:spMkLst>
        </pc:spChg>
        <pc:spChg chg="mod">
          <ac:chgData name="Sheila Jk" userId="11eea433aaca7512" providerId="LiveId" clId="{57D0FC2D-AFB6-471F-A71F-CF176CCD980D}" dt="2022-10-30T02:23:56.610" v="1785"/>
          <ac:spMkLst>
            <pc:docMk/>
            <pc:sldMk cId="0" sldId="274"/>
            <ac:spMk id="25" creationId="{04ADE037-ADD0-950B-9F14-150987831964}"/>
          </ac:spMkLst>
        </pc:spChg>
        <pc:spChg chg="mod">
          <ac:chgData name="Sheila Jk" userId="11eea433aaca7512" providerId="LiveId" clId="{57D0FC2D-AFB6-471F-A71F-CF176CCD980D}" dt="2022-10-30T02:23:56.610" v="1785"/>
          <ac:spMkLst>
            <pc:docMk/>
            <pc:sldMk cId="0" sldId="274"/>
            <ac:spMk id="26" creationId="{8D62469A-BE07-B961-3E54-0442B71FC9D1}"/>
          </ac:spMkLst>
        </pc:spChg>
        <pc:spChg chg="mod">
          <ac:chgData name="Sheila Jk" userId="11eea433aaca7512" providerId="LiveId" clId="{57D0FC2D-AFB6-471F-A71F-CF176CCD980D}" dt="2022-10-30T02:23:56.610" v="1785"/>
          <ac:spMkLst>
            <pc:docMk/>
            <pc:sldMk cId="0" sldId="274"/>
            <ac:spMk id="27" creationId="{5707A074-4397-8279-1482-D834394CD8A0}"/>
          </ac:spMkLst>
        </pc:spChg>
        <pc:spChg chg="mod">
          <ac:chgData name="Sheila Jk" userId="11eea433aaca7512" providerId="LiveId" clId="{57D0FC2D-AFB6-471F-A71F-CF176CCD980D}" dt="2022-10-30T02:23:56.610" v="1785"/>
          <ac:spMkLst>
            <pc:docMk/>
            <pc:sldMk cId="0" sldId="274"/>
            <ac:spMk id="28" creationId="{1D05EA79-5735-51B5-50E3-C5DCAB73F1F5}"/>
          </ac:spMkLst>
        </pc:spChg>
        <pc:spChg chg="mod">
          <ac:chgData name="Sheila Jk" userId="11eea433aaca7512" providerId="LiveId" clId="{57D0FC2D-AFB6-471F-A71F-CF176CCD980D}" dt="2022-10-30T02:23:56.610" v="1785"/>
          <ac:spMkLst>
            <pc:docMk/>
            <pc:sldMk cId="0" sldId="274"/>
            <ac:spMk id="29" creationId="{B7E4B89D-3D51-E0AE-72BE-F10A92EE23B7}"/>
          </ac:spMkLst>
        </pc:spChg>
        <pc:spChg chg="mod">
          <ac:chgData name="Sheila Jk" userId="11eea433aaca7512" providerId="LiveId" clId="{57D0FC2D-AFB6-471F-A71F-CF176CCD980D}" dt="2022-10-30T02:23:56.610" v="1785"/>
          <ac:spMkLst>
            <pc:docMk/>
            <pc:sldMk cId="0" sldId="274"/>
            <ac:spMk id="30" creationId="{CDD56E00-AF77-A286-3A63-3860F22CDE9F}"/>
          </ac:spMkLst>
        </pc:spChg>
        <pc:spChg chg="mod">
          <ac:chgData name="Sheila Jk" userId="11eea433aaca7512" providerId="LiveId" clId="{57D0FC2D-AFB6-471F-A71F-CF176CCD980D}" dt="2022-10-30T02:23:56.610" v="1785"/>
          <ac:spMkLst>
            <pc:docMk/>
            <pc:sldMk cId="0" sldId="274"/>
            <ac:spMk id="31" creationId="{1A4B8284-C9FC-D64A-B95B-DD8B17994438}"/>
          </ac:spMkLst>
        </pc:spChg>
        <pc:spChg chg="mod">
          <ac:chgData name="Sheila Jk" userId="11eea433aaca7512" providerId="LiveId" clId="{57D0FC2D-AFB6-471F-A71F-CF176CCD980D}" dt="2022-10-30T02:23:56.610" v="1785"/>
          <ac:spMkLst>
            <pc:docMk/>
            <pc:sldMk cId="0" sldId="274"/>
            <ac:spMk id="32" creationId="{25BE1F75-C214-C551-F535-99A75C529498}"/>
          </ac:spMkLst>
        </pc:spChg>
        <pc:spChg chg="mod">
          <ac:chgData name="Sheila Jk" userId="11eea433aaca7512" providerId="LiveId" clId="{57D0FC2D-AFB6-471F-A71F-CF176CCD980D}" dt="2022-10-30T02:23:56.610" v="1785"/>
          <ac:spMkLst>
            <pc:docMk/>
            <pc:sldMk cId="0" sldId="274"/>
            <ac:spMk id="33" creationId="{2D5E61EB-167E-9029-0695-949FA4BCFD7F}"/>
          </ac:spMkLst>
        </pc:spChg>
        <pc:spChg chg="mod">
          <ac:chgData name="Sheila Jk" userId="11eea433aaca7512" providerId="LiveId" clId="{57D0FC2D-AFB6-471F-A71F-CF176CCD980D}" dt="2022-10-30T02:23:56.610" v="1785"/>
          <ac:spMkLst>
            <pc:docMk/>
            <pc:sldMk cId="0" sldId="274"/>
            <ac:spMk id="34" creationId="{E356EEEB-BA8F-98FD-A8B5-9513B7A6D647}"/>
          </ac:spMkLst>
        </pc:spChg>
        <pc:spChg chg="mod">
          <ac:chgData name="Sheila Jk" userId="11eea433aaca7512" providerId="LiveId" clId="{57D0FC2D-AFB6-471F-A71F-CF176CCD980D}" dt="2022-10-30T02:23:56.610" v="1785"/>
          <ac:spMkLst>
            <pc:docMk/>
            <pc:sldMk cId="0" sldId="274"/>
            <ac:spMk id="35" creationId="{0915E0AF-7A81-88FF-A520-406475118084}"/>
          </ac:spMkLst>
        </pc:spChg>
        <pc:spChg chg="mod">
          <ac:chgData name="Sheila Jk" userId="11eea433aaca7512" providerId="LiveId" clId="{57D0FC2D-AFB6-471F-A71F-CF176CCD980D}" dt="2022-10-30T02:23:56.610" v="1785"/>
          <ac:spMkLst>
            <pc:docMk/>
            <pc:sldMk cId="0" sldId="274"/>
            <ac:spMk id="36" creationId="{734F39C6-3DEC-5549-F24B-1073AC9BF40F}"/>
          </ac:spMkLst>
        </pc:spChg>
        <pc:spChg chg="mod">
          <ac:chgData name="Sheila Jk" userId="11eea433aaca7512" providerId="LiveId" clId="{57D0FC2D-AFB6-471F-A71F-CF176CCD980D}" dt="2022-10-30T02:23:56.610" v="1785"/>
          <ac:spMkLst>
            <pc:docMk/>
            <pc:sldMk cId="0" sldId="274"/>
            <ac:spMk id="37" creationId="{E779F095-63CF-B135-37AF-B1CC14F3CA46}"/>
          </ac:spMkLst>
        </pc:spChg>
        <pc:spChg chg="mod">
          <ac:chgData name="Sheila Jk" userId="11eea433aaca7512" providerId="LiveId" clId="{57D0FC2D-AFB6-471F-A71F-CF176CCD980D}" dt="2022-10-30T02:23:56.610" v="1785"/>
          <ac:spMkLst>
            <pc:docMk/>
            <pc:sldMk cId="0" sldId="274"/>
            <ac:spMk id="38" creationId="{B50C3DBB-ECC2-5E3A-622D-EE13CA845379}"/>
          </ac:spMkLst>
        </pc:spChg>
        <pc:spChg chg="mod">
          <ac:chgData name="Sheila Jk" userId="11eea433aaca7512" providerId="LiveId" clId="{57D0FC2D-AFB6-471F-A71F-CF176CCD980D}" dt="2022-10-30T02:23:56.610" v="1785"/>
          <ac:spMkLst>
            <pc:docMk/>
            <pc:sldMk cId="0" sldId="274"/>
            <ac:spMk id="39" creationId="{EB3D0DF1-8B62-FE4B-0A55-C3C25EE77009}"/>
          </ac:spMkLst>
        </pc:spChg>
        <pc:spChg chg="mod">
          <ac:chgData name="Sheila Jk" userId="11eea433aaca7512" providerId="LiveId" clId="{57D0FC2D-AFB6-471F-A71F-CF176CCD980D}" dt="2022-10-30T02:23:56.610" v="1785"/>
          <ac:spMkLst>
            <pc:docMk/>
            <pc:sldMk cId="0" sldId="274"/>
            <ac:spMk id="40" creationId="{97E33606-9688-BC21-7C58-EC7AC5DE2C75}"/>
          </ac:spMkLst>
        </pc:spChg>
        <pc:spChg chg="mod">
          <ac:chgData name="Sheila Jk" userId="11eea433aaca7512" providerId="LiveId" clId="{57D0FC2D-AFB6-471F-A71F-CF176CCD980D}" dt="2022-10-30T02:23:56.610" v="1785"/>
          <ac:spMkLst>
            <pc:docMk/>
            <pc:sldMk cId="0" sldId="274"/>
            <ac:spMk id="41" creationId="{191F7F2B-57E9-44AD-A0F2-00F15812A721}"/>
          </ac:spMkLst>
        </pc:spChg>
        <pc:spChg chg="mod">
          <ac:chgData name="Sheila Jk" userId="11eea433aaca7512" providerId="LiveId" clId="{57D0FC2D-AFB6-471F-A71F-CF176CCD980D}" dt="2022-10-30T02:23:56.610" v="1785"/>
          <ac:spMkLst>
            <pc:docMk/>
            <pc:sldMk cId="0" sldId="274"/>
            <ac:spMk id="42" creationId="{2B9956E7-CF08-A453-EB9B-6D188F0F911B}"/>
          </ac:spMkLst>
        </pc:spChg>
        <pc:spChg chg="mod">
          <ac:chgData name="Sheila Jk" userId="11eea433aaca7512" providerId="LiveId" clId="{57D0FC2D-AFB6-471F-A71F-CF176CCD980D}" dt="2022-10-30T02:23:56.610" v="1785"/>
          <ac:spMkLst>
            <pc:docMk/>
            <pc:sldMk cId="0" sldId="274"/>
            <ac:spMk id="43" creationId="{DCF216AD-54CA-9332-D72F-9D82663E71C8}"/>
          </ac:spMkLst>
        </pc:spChg>
        <pc:spChg chg="mod">
          <ac:chgData name="Sheila Jk" userId="11eea433aaca7512" providerId="LiveId" clId="{57D0FC2D-AFB6-471F-A71F-CF176CCD980D}" dt="2022-10-30T02:23:56.610" v="1785"/>
          <ac:spMkLst>
            <pc:docMk/>
            <pc:sldMk cId="0" sldId="274"/>
            <ac:spMk id="44" creationId="{4D63709C-B386-3A56-88D3-9BCDF9DB6A8E}"/>
          </ac:spMkLst>
        </pc:spChg>
        <pc:spChg chg="mod">
          <ac:chgData name="Sheila Jk" userId="11eea433aaca7512" providerId="LiveId" clId="{57D0FC2D-AFB6-471F-A71F-CF176CCD980D}" dt="2022-10-30T02:23:56.610" v="1785"/>
          <ac:spMkLst>
            <pc:docMk/>
            <pc:sldMk cId="0" sldId="274"/>
            <ac:spMk id="45" creationId="{A268DF7E-DC24-458D-BBBE-E29DA4319AE2}"/>
          </ac:spMkLst>
        </pc:spChg>
        <pc:spChg chg="mod">
          <ac:chgData name="Sheila Jk" userId="11eea433aaca7512" providerId="LiveId" clId="{57D0FC2D-AFB6-471F-A71F-CF176CCD980D}" dt="2022-10-30T02:21:46.311" v="1780"/>
          <ac:spMkLst>
            <pc:docMk/>
            <pc:sldMk cId="0" sldId="274"/>
            <ac:spMk id="946" creationId="{00000000-0000-0000-0000-000000000000}"/>
          </ac:spMkLst>
        </pc:spChg>
        <pc:spChg chg="del">
          <ac:chgData name="Sheila Jk" userId="11eea433aaca7512" providerId="LiveId" clId="{57D0FC2D-AFB6-471F-A71F-CF176CCD980D}" dt="2022-10-30T02:21:51.754" v="1781" actId="478"/>
          <ac:spMkLst>
            <pc:docMk/>
            <pc:sldMk cId="0" sldId="274"/>
            <ac:spMk id="947" creationId="{00000000-0000-0000-0000-000000000000}"/>
          </ac:spMkLst>
        </pc:spChg>
        <pc:grpChg chg="add mod">
          <ac:chgData name="Sheila Jk" userId="11eea433aaca7512" providerId="LiveId" clId="{57D0FC2D-AFB6-471F-A71F-CF176CCD980D}" dt="2022-10-30T02:24:01.248" v="1787" actId="1076"/>
          <ac:grpSpMkLst>
            <pc:docMk/>
            <pc:sldMk cId="0" sldId="274"/>
            <ac:grpSpMk id="4" creationId="{83A92DE6-BEF9-6CB7-C9DE-CAECDAAB55ED}"/>
          </ac:grpSpMkLst>
        </pc:grpChg>
        <pc:grpChg chg="del">
          <ac:chgData name="Sheila Jk" userId="11eea433aaca7512" providerId="LiveId" clId="{57D0FC2D-AFB6-471F-A71F-CF176CCD980D}" dt="2022-10-30T02:23:32.136" v="1784" actId="478"/>
          <ac:grpSpMkLst>
            <pc:docMk/>
            <pc:sldMk cId="0" sldId="274"/>
            <ac:grpSpMk id="949" creationId="{00000000-0000-0000-0000-000000000000}"/>
          </ac:grpSpMkLst>
        </pc:grpChg>
        <pc:grpChg chg="del">
          <ac:chgData name="Sheila Jk" userId="11eea433aaca7512" providerId="LiveId" clId="{57D0FC2D-AFB6-471F-A71F-CF176CCD980D}" dt="2022-10-30T02:23:30.587" v="1783" actId="478"/>
          <ac:grpSpMkLst>
            <pc:docMk/>
            <pc:sldMk cId="0" sldId="274"/>
            <ac:grpSpMk id="984" creationId="{00000000-0000-0000-0000-000000000000}"/>
          </ac:grpSpMkLst>
        </pc:grpChg>
      </pc:sldChg>
      <pc:sldChg chg="addSp delSp modSp mod">
        <pc:chgData name="Sheila Jk" userId="11eea433aaca7512" providerId="LiveId" clId="{57D0FC2D-AFB6-471F-A71F-CF176CCD980D}" dt="2022-10-30T02:27:21.724" v="1808" actId="1076"/>
        <pc:sldMkLst>
          <pc:docMk/>
          <pc:sldMk cId="0" sldId="275"/>
        </pc:sldMkLst>
        <pc:spChg chg="add mod">
          <ac:chgData name="Sheila Jk" userId="11eea433aaca7512" providerId="LiveId" clId="{57D0FC2D-AFB6-471F-A71F-CF176CCD980D}" dt="2022-10-30T02:27:11.215" v="1804" actId="1076"/>
          <ac:spMkLst>
            <pc:docMk/>
            <pc:sldMk cId="0" sldId="275"/>
            <ac:spMk id="2" creationId="{CCD2EB9F-0C03-A006-839D-BF9738EF6CF1}"/>
          </ac:spMkLst>
        </pc:spChg>
        <pc:spChg chg="mod">
          <ac:chgData name="Sheila Jk" userId="11eea433aaca7512" providerId="LiveId" clId="{57D0FC2D-AFB6-471F-A71F-CF176CCD980D}" dt="2022-10-30T02:26:12.689" v="1793" actId="255"/>
          <ac:spMkLst>
            <pc:docMk/>
            <pc:sldMk cId="0" sldId="275"/>
            <ac:spMk id="1004" creationId="{00000000-0000-0000-0000-000000000000}"/>
          </ac:spMkLst>
        </pc:spChg>
        <pc:graphicFrameChg chg="del">
          <ac:chgData name="Sheila Jk" userId="11eea433aaca7512" providerId="LiveId" clId="{57D0FC2D-AFB6-471F-A71F-CF176CCD980D}" dt="2022-10-30T02:24:07.665" v="1788" actId="478"/>
          <ac:graphicFrameMkLst>
            <pc:docMk/>
            <pc:sldMk cId="0" sldId="275"/>
            <ac:graphicFrameMk id="1005" creationId="{00000000-0000-0000-0000-000000000000}"/>
          </ac:graphicFrameMkLst>
        </pc:graphicFrameChg>
        <pc:picChg chg="add mod">
          <ac:chgData name="Sheila Jk" userId="11eea433aaca7512" providerId="LiveId" clId="{57D0FC2D-AFB6-471F-A71F-CF176CCD980D}" dt="2022-10-30T02:27:21.724" v="1808" actId="1076"/>
          <ac:picMkLst>
            <pc:docMk/>
            <pc:sldMk cId="0" sldId="275"/>
            <ac:picMk id="3" creationId="{73989B22-6425-7919-93A7-628C6DCCFAC0}"/>
          </ac:picMkLst>
        </pc:picChg>
      </pc:sldChg>
      <pc:sldChg chg="addSp delSp modSp mod">
        <pc:chgData name="Sheila Jk" userId="11eea433aaca7512" providerId="LiveId" clId="{57D0FC2D-AFB6-471F-A71F-CF176CCD980D}" dt="2022-10-30T02:28:22.963" v="1825" actId="1076"/>
        <pc:sldMkLst>
          <pc:docMk/>
          <pc:sldMk cId="0" sldId="276"/>
        </pc:sldMkLst>
        <pc:spChg chg="add del mod">
          <ac:chgData name="Sheila Jk" userId="11eea433aaca7512" providerId="LiveId" clId="{57D0FC2D-AFB6-471F-A71F-CF176CCD980D}" dt="2022-10-30T02:27:48.536" v="1811" actId="478"/>
          <ac:spMkLst>
            <pc:docMk/>
            <pc:sldMk cId="0" sldId="276"/>
            <ac:spMk id="3" creationId="{9DD218B5-0420-47F7-3633-2D5A133DC761}"/>
          </ac:spMkLst>
        </pc:spChg>
        <pc:spChg chg="add mod">
          <ac:chgData name="Sheila Jk" userId="11eea433aaca7512" providerId="LiveId" clId="{57D0FC2D-AFB6-471F-A71F-CF176CCD980D}" dt="2022-10-30T02:28:18.311" v="1822" actId="123"/>
          <ac:spMkLst>
            <pc:docMk/>
            <pc:sldMk cId="0" sldId="276"/>
            <ac:spMk id="4" creationId="{072D3E48-1963-B5FF-B6ED-BBC6FCE93375}"/>
          </ac:spMkLst>
        </pc:spChg>
        <pc:spChg chg="del">
          <ac:chgData name="Sheila Jk" userId="11eea433aaca7512" providerId="LiveId" clId="{57D0FC2D-AFB6-471F-A71F-CF176CCD980D}" dt="2022-10-30T02:27:46.551" v="1810" actId="478"/>
          <ac:spMkLst>
            <pc:docMk/>
            <pc:sldMk cId="0" sldId="276"/>
            <ac:spMk id="1010" creationId="{00000000-0000-0000-0000-000000000000}"/>
          </ac:spMkLst>
        </pc:spChg>
        <pc:spChg chg="del">
          <ac:chgData name="Sheila Jk" userId="11eea433aaca7512" providerId="LiveId" clId="{57D0FC2D-AFB6-471F-A71F-CF176CCD980D}" dt="2022-10-30T02:27:27.293" v="1809" actId="478"/>
          <ac:spMkLst>
            <pc:docMk/>
            <pc:sldMk cId="0" sldId="276"/>
            <ac:spMk id="1011" creationId="{00000000-0000-0000-0000-000000000000}"/>
          </ac:spMkLst>
        </pc:spChg>
        <pc:spChg chg="del">
          <ac:chgData name="Sheila Jk" userId="11eea433aaca7512" providerId="LiveId" clId="{57D0FC2D-AFB6-471F-A71F-CF176CCD980D}" dt="2022-10-30T02:27:27.293" v="1809" actId="478"/>
          <ac:spMkLst>
            <pc:docMk/>
            <pc:sldMk cId="0" sldId="276"/>
            <ac:spMk id="1012" creationId="{00000000-0000-0000-0000-000000000000}"/>
          </ac:spMkLst>
        </pc:spChg>
        <pc:spChg chg="del">
          <ac:chgData name="Sheila Jk" userId="11eea433aaca7512" providerId="LiveId" clId="{57D0FC2D-AFB6-471F-A71F-CF176CCD980D}" dt="2022-10-30T02:27:27.293" v="1809" actId="478"/>
          <ac:spMkLst>
            <pc:docMk/>
            <pc:sldMk cId="0" sldId="276"/>
            <ac:spMk id="1013" creationId="{00000000-0000-0000-0000-000000000000}"/>
          </ac:spMkLst>
        </pc:spChg>
        <pc:spChg chg="del">
          <ac:chgData name="Sheila Jk" userId="11eea433aaca7512" providerId="LiveId" clId="{57D0FC2D-AFB6-471F-A71F-CF176CCD980D}" dt="2022-10-30T02:27:27.293" v="1809" actId="478"/>
          <ac:spMkLst>
            <pc:docMk/>
            <pc:sldMk cId="0" sldId="276"/>
            <ac:spMk id="1014" creationId="{00000000-0000-0000-0000-000000000000}"/>
          </ac:spMkLst>
        </pc:spChg>
        <pc:spChg chg="del">
          <ac:chgData name="Sheila Jk" userId="11eea433aaca7512" providerId="LiveId" clId="{57D0FC2D-AFB6-471F-A71F-CF176CCD980D}" dt="2022-10-30T02:27:27.293" v="1809" actId="478"/>
          <ac:spMkLst>
            <pc:docMk/>
            <pc:sldMk cId="0" sldId="276"/>
            <ac:spMk id="1015" creationId="{00000000-0000-0000-0000-000000000000}"/>
          </ac:spMkLst>
        </pc:spChg>
        <pc:spChg chg="del">
          <ac:chgData name="Sheila Jk" userId="11eea433aaca7512" providerId="LiveId" clId="{57D0FC2D-AFB6-471F-A71F-CF176CCD980D}" dt="2022-10-30T02:27:27.293" v="1809" actId="478"/>
          <ac:spMkLst>
            <pc:docMk/>
            <pc:sldMk cId="0" sldId="276"/>
            <ac:spMk id="1016" creationId="{00000000-0000-0000-0000-000000000000}"/>
          </ac:spMkLst>
        </pc:spChg>
        <pc:spChg chg="del">
          <ac:chgData name="Sheila Jk" userId="11eea433aaca7512" providerId="LiveId" clId="{57D0FC2D-AFB6-471F-A71F-CF176CCD980D}" dt="2022-10-30T02:27:27.293" v="1809" actId="478"/>
          <ac:spMkLst>
            <pc:docMk/>
            <pc:sldMk cId="0" sldId="276"/>
            <ac:spMk id="1017" creationId="{00000000-0000-0000-0000-000000000000}"/>
          </ac:spMkLst>
        </pc:spChg>
        <pc:spChg chg="del">
          <ac:chgData name="Sheila Jk" userId="11eea433aaca7512" providerId="LiveId" clId="{57D0FC2D-AFB6-471F-A71F-CF176CCD980D}" dt="2022-10-30T02:27:27.293" v="1809" actId="478"/>
          <ac:spMkLst>
            <pc:docMk/>
            <pc:sldMk cId="0" sldId="276"/>
            <ac:spMk id="1018" creationId="{00000000-0000-0000-0000-000000000000}"/>
          </ac:spMkLst>
        </pc:spChg>
        <pc:spChg chg="del">
          <ac:chgData name="Sheila Jk" userId="11eea433aaca7512" providerId="LiveId" clId="{57D0FC2D-AFB6-471F-A71F-CF176CCD980D}" dt="2022-10-30T02:27:27.293" v="1809" actId="478"/>
          <ac:spMkLst>
            <pc:docMk/>
            <pc:sldMk cId="0" sldId="276"/>
            <ac:spMk id="1019" creationId="{00000000-0000-0000-0000-000000000000}"/>
          </ac:spMkLst>
        </pc:spChg>
        <pc:spChg chg="del">
          <ac:chgData name="Sheila Jk" userId="11eea433aaca7512" providerId="LiveId" clId="{57D0FC2D-AFB6-471F-A71F-CF176CCD980D}" dt="2022-10-30T02:27:27.293" v="1809" actId="478"/>
          <ac:spMkLst>
            <pc:docMk/>
            <pc:sldMk cId="0" sldId="276"/>
            <ac:spMk id="1020" creationId="{00000000-0000-0000-0000-000000000000}"/>
          </ac:spMkLst>
        </pc:spChg>
        <pc:spChg chg="del">
          <ac:chgData name="Sheila Jk" userId="11eea433aaca7512" providerId="LiveId" clId="{57D0FC2D-AFB6-471F-A71F-CF176CCD980D}" dt="2022-10-30T02:27:27.293" v="1809" actId="478"/>
          <ac:spMkLst>
            <pc:docMk/>
            <pc:sldMk cId="0" sldId="276"/>
            <ac:spMk id="1021" creationId="{00000000-0000-0000-0000-000000000000}"/>
          </ac:spMkLst>
        </pc:spChg>
        <pc:spChg chg="del">
          <ac:chgData name="Sheila Jk" userId="11eea433aaca7512" providerId="LiveId" clId="{57D0FC2D-AFB6-471F-A71F-CF176CCD980D}" dt="2022-10-30T02:27:27.293" v="1809" actId="478"/>
          <ac:spMkLst>
            <pc:docMk/>
            <pc:sldMk cId="0" sldId="276"/>
            <ac:spMk id="1022" creationId="{00000000-0000-0000-0000-000000000000}"/>
          </ac:spMkLst>
        </pc:spChg>
        <pc:picChg chg="add mod">
          <ac:chgData name="Sheila Jk" userId="11eea433aaca7512" providerId="LiveId" clId="{57D0FC2D-AFB6-471F-A71F-CF176CCD980D}" dt="2022-10-30T02:28:22.963" v="1825" actId="1076"/>
          <ac:picMkLst>
            <pc:docMk/>
            <pc:sldMk cId="0" sldId="276"/>
            <ac:picMk id="5" creationId="{C79C618D-5A6B-DE15-CC73-4DEA6F0FBE83}"/>
          </ac:picMkLst>
        </pc:picChg>
      </pc:sldChg>
      <pc:sldChg chg="addSp delSp modSp mod">
        <pc:chgData name="Sheila Jk" userId="11eea433aaca7512" providerId="LiveId" clId="{57D0FC2D-AFB6-471F-A71F-CF176CCD980D}" dt="2022-10-30T02:29:54.644" v="1845" actId="1076"/>
        <pc:sldMkLst>
          <pc:docMk/>
          <pc:sldMk cId="0" sldId="277"/>
        </pc:sldMkLst>
        <pc:spChg chg="add mod">
          <ac:chgData name="Sheila Jk" userId="11eea433aaca7512" providerId="LiveId" clId="{57D0FC2D-AFB6-471F-A71F-CF176CCD980D}" dt="2022-10-30T02:29:49.498" v="1844" actId="14100"/>
          <ac:spMkLst>
            <pc:docMk/>
            <pc:sldMk cId="0" sldId="277"/>
            <ac:spMk id="2" creationId="{356A5E39-5891-7C98-1A0B-99F848E5054F}"/>
          </ac:spMkLst>
        </pc:spChg>
        <pc:spChg chg="mod">
          <ac:chgData name="Sheila Jk" userId="11eea433aaca7512" providerId="LiveId" clId="{57D0FC2D-AFB6-471F-A71F-CF176CCD980D}" dt="2022-10-30T02:29:04.236" v="1833" actId="14100"/>
          <ac:spMkLst>
            <pc:docMk/>
            <pc:sldMk cId="0" sldId="277"/>
            <ac:spMk id="1027" creationId="{00000000-0000-0000-0000-000000000000}"/>
          </ac:spMkLst>
        </pc:spChg>
        <pc:graphicFrameChg chg="del">
          <ac:chgData name="Sheila Jk" userId="11eea433aaca7512" providerId="LiveId" clId="{57D0FC2D-AFB6-471F-A71F-CF176CCD980D}" dt="2022-10-30T02:28:36.908" v="1826" actId="478"/>
          <ac:graphicFrameMkLst>
            <pc:docMk/>
            <pc:sldMk cId="0" sldId="277"/>
            <ac:graphicFrameMk id="1028" creationId="{00000000-0000-0000-0000-000000000000}"/>
          </ac:graphicFrameMkLst>
        </pc:graphicFrameChg>
        <pc:picChg chg="add mod">
          <ac:chgData name="Sheila Jk" userId="11eea433aaca7512" providerId="LiveId" clId="{57D0FC2D-AFB6-471F-A71F-CF176CCD980D}" dt="2022-10-30T02:29:54.644" v="1845" actId="1076"/>
          <ac:picMkLst>
            <pc:docMk/>
            <pc:sldMk cId="0" sldId="277"/>
            <ac:picMk id="3" creationId="{D9EAC824-BDBB-C7F4-4063-094A4B14EC29}"/>
          </ac:picMkLst>
        </pc:picChg>
      </pc:sldChg>
      <pc:sldChg chg="del">
        <pc:chgData name="Sheila Jk" userId="11eea433aaca7512" providerId="LiveId" clId="{57D0FC2D-AFB6-471F-A71F-CF176CCD980D}" dt="2022-10-30T00:02:30.346" v="2" actId="2696"/>
        <pc:sldMkLst>
          <pc:docMk/>
          <pc:sldMk cId="0" sldId="278"/>
        </pc:sldMkLst>
      </pc:sldChg>
      <pc:sldChg chg="addSp delSp modSp mod">
        <pc:chgData name="Sheila Jk" userId="11eea433aaca7512" providerId="LiveId" clId="{57D0FC2D-AFB6-471F-A71F-CF176CCD980D}" dt="2022-10-30T02:43:17.533" v="2025"/>
        <pc:sldMkLst>
          <pc:docMk/>
          <pc:sldMk cId="0" sldId="279"/>
        </pc:sldMkLst>
        <pc:spChg chg="add del mod">
          <ac:chgData name="Sheila Jk" userId="11eea433aaca7512" providerId="LiveId" clId="{57D0FC2D-AFB6-471F-A71F-CF176CCD980D}" dt="2022-10-30T02:42:50.890" v="2021" actId="478"/>
          <ac:spMkLst>
            <pc:docMk/>
            <pc:sldMk cId="0" sldId="279"/>
            <ac:spMk id="3" creationId="{7210963C-CF85-D36F-4F55-4F8979AF1BA8}"/>
          </ac:spMkLst>
        </pc:spChg>
        <pc:spChg chg="mod">
          <ac:chgData name="Sheila Jk" userId="11eea433aaca7512" providerId="LiveId" clId="{57D0FC2D-AFB6-471F-A71F-CF176CCD980D}" dt="2022-10-30T02:43:17.533" v="2025"/>
          <ac:spMkLst>
            <pc:docMk/>
            <pc:sldMk cId="0" sldId="279"/>
            <ac:spMk id="5" creationId="{28DA004F-8A37-2D06-896D-3B05EE9120BA}"/>
          </ac:spMkLst>
        </pc:spChg>
        <pc:spChg chg="mod">
          <ac:chgData name="Sheila Jk" userId="11eea433aaca7512" providerId="LiveId" clId="{57D0FC2D-AFB6-471F-A71F-CF176CCD980D}" dt="2022-10-30T02:43:17.533" v="2025"/>
          <ac:spMkLst>
            <pc:docMk/>
            <pc:sldMk cId="0" sldId="279"/>
            <ac:spMk id="6" creationId="{5DE070A9-F4CC-50F1-8F52-E1F2613E99B3}"/>
          </ac:spMkLst>
        </pc:spChg>
        <pc:spChg chg="mod">
          <ac:chgData name="Sheila Jk" userId="11eea433aaca7512" providerId="LiveId" clId="{57D0FC2D-AFB6-471F-A71F-CF176CCD980D}" dt="2022-10-30T02:43:17.533" v="2025"/>
          <ac:spMkLst>
            <pc:docMk/>
            <pc:sldMk cId="0" sldId="279"/>
            <ac:spMk id="7" creationId="{C025151B-5B36-B2C9-5797-666A88D98167}"/>
          </ac:spMkLst>
        </pc:spChg>
        <pc:spChg chg="mod">
          <ac:chgData name="Sheila Jk" userId="11eea433aaca7512" providerId="LiveId" clId="{57D0FC2D-AFB6-471F-A71F-CF176CCD980D}" dt="2022-10-30T02:43:17.533" v="2025"/>
          <ac:spMkLst>
            <pc:docMk/>
            <pc:sldMk cId="0" sldId="279"/>
            <ac:spMk id="8" creationId="{AD6E7648-CA6C-ACF5-3178-31FAF8D23D4A}"/>
          </ac:spMkLst>
        </pc:spChg>
        <pc:spChg chg="mod">
          <ac:chgData name="Sheila Jk" userId="11eea433aaca7512" providerId="LiveId" clId="{57D0FC2D-AFB6-471F-A71F-CF176CCD980D}" dt="2022-10-30T02:43:17.533" v="2025"/>
          <ac:spMkLst>
            <pc:docMk/>
            <pc:sldMk cId="0" sldId="279"/>
            <ac:spMk id="9" creationId="{D6301CBF-9EF0-0932-D2C1-8287F98EBC5F}"/>
          </ac:spMkLst>
        </pc:spChg>
        <pc:spChg chg="mod">
          <ac:chgData name="Sheila Jk" userId="11eea433aaca7512" providerId="LiveId" clId="{57D0FC2D-AFB6-471F-A71F-CF176CCD980D}" dt="2022-10-30T02:43:17.533" v="2025"/>
          <ac:spMkLst>
            <pc:docMk/>
            <pc:sldMk cId="0" sldId="279"/>
            <ac:spMk id="10" creationId="{608A2801-F377-FF8A-2B0D-3B8DE97FFA91}"/>
          </ac:spMkLst>
        </pc:spChg>
        <pc:spChg chg="mod">
          <ac:chgData name="Sheila Jk" userId="11eea433aaca7512" providerId="LiveId" clId="{57D0FC2D-AFB6-471F-A71F-CF176CCD980D}" dt="2022-10-30T02:43:17.533" v="2025"/>
          <ac:spMkLst>
            <pc:docMk/>
            <pc:sldMk cId="0" sldId="279"/>
            <ac:spMk id="11" creationId="{50FB3D3C-631D-CC27-3044-D38C96786FE3}"/>
          </ac:spMkLst>
        </pc:spChg>
        <pc:spChg chg="mod">
          <ac:chgData name="Sheila Jk" userId="11eea433aaca7512" providerId="LiveId" clId="{57D0FC2D-AFB6-471F-A71F-CF176CCD980D}" dt="2022-10-30T02:43:17.533" v="2025"/>
          <ac:spMkLst>
            <pc:docMk/>
            <pc:sldMk cId="0" sldId="279"/>
            <ac:spMk id="12" creationId="{164C8CFD-7CD5-7FA9-2AD4-D35215006754}"/>
          </ac:spMkLst>
        </pc:spChg>
        <pc:spChg chg="mod">
          <ac:chgData name="Sheila Jk" userId="11eea433aaca7512" providerId="LiveId" clId="{57D0FC2D-AFB6-471F-A71F-CF176CCD980D}" dt="2022-10-30T02:43:17.533" v="2025"/>
          <ac:spMkLst>
            <pc:docMk/>
            <pc:sldMk cId="0" sldId="279"/>
            <ac:spMk id="13" creationId="{D6E500DC-DB7C-2E40-2A3E-1E8AD812AF15}"/>
          </ac:spMkLst>
        </pc:spChg>
        <pc:spChg chg="mod">
          <ac:chgData name="Sheila Jk" userId="11eea433aaca7512" providerId="LiveId" clId="{57D0FC2D-AFB6-471F-A71F-CF176CCD980D}" dt="2022-10-30T02:43:17.533" v="2025"/>
          <ac:spMkLst>
            <pc:docMk/>
            <pc:sldMk cId="0" sldId="279"/>
            <ac:spMk id="14" creationId="{21D8A861-04D2-5D93-8442-7207C6BFD99F}"/>
          </ac:spMkLst>
        </pc:spChg>
        <pc:spChg chg="mod">
          <ac:chgData name="Sheila Jk" userId="11eea433aaca7512" providerId="LiveId" clId="{57D0FC2D-AFB6-471F-A71F-CF176CCD980D}" dt="2022-10-30T02:43:17.533" v="2025"/>
          <ac:spMkLst>
            <pc:docMk/>
            <pc:sldMk cId="0" sldId="279"/>
            <ac:spMk id="15" creationId="{FC5B7A64-A9E9-ED4B-8123-445801C8CC96}"/>
          </ac:spMkLst>
        </pc:spChg>
        <pc:spChg chg="mod">
          <ac:chgData name="Sheila Jk" userId="11eea433aaca7512" providerId="LiveId" clId="{57D0FC2D-AFB6-471F-A71F-CF176CCD980D}" dt="2022-10-30T02:43:17.533" v="2025"/>
          <ac:spMkLst>
            <pc:docMk/>
            <pc:sldMk cId="0" sldId="279"/>
            <ac:spMk id="16" creationId="{3F2E221B-08DE-6C41-75BF-69C72385E1F1}"/>
          </ac:spMkLst>
        </pc:spChg>
        <pc:spChg chg="mod">
          <ac:chgData name="Sheila Jk" userId="11eea433aaca7512" providerId="LiveId" clId="{57D0FC2D-AFB6-471F-A71F-CF176CCD980D}" dt="2022-10-30T02:43:17.533" v="2025"/>
          <ac:spMkLst>
            <pc:docMk/>
            <pc:sldMk cId="0" sldId="279"/>
            <ac:spMk id="17" creationId="{B7BBF4C6-0C7D-DE9F-80D2-D9649EEB10C6}"/>
          </ac:spMkLst>
        </pc:spChg>
        <pc:spChg chg="mod">
          <ac:chgData name="Sheila Jk" userId="11eea433aaca7512" providerId="LiveId" clId="{57D0FC2D-AFB6-471F-A71F-CF176CCD980D}" dt="2022-10-30T02:43:17.533" v="2025"/>
          <ac:spMkLst>
            <pc:docMk/>
            <pc:sldMk cId="0" sldId="279"/>
            <ac:spMk id="18" creationId="{781377DA-1AD9-85FA-81D0-887F6C18B52D}"/>
          </ac:spMkLst>
        </pc:spChg>
        <pc:spChg chg="mod">
          <ac:chgData name="Sheila Jk" userId="11eea433aaca7512" providerId="LiveId" clId="{57D0FC2D-AFB6-471F-A71F-CF176CCD980D}" dt="2022-10-30T02:43:17.533" v="2025"/>
          <ac:spMkLst>
            <pc:docMk/>
            <pc:sldMk cId="0" sldId="279"/>
            <ac:spMk id="19" creationId="{9F954C20-ACC9-FD88-6C7F-663814456E43}"/>
          </ac:spMkLst>
        </pc:spChg>
        <pc:spChg chg="mod">
          <ac:chgData name="Sheila Jk" userId="11eea433aaca7512" providerId="LiveId" clId="{57D0FC2D-AFB6-471F-A71F-CF176CCD980D}" dt="2022-10-30T02:43:17.533" v="2025"/>
          <ac:spMkLst>
            <pc:docMk/>
            <pc:sldMk cId="0" sldId="279"/>
            <ac:spMk id="20" creationId="{7EA1F5EF-6826-CD23-0465-EF3D245380BE}"/>
          </ac:spMkLst>
        </pc:spChg>
        <pc:spChg chg="mod">
          <ac:chgData name="Sheila Jk" userId="11eea433aaca7512" providerId="LiveId" clId="{57D0FC2D-AFB6-471F-A71F-CF176CCD980D}" dt="2022-10-30T02:43:17.533" v="2025"/>
          <ac:spMkLst>
            <pc:docMk/>
            <pc:sldMk cId="0" sldId="279"/>
            <ac:spMk id="21" creationId="{813434C3-3010-91AB-2F9A-2E8A6F87DC8D}"/>
          </ac:spMkLst>
        </pc:spChg>
        <pc:spChg chg="mod">
          <ac:chgData name="Sheila Jk" userId="11eea433aaca7512" providerId="LiveId" clId="{57D0FC2D-AFB6-471F-A71F-CF176CCD980D}" dt="2022-10-30T02:43:17.533" v="2025"/>
          <ac:spMkLst>
            <pc:docMk/>
            <pc:sldMk cId="0" sldId="279"/>
            <ac:spMk id="22" creationId="{CB6D9BF6-4E6B-48EE-30C3-57DAD8FD1084}"/>
          </ac:spMkLst>
        </pc:spChg>
        <pc:spChg chg="mod">
          <ac:chgData name="Sheila Jk" userId="11eea433aaca7512" providerId="LiveId" clId="{57D0FC2D-AFB6-471F-A71F-CF176CCD980D}" dt="2022-10-30T02:43:17.533" v="2025"/>
          <ac:spMkLst>
            <pc:docMk/>
            <pc:sldMk cId="0" sldId="279"/>
            <ac:spMk id="23" creationId="{0D8502CF-9CAD-6A6D-AC2C-A57A2FB1C922}"/>
          </ac:spMkLst>
        </pc:spChg>
        <pc:spChg chg="mod">
          <ac:chgData name="Sheila Jk" userId="11eea433aaca7512" providerId="LiveId" clId="{57D0FC2D-AFB6-471F-A71F-CF176CCD980D}" dt="2022-10-30T02:43:17.533" v="2025"/>
          <ac:spMkLst>
            <pc:docMk/>
            <pc:sldMk cId="0" sldId="279"/>
            <ac:spMk id="24" creationId="{813AC5BF-D431-F306-358A-6967B0CEEDD2}"/>
          </ac:spMkLst>
        </pc:spChg>
        <pc:spChg chg="mod">
          <ac:chgData name="Sheila Jk" userId="11eea433aaca7512" providerId="LiveId" clId="{57D0FC2D-AFB6-471F-A71F-CF176CCD980D}" dt="2022-10-30T02:43:17.533" v="2025"/>
          <ac:spMkLst>
            <pc:docMk/>
            <pc:sldMk cId="0" sldId="279"/>
            <ac:spMk id="25" creationId="{A907FF1B-2F02-A55C-C675-FB2BD34AA90F}"/>
          </ac:spMkLst>
        </pc:spChg>
        <pc:spChg chg="mod">
          <ac:chgData name="Sheila Jk" userId="11eea433aaca7512" providerId="LiveId" clId="{57D0FC2D-AFB6-471F-A71F-CF176CCD980D}" dt="2022-10-30T02:43:17.533" v="2025"/>
          <ac:spMkLst>
            <pc:docMk/>
            <pc:sldMk cId="0" sldId="279"/>
            <ac:spMk id="26" creationId="{F6BB277A-49C1-0D37-A6D2-862501178866}"/>
          </ac:spMkLst>
        </pc:spChg>
        <pc:spChg chg="mod">
          <ac:chgData name="Sheila Jk" userId="11eea433aaca7512" providerId="LiveId" clId="{57D0FC2D-AFB6-471F-A71F-CF176CCD980D}" dt="2022-10-30T02:43:17.533" v="2025"/>
          <ac:spMkLst>
            <pc:docMk/>
            <pc:sldMk cId="0" sldId="279"/>
            <ac:spMk id="27" creationId="{1765C032-E608-6C67-A44B-E7A0E17AE1D3}"/>
          </ac:spMkLst>
        </pc:spChg>
        <pc:spChg chg="mod">
          <ac:chgData name="Sheila Jk" userId="11eea433aaca7512" providerId="LiveId" clId="{57D0FC2D-AFB6-471F-A71F-CF176CCD980D}" dt="2022-10-30T02:43:17.533" v="2025"/>
          <ac:spMkLst>
            <pc:docMk/>
            <pc:sldMk cId="0" sldId="279"/>
            <ac:spMk id="28" creationId="{A42244FB-1F02-BCAB-D30B-1835586E7683}"/>
          </ac:spMkLst>
        </pc:spChg>
        <pc:spChg chg="mod">
          <ac:chgData name="Sheila Jk" userId="11eea433aaca7512" providerId="LiveId" clId="{57D0FC2D-AFB6-471F-A71F-CF176CCD980D}" dt="2022-10-30T02:43:17.533" v="2025"/>
          <ac:spMkLst>
            <pc:docMk/>
            <pc:sldMk cId="0" sldId="279"/>
            <ac:spMk id="29" creationId="{559D850B-3BE8-881B-9842-D7BD64509097}"/>
          </ac:spMkLst>
        </pc:spChg>
        <pc:spChg chg="mod">
          <ac:chgData name="Sheila Jk" userId="11eea433aaca7512" providerId="LiveId" clId="{57D0FC2D-AFB6-471F-A71F-CF176CCD980D}" dt="2022-10-30T02:43:17.533" v="2025"/>
          <ac:spMkLst>
            <pc:docMk/>
            <pc:sldMk cId="0" sldId="279"/>
            <ac:spMk id="30" creationId="{CCD28876-5728-8CC3-BFDF-33E9DAC72022}"/>
          </ac:spMkLst>
        </pc:spChg>
        <pc:spChg chg="mod">
          <ac:chgData name="Sheila Jk" userId="11eea433aaca7512" providerId="LiveId" clId="{57D0FC2D-AFB6-471F-A71F-CF176CCD980D}" dt="2022-10-30T02:43:17.533" v="2025"/>
          <ac:spMkLst>
            <pc:docMk/>
            <pc:sldMk cId="0" sldId="279"/>
            <ac:spMk id="31" creationId="{A709EF1C-9DD3-5F08-BEA3-D3704FE8DD62}"/>
          </ac:spMkLst>
        </pc:spChg>
        <pc:spChg chg="mod">
          <ac:chgData name="Sheila Jk" userId="11eea433aaca7512" providerId="LiveId" clId="{57D0FC2D-AFB6-471F-A71F-CF176CCD980D}" dt="2022-10-30T02:43:17.533" v="2025"/>
          <ac:spMkLst>
            <pc:docMk/>
            <pc:sldMk cId="0" sldId="279"/>
            <ac:spMk id="32" creationId="{9F100B93-7C7E-8C9D-25C2-AD47B502A1FA}"/>
          </ac:spMkLst>
        </pc:spChg>
        <pc:spChg chg="mod">
          <ac:chgData name="Sheila Jk" userId="11eea433aaca7512" providerId="LiveId" clId="{57D0FC2D-AFB6-471F-A71F-CF176CCD980D}" dt="2022-10-30T02:43:17.533" v="2025"/>
          <ac:spMkLst>
            <pc:docMk/>
            <pc:sldMk cId="0" sldId="279"/>
            <ac:spMk id="33" creationId="{E2CE5DEE-34A3-BFF3-36C5-792FA27DC5F2}"/>
          </ac:spMkLst>
        </pc:spChg>
        <pc:spChg chg="mod">
          <ac:chgData name="Sheila Jk" userId="11eea433aaca7512" providerId="LiveId" clId="{57D0FC2D-AFB6-471F-A71F-CF176CCD980D}" dt="2022-10-30T02:43:17.533" v="2025"/>
          <ac:spMkLst>
            <pc:docMk/>
            <pc:sldMk cId="0" sldId="279"/>
            <ac:spMk id="34" creationId="{C07547CB-4B05-CBC3-84ED-018B176FE7AB}"/>
          </ac:spMkLst>
        </pc:spChg>
        <pc:spChg chg="mod">
          <ac:chgData name="Sheila Jk" userId="11eea433aaca7512" providerId="LiveId" clId="{57D0FC2D-AFB6-471F-A71F-CF176CCD980D}" dt="2022-10-30T02:43:17.533" v="2025"/>
          <ac:spMkLst>
            <pc:docMk/>
            <pc:sldMk cId="0" sldId="279"/>
            <ac:spMk id="35" creationId="{66D757BE-329A-C68F-8CE9-8958613864FB}"/>
          </ac:spMkLst>
        </pc:spChg>
        <pc:spChg chg="mod">
          <ac:chgData name="Sheila Jk" userId="11eea433aaca7512" providerId="LiveId" clId="{57D0FC2D-AFB6-471F-A71F-CF176CCD980D}" dt="2022-10-30T02:43:17.533" v="2025"/>
          <ac:spMkLst>
            <pc:docMk/>
            <pc:sldMk cId="0" sldId="279"/>
            <ac:spMk id="36" creationId="{588321FA-C030-8549-6094-9EDAC4C27790}"/>
          </ac:spMkLst>
        </pc:spChg>
        <pc:spChg chg="mod">
          <ac:chgData name="Sheila Jk" userId="11eea433aaca7512" providerId="LiveId" clId="{57D0FC2D-AFB6-471F-A71F-CF176CCD980D}" dt="2022-10-30T02:43:17.533" v="2025"/>
          <ac:spMkLst>
            <pc:docMk/>
            <pc:sldMk cId="0" sldId="279"/>
            <ac:spMk id="37" creationId="{B9E4F1FF-71B8-C0A5-B949-29C3BC9F5E73}"/>
          </ac:spMkLst>
        </pc:spChg>
        <pc:spChg chg="mod">
          <ac:chgData name="Sheila Jk" userId="11eea433aaca7512" providerId="LiveId" clId="{57D0FC2D-AFB6-471F-A71F-CF176CCD980D}" dt="2022-10-30T02:43:17.533" v="2025"/>
          <ac:spMkLst>
            <pc:docMk/>
            <pc:sldMk cId="0" sldId="279"/>
            <ac:spMk id="38" creationId="{79FF35FC-B9E7-ED76-B4C9-48180BB82760}"/>
          </ac:spMkLst>
        </pc:spChg>
        <pc:spChg chg="mod">
          <ac:chgData name="Sheila Jk" userId="11eea433aaca7512" providerId="LiveId" clId="{57D0FC2D-AFB6-471F-A71F-CF176CCD980D}" dt="2022-10-30T02:43:17.533" v="2025"/>
          <ac:spMkLst>
            <pc:docMk/>
            <pc:sldMk cId="0" sldId="279"/>
            <ac:spMk id="39" creationId="{764762D5-FE3A-AA92-A773-330C979FB83B}"/>
          </ac:spMkLst>
        </pc:spChg>
        <pc:spChg chg="mod">
          <ac:chgData name="Sheila Jk" userId="11eea433aaca7512" providerId="LiveId" clId="{57D0FC2D-AFB6-471F-A71F-CF176CCD980D}" dt="2022-10-30T02:43:17.533" v="2025"/>
          <ac:spMkLst>
            <pc:docMk/>
            <pc:sldMk cId="0" sldId="279"/>
            <ac:spMk id="40" creationId="{5936F8F6-3E31-B32B-172D-9A68168F7A51}"/>
          </ac:spMkLst>
        </pc:spChg>
        <pc:spChg chg="mod">
          <ac:chgData name="Sheila Jk" userId="11eea433aaca7512" providerId="LiveId" clId="{57D0FC2D-AFB6-471F-A71F-CF176CCD980D}" dt="2022-10-30T02:43:17.533" v="2025"/>
          <ac:spMkLst>
            <pc:docMk/>
            <pc:sldMk cId="0" sldId="279"/>
            <ac:spMk id="41" creationId="{EBB7EF83-E9FA-80CC-1B89-B106966EAF54}"/>
          </ac:spMkLst>
        </pc:spChg>
        <pc:spChg chg="mod">
          <ac:chgData name="Sheila Jk" userId="11eea433aaca7512" providerId="LiveId" clId="{57D0FC2D-AFB6-471F-A71F-CF176CCD980D}" dt="2022-10-30T02:43:17.533" v="2025"/>
          <ac:spMkLst>
            <pc:docMk/>
            <pc:sldMk cId="0" sldId="279"/>
            <ac:spMk id="42" creationId="{BD172107-2619-6A13-AFB7-2E051573D48C}"/>
          </ac:spMkLst>
        </pc:spChg>
        <pc:spChg chg="mod">
          <ac:chgData name="Sheila Jk" userId="11eea433aaca7512" providerId="LiveId" clId="{57D0FC2D-AFB6-471F-A71F-CF176CCD980D}" dt="2022-10-30T02:43:17.533" v="2025"/>
          <ac:spMkLst>
            <pc:docMk/>
            <pc:sldMk cId="0" sldId="279"/>
            <ac:spMk id="43" creationId="{641E20A5-F527-AAC0-1971-07A4A3C46FEE}"/>
          </ac:spMkLst>
        </pc:spChg>
        <pc:spChg chg="mod">
          <ac:chgData name="Sheila Jk" userId="11eea433aaca7512" providerId="LiveId" clId="{57D0FC2D-AFB6-471F-A71F-CF176CCD980D}" dt="2022-10-30T02:43:17.533" v="2025"/>
          <ac:spMkLst>
            <pc:docMk/>
            <pc:sldMk cId="0" sldId="279"/>
            <ac:spMk id="44" creationId="{26B58153-83D3-EF28-2D77-626ED96755C3}"/>
          </ac:spMkLst>
        </pc:spChg>
        <pc:spChg chg="mod">
          <ac:chgData name="Sheila Jk" userId="11eea433aaca7512" providerId="LiveId" clId="{57D0FC2D-AFB6-471F-A71F-CF176CCD980D}" dt="2022-10-30T02:43:17.533" v="2025"/>
          <ac:spMkLst>
            <pc:docMk/>
            <pc:sldMk cId="0" sldId="279"/>
            <ac:spMk id="45" creationId="{DED2EAD2-AEE0-8B89-99CC-599ED2D323E7}"/>
          </ac:spMkLst>
        </pc:spChg>
        <pc:spChg chg="mod">
          <ac:chgData name="Sheila Jk" userId="11eea433aaca7512" providerId="LiveId" clId="{57D0FC2D-AFB6-471F-A71F-CF176CCD980D}" dt="2022-10-30T02:42:55.364" v="2023" actId="1076"/>
          <ac:spMkLst>
            <pc:docMk/>
            <pc:sldMk cId="0" sldId="279"/>
            <ac:spMk id="1056" creationId="{00000000-0000-0000-0000-000000000000}"/>
          </ac:spMkLst>
        </pc:spChg>
        <pc:spChg chg="del">
          <ac:chgData name="Sheila Jk" userId="11eea433aaca7512" providerId="LiveId" clId="{57D0FC2D-AFB6-471F-A71F-CF176CCD980D}" dt="2022-10-30T02:42:49.153" v="2020" actId="478"/>
          <ac:spMkLst>
            <pc:docMk/>
            <pc:sldMk cId="0" sldId="279"/>
            <ac:spMk id="1057" creationId="{00000000-0000-0000-0000-000000000000}"/>
          </ac:spMkLst>
        </pc:spChg>
        <pc:grpChg chg="add mod">
          <ac:chgData name="Sheila Jk" userId="11eea433aaca7512" providerId="LiveId" clId="{57D0FC2D-AFB6-471F-A71F-CF176CCD980D}" dt="2022-10-30T02:43:17.533" v="2025"/>
          <ac:grpSpMkLst>
            <pc:docMk/>
            <pc:sldMk cId="0" sldId="279"/>
            <ac:grpSpMk id="4" creationId="{D5E79E35-3A33-A0C7-0916-B47B60C9CFC7}"/>
          </ac:grpSpMkLst>
        </pc:grpChg>
        <pc:grpChg chg="del">
          <ac:chgData name="Sheila Jk" userId="11eea433aaca7512" providerId="LiveId" clId="{57D0FC2D-AFB6-471F-A71F-CF176CCD980D}" dt="2022-10-30T02:42:57.099" v="2024" actId="478"/>
          <ac:grpSpMkLst>
            <pc:docMk/>
            <pc:sldMk cId="0" sldId="279"/>
            <ac:grpSpMk id="1059" creationId="{00000000-0000-0000-0000-000000000000}"/>
          </ac:grpSpMkLst>
        </pc:grpChg>
      </pc:sldChg>
      <pc:sldChg chg="addSp delSp modSp mod">
        <pc:chgData name="Sheila Jk" userId="11eea433aaca7512" providerId="LiveId" clId="{57D0FC2D-AFB6-471F-A71F-CF176CCD980D}" dt="2022-10-30T02:46:27.805" v="2096" actId="1076"/>
        <pc:sldMkLst>
          <pc:docMk/>
          <pc:sldMk cId="0" sldId="280"/>
        </pc:sldMkLst>
        <pc:spChg chg="add del mod">
          <ac:chgData name="Sheila Jk" userId="11eea433aaca7512" providerId="LiveId" clId="{57D0FC2D-AFB6-471F-A71F-CF176CCD980D}" dt="2022-10-30T02:43:26.532" v="2027" actId="478"/>
          <ac:spMkLst>
            <pc:docMk/>
            <pc:sldMk cId="0" sldId="280"/>
            <ac:spMk id="3" creationId="{F41338F9-388C-5281-EEEA-8EFCB2F93BC8}"/>
          </ac:spMkLst>
        </pc:spChg>
        <pc:spChg chg="add del mod">
          <ac:chgData name="Sheila Jk" userId="11eea433aaca7512" providerId="LiveId" clId="{57D0FC2D-AFB6-471F-A71F-CF176CCD980D}" dt="2022-10-30T02:43:29.563" v="2029" actId="478"/>
          <ac:spMkLst>
            <pc:docMk/>
            <pc:sldMk cId="0" sldId="280"/>
            <ac:spMk id="5" creationId="{B7AC0CB5-1055-285A-1DDE-A29D61D88969}"/>
          </ac:spMkLst>
        </pc:spChg>
        <pc:spChg chg="add mod">
          <ac:chgData name="Sheila Jk" userId="11eea433aaca7512" providerId="LiveId" clId="{57D0FC2D-AFB6-471F-A71F-CF176CCD980D}" dt="2022-10-30T02:44:32.004" v="2061" actId="20577"/>
          <ac:spMkLst>
            <pc:docMk/>
            <pc:sldMk cId="0" sldId="280"/>
            <ac:spMk id="6" creationId="{1AF2D994-F7A5-060D-26AF-4AFD84811D1A}"/>
          </ac:spMkLst>
        </pc:spChg>
        <pc:spChg chg="add mod">
          <ac:chgData name="Sheila Jk" userId="11eea433aaca7512" providerId="LiveId" clId="{57D0FC2D-AFB6-471F-A71F-CF176CCD980D}" dt="2022-10-30T02:45:24.699" v="2080" actId="1076"/>
          <ac:spMkLst>
            <pc:docMk/>
            <pc:sldMk cId="0" sldId="280"/>
            <ac:spMk id="7" creationId="{4D9AD7EC-D7E5-C761-4C86-F63156D2262E}"/>
          </ac:spMkLst>
        </pc:spChg>
        <pc:spChg chg="add del mod">
          <ac:chgData name="Sheila Jk" userId="11eea433aaca7512" providerId="LiveId" clId="{57D0FC2D-AFB6-471F-A71F-CF176CCD980D}" dt="2022-10-30T02:45:50.805" v="2090"/>
          <ac:spMkLst>
            <pc:docMk/>
            <pc:sldMk cId="0" sldId="280"/>
            <ac:spMk id="9" creationId="{22C6DEC0-F9B6-75B2-B6E2-78874898BFF9}"/>
          </ac:spMkLst>
        </pc:spChg>
        <pc:spChg chg="add mod">
          <ac:chgData name="Sheila Jk" userId="11eea433aaca7512" providerId="LiveId" clId="{57D0FC2D-AFB6-471F-A71F-CF176CCD980D}" dt="2022-10-30T02:46:00.020" v="2092" actId="1076"/>
          <ac:spMkLst>
            <pc:docMk/>
            <pc:sldMk cId="0" sldId="280"/>
            <ac:spMk id="10" creationId="{5821953E-E6D9-E661-CEA9-1DF328688E3C}"/>
          </ac:spMkLst>
        </pc:spChg>
        <pc:spChg chg="add mod">
          <ac:chgData name="Sheila Jk" userId="11eea433aaca7512" providerId="LiveId" clId="{57D0FC2D-AFB6-471F-A71F-CF176CCD980D}" dt="2022-10-30T02:46:27.805" v="2096" actId="1076"/>
          <ac:spMkLst>
            <pc:docMk/>
            <pc:sldMk cId="0" sldId="280"/>
            <ac:spMk id="11" creationId="{AE012AB6-BE35-8756-A925-D93A56D52DF1}"/>
          </ac:spMkLst>
        </pc:spChg>
        <pc:spChg chg="del">
          <ac:chgData name="Sheila Jk" userId="11eea433aaca7512" providerId="LiveId" clId="{57D0FC2D-AFB6-471F-A71F-CF176CCD980D}" dt="2022-10-30T02:43:24.931" v="2026" actId="478"/>
          <ac:spMkLst>
            <pc:docMk/>
            <pc:sldMk cId="0" sldId="280"/>
            <ac:spMk id="1123" creationId="{00000000-0000-0000-0000-000000000000}"/>
          </ac:spMkLst>
        </pc:spChg>
        <pc:spChg chg="del">
          <ac:chgData name="Sheila Jk" userId="11eea433aaca7512" providerId="LiveId" clId="{57D0FC2D-AFB6-471F-A71F-CF176CCD980D}" dt="2022-10-30T02:43:28.110" v="2028" actId="478"/>
          <ac:spMkLst>
            <pc:docMk/>
            <pc:sldMk cId="0" sldId="280"/>
            <ac:spMk id="1124" creationId="{00000000-0000-0000-0000-000000000000}"/>
          </ac:spMkLst>
        </pc:spChg>
        <pc:spChg chg="del">
          <ac:chgData name="Sheila Jk" userId="11eea433aaca7512" providerId="LiveId" clId="{57D0FC2D-AFB6-471F-A71F-CF176CCD980D}" dt="2022-10-30T02:43:24.931" v="2026" actId="478"/>
          <ac:spMkLst>
            <pc:docMk/>
            <pc:sldMk cId="0" sldId="280"/>
            <ac:spMk id="1125" creationId="{00000000-0000-0000-0000-000000000000}"/>
          </ac:spMkLst>
        </pc:spChg>
        <pc:spChg chg="del">
          <ac:chgData name="Sheila Jk" userId="11eea433aaca7512" providerId="LiveId" clId="{57D0FC2D-AFB6-471F-A71F-CF176CCD980D}" dt="2022-10-30T02:43:24.931" v="2026" actId="478"/>
          <ac:spMkLst>
            <pc:docMk/>
            <pc:sldMk cId="0" sldId="280"/>
            <ac:spMk id="1126" creationId="{00000000-0000-0000-0000-000000000000}"/>
          </ac:spMkLst>
        </pc:spChg>
        <pc:spChg chg="del">
          <ac:chgData name="Sheila Jk" userId="11eea433aaca7512" providerId="LiveId" clId="{57D0FC2D-AFB6-471F-A71F-CF176CCD980D}" dt="2022-10-30T02:43:24.931" v="2026" actId="478"/>
          <ac:spMkLst>
            <pc:docMk/>
            <pc:sldMk cId="0" sldId="280"/>
            <ac:spMk id="1145" creationId="{00000000-0000-0000-0000-000000000000}"/>
          </ac:spMkLst>
        </pc:spChg>
        <pc:spChg chg="mod">
          <ac:chgData name="Sheila Jk" userId="11eea433aaca7512" providerId="LiveId" clId="{57D0FC2D-AFB6-471F-A71F-CF176CCD980D}" dt="2022-10-30T02:45:39.743" v="2086" actId="1076"/>
          <ac:spMkLst>
            <pc:docMk/>
            <pc:sldMk cId="0" sldId="280"/>
            <ac:spMk id="1146" creationId="{00000000-0000-0000-0000-000000000000}"/>
          </ac:spMkLst>
        </pc:spChg>
        <pc:spChg chg="del">
          <ac:chgData name="Sheila Jk" userId="11eea433aaca7512" providerId="LiveId" clId="{57D0FC2D-AFB6-471F-A71F-CF176CCD980D}" dt="2022-10-30T02:43:24.931" v="2026" actId="478"/>
          <ac:spMkLst>
            <pc:docMk/>
            <pc:sldMk cId="0" sldId="280"/>
            <ac:spMk id="1147" creationId="{00000000-0000-0000-0000-000000000000}"/>
          </ac:spMkLst>
        </pc:spChg>
        <pc:spChg chg="del">
          <ac:chgData name="Sheila Jk" userId="11eea433aaca7512" providerId="LiveId" clId="{57D0FC2D-AFB6-471F-A71F-CF176CCD980D}" dt="2022-10-30T02:43:24.931" v="2026" actId="478"/>
          <ac:spMkLst>
            <pc:docMk/>
            <pc:sldMk cId="0" sldId="280"/>
            <ac:spMk id="1148" creationId="{00000000-0000-0000-0000-000000000000}"/>
          </ac:spMkLst>
        </pc:spChg>
        <pc:spChg chg="del">
          <ac:chgData name="Sheila Jk" userId="11eea433aaca7512" providerId="LiveId" clId="{57D0FC2D-AFB6-471F-A71F-CF176CCD980D}" dt="2022-10-30T02:43:24.931" v="2026" actId="478"/>
          <ac:spMkLst>
            <pc:docMk/>
            <pc:sldMk cId="0" sldId="280"/>
            <ac:spMk id="1149" creationId="{00000000-0000-0000-0000-000000000000}"/>
          </ac:spMkLst>
        </pc:spChg>
        <pc:spChg chg="del">
          <ac:chgData name="Sheila Jk" userId="11eea433aaca7512" providerId="LiveId" clId="{57D0FC2D-AFB6-471F-A71F-CF176CCD980D}" dt="2022-10-30T02:43:24.931" v="2026" actId="478"/>
          <ac:spMkLst>
            <pc:docMk/>
            <pc:sldMk cId="0" sldId="280"/>
            <ac:spMk id="1150" creationId="{00000000-0000-0000-0000-000000000000}"/>
          </ac:spMkLst>
        </pc:spChg>
        <pc:spChg chg="del">
          <ac:chgData name="Sheila Jk" userId="11eea433aaca7512" providerId="LiveId" clId="{57D0FC2D-AFB6-471F-A71F-CF176CCD980D}" dt="2022-10-30T02:43:24.931" v="2026" actId="478"/>
          <ac:spMkLst>
            <pc:docMk/>
            <pc:sldMk cId="0" sldId="280"/>
            <ac:spMk id="1169" creationId="{00000000-0000-0000-0000-000000000000}"/>
          </ac:spMkLst>
        </pc:spChg>
        <pc:spChg chg="del">
          <ac:chgData name="Sheila Jk" userId="11eea433aaca7512" providerId="LiveId" clId="{57D0FC2D-AFB6-471F-A71F-CF176CCD980D}" dt="2022-10-30T02:43:24.931" v="2026" actId="478"/>
          <ac:spMkLst>
            <pc:docMk/>
            <pc:sldMk cId="0" sldId="280"/>
            <ac:spMk id="1170" creationId="{00000000-0000-0000-0000-000000000000}"/>
          </ac:spMkLst>
        </pc:spChg>
        <pc:spChg chg="del">
          <ac:chgData name="Sheila Jk" userId="11eea433aaca7512" providerId="LiveId" clId="{57D0FC2D-AFB6-471F-A71F-CF176CCD980D}" dt="2022-10-30T02:43:24.931" v="2026" actId="478"/>
          <ac:spMkLst>
            <pc:docMk/>
            <pc:sldMk cId="0" sldId="280"/>
            <ac:spMk id="1171" creationId="{00000000-0000-0000-0000-000000000000}"/>
          </ac:spMkLst>
        </pc:spChg>
        <pc:spChg chg="del">
          <ac:chgData name="Sheila Jk" userId="11eea433aaca7512" providerId="LiveId" clId="{57D0FC2D-AFB6-471F-A71F-CF176CCD980D}" dt="2022-10-30T02:43:24.931" v="2026" actId="478"/>
          <ac:spMkLst>
            <pc:docMk/>
            <pc:sldMk cId="0" sldId="280"/>
            <ac:spMk id="1172" creationId="{00000000-0000-0000-0000-000000000000}"/>
          </ac:spMkLst>
        </pc:spChg>
        <pc:grpChg chg="del">
          <ac:chgData name="Sheila Jk" userId="11eea433aaca7512" providerId="LiveId" clId="{57D0FC2D-AFB6-471F-A71F-CF176CCD980D}" dt="2022-10-30T02:43:24.931" v="2026" actId="478"/>
          <ac:grpSpMkLst>
            <pc:docMk/>
            <pc:sldMk cId="0" sldId="280"/>
            <ac:grpSpMk id="1127" creationId="{00000000-0000-0000-0000-000000000000}"/>
          </ac:grpSpMkLst>
        </pc:grpChg>
        <pc:grpChg chg="del">
          <ac:chgData name="Sheila Jk" userId="11eea433aaca7512" providerId="LiveId" clId="{57D0FC2D-AFB6-471F-A71F-CF176CCD980D}" dt="2022-10-30T02:43:24.931" v="2026" actId="478"/>
          <ac:grpSpMkLst>
            <pc:docMk/>
            <pc:sldMk cId="0" sldId="280"/>
            <ac:grpSpMk id="1136" creationId="{00000000-0000-0000-0000-000000000000}"/>
          </ac:grpSpMkLst>
        </pc:grpChg>
        <pc:grpChg chg="del">
          <ac:chgData name="Sheila Jk" userId="11eea433aaca7512" providerId="LiveId" clId="{57D0FC2D-AFB6-471F-A71F-CF176CCD980D}" dt="2022-10-30T02:43:24.931" v="2026" actId="478"/>
          <ac:grpSpMkLst>
            <pc:docMk/>
            <pc:sldMk cId="0" sldId="280"/>
            <ac:grpSpMk id="1151" creationId="{00000000-0000-0000-0000-000000000000}"/>
          </ac:grpSpMkLst>
        </pc:grpChg>
        <pc:grpChg chg="del">
          <ac:chgData name="Sheila Jk" userId="11eea433aaca7512" providerId="LiveId" clId="{57D0FC2D-AFB6-471F-A71F-CF176CCD980D}" dt="2022-10-30T02:43:24.931" v="2026" actId="478"/>
          <ac:grpSpMkLst>
            <pc:docMk/>
            <pc:sldMk cId="0" sldId="280"/>
            <ac:grpSpMk id="1160" creationId="{00000000-0000-0000-0000-000000000000}"/>
          </ac:grpSpMkLst>
        </pc:grpChg>
        <pc:picChg chg="add mod">
          <ac:chgData name="Sheila Jk" userId="11eea433aaca7512" providerId="LiveId" clId="{57D0FC2D-AFB6-471F-A71F-CF176CCD980D}" dt="2022-10-30T02:45:35.570" v="2085" actId="1076"/>
          <ac:picMkLst>
            <pc:docMk/>
            <pc:sldMk cId="0" sldId="280"/>
            <ac:picMk id="8" creationId="{FC1458C0-D11E-730F-3A0E-0D1D0435743E}"/>
          </ac:picMkLst>
        </pc:picChg>
      </pc:sldChg>
      <pc:sldChg chg="addSp delSp modSp mod">
        <pc:chgData name="Sheila Jk" userId="11eea433aaca7512" providerId="LiveId" clId="{57D0FC2D-AFB6-471F-A71F-CF176CCD980D}" dt="2022-10-30T02:51:09.722" v="2133" actId="1076"/>
        <pc:sldMkLst>
          <pc:docMk/>
          <pc:sldMk cId="0" sldId="281"/>
        </pc:sldMkLst>
        <pc:spChg chg="add mod">
          <ac:chgData name="Sheila Jk" userId="11eea433aaca7512" providerId="LiveId" clId="{57D0FC2D-AFB6-471F-A71F-CF176CCD980D}" dt="2022-10-30T02:51:01.049" v="2128" actId="1076"/>
          <ac:spMkLst>
            <pc:docMk/>
            <pc:sldMk cId="0" sldId="281"/>
            <ac:spMk id="3" creationId="{704AA0D9-0041-15D2-AF71-4AAF2AA56033}"/>
          </ac:spMkLst>
        </pc:spChg>
        <pc:spChg chg="mod">
          <ac:chgData name="Sheila Jk" userId="11eea433aaca7512" providerId="LiveId" clId="{57D0FC2D-AFB6-471F-A71F-CF176CCD980D}" dt="2022-10-30T02:46:58.962" v="2102" actId="255"/>
          <ac:spMkLst>
            <pc:docMk/>
            <pc:sldMk cId="0" sldId="281"/>
            <ac:spMk id="1177" creationId="{00000000-0000-0000-0000-000000000000}"/>
          </ac:spMkLst>
        </pc:spChg>
        <pc:graphicFrameChg chg="del">
          <ac:chgData name="Sheila Jk" userId="11eea433aaca7512" providerId="LiveId" clId="{57D0FC2D-AFB6-471F-A71F-CF176CCD980D}" dt="2022-10-30T02:46:37.832" v="2097" actId="478"/>
          <ac:graphicFrameMkLst>
            <pc:docMk/>
            <pc:sldMk cId="0" sldId="281"/>
            <ac:graphicFrameMk id="1178" creationId="{00000000-0000-0000-0000-000000000000}"/>
          </ac:graphicFrameMkLst>
        </pc:graphicFrameChg>
        <pc:graphicFrameChg chg="del">
          <ac:chgData name="Sheila Jk" userId="11eea433aaca7512" providerId="LiveId" clId="{57D0FC2D-AFB6-471F-A71F-CF176CCD980D}" dt="2022-10-30T02:46:37.832" v="2097" actId="478"/>
          <ac:graphicFrameMkLst>
            <pc:docMk/>
            <pc:sldMk cId="0" sldId="281"/>
            <ac:graphicFrameMk id="1179" creationId="{00000000-0000-0000-0000-000000000000}"/>
          </ac:graphicFrameMkLst>
        </pc:graphicFrameChg>
        <pc:graphicFrameChg chg="del">
          <ac:chgData name="Sheila Jk" userId="11eea433aaca7512" providerId="LiveId" clId="{57D0FC2D-AFB6-471F-A71F-CF176CCD980D}" dt="2022-10-30T02:46:37.832" v="2097" actId="478"/>
          <ac:graphicFrameMkLst>
            <pc:docMk/>
            <pc:sldMk cId="0" sldId="281"/>
            <ac:graphicFrameMk id="1180" creationId="{00000000-0000-0000-0000-000000000000}"/>
          </ac:graphicFrameMkLst>
        </pc:graphicFrameChg>
        <pc:graphicFrameChg chg="del">
          <ac:chgData name="Sheila Jk" userId="11eea433aaca7512" providerId="LiveId" clId="{57D0FC2D-AFB6-471F-A71F-CF176CCD980D}" dt="2022-10-30T02:46:37.832" v="2097" actId="478"/>
          <ac:graphicFrameMkLst>
            <pc:docMk/>
            <pc:sldMk cId="0" sldId="281"/>
            <ac:graphicFrameMk id="1181" creationId="{00000000-0000-0000-0000-000000000000}"/>
          </ac:graphicFrameMkLst>
        </pc:graphicFrameChg>
        <pc:graphicFrameChg chg="del">
          <ac:chgData name="Sheila Jk" userId="11eea433aaca7512" providerId="LiveId" clId="{57D0FC2D-AFB6-471F-A71F-CF176CCD980D}" dt="2022-10-30T02:46:37.832" v="2097" actId="478"/>
          <ac:graphicFrameMkLst>
            <pc:docMk/>
            <pc:sldMk cId="0" sldId="281"/>
            <ac:graphicFrameMk id="1182" creationId="{00000000-0000-0000-0000-000000000000}"/>
          </ac:graphicFrameMkLst>
        </pc:graphicFrameChg>
        <pc:graphicFrameChg chg="del">
          <ac:chgData name="Sheila Jk" userId="11eea433aaca7512" providerId="LiveId" clId="{57D0FC2D-AFB6-471F-A71F-CF176CCD980D}" dt="2022-10-30T02:46:37.832" v="2097" actId="478"/>
          <ac:graphicFrameMkLst>
            <pc:docMk/>
            <pc:sldMk cId="0" sldId="281"/>
            <ac:graphicFrameMk id="1183" creationId="{00000000-0000-0000-0000-000000000000}"/>
          </ac:graphicFrameMkLst>
        </pc:graphicFrameChg>
        <pc:picChg chg="add del mod">
          <ac:chgData name="Sheila Jk" userId="11eea433aaca7512" providerId="LiveId" clId="{57D0FC2D-AFB6-471F-A71F-CF176CCD980D}" dt="2022-10-30T02:50:25.111" v="2117"/>
          <ac:picMkLst>
            <pc:docMk/>
            <pc:sldMk cId="0" sldId="281"/>
            <ac:picMk id="2050" creationId="{A0B6B5BC-496C-B516-2374-CC483B400D1F}"/>
          </ac:picMkLst>
        </pc:picChg>
        <pc:picChg chg="add mod">
          <ac:chgData name="Sheila Jk" userId="11eea433aaca7512" providerId="LiveId" clId="{57D0FC2D-AFB6-471F-A71F-CF176CCD980D}" dt="2022-10-30T02:51:09.722" v="2133" actId="1076"/>
          <ac:picMkLst>
            <pc:docMk/>
            <pc:sldMk cId="0" sldId="281"/>
            <ac:picMk id="2052" creationId="{1DF3D032-6265-62B2-21CE-780E57A22BA0}"/>
          </ac:picMkLst>
        </pc:picChg>
      </pc:sldChg>
      <pc:sldChg chg="addSp delSp modSp mod">
        <pc:chgData name="Sheila Jk" userId="11eea433aaca7512" providerId="LiveId" clId="{57D0FC2D-AFB6-471F-A71F-CF176CCD980D}" dt="2022-10-30T03:08:30.179" v="2290" actId="255"/>
        <pc:sldMkLst>
          <pc:docMk/>
          <pc:sldMk cId="0" sldId="282"/>
        </pc:sldMkLst>
        <pc:spChg chg="add mod">
          <ac:chgData name="Sheila Jk" userId="11eea433aaca7512" providerId="LiveId" clId="{57D0FC2D-AFB6-471F-A71F-CF176CCD980D}" dt="2022-10-30T02:53:54.704" v="2144" actId="1076"/>
          <ac:spMkLst>
            <pc:docMk/>
            <pc:sldMk cId="0" sldId="282"/>
            <ac:spMk id="3" creationId="{EE8FEF17-0CA9-F660-9327-E5B047802E0C}"/>
          </ac:spMkLst>
        </pc:spChg>
        <pc:spChg chg="mod">
          <ac:chgData name="Sheila Jk" userId="11eea433aaca7512" providerId="LiveId" clId="{57D0FC2D-AFB6-471F-A71F-CF176CCD980D}" dt="2022-10-30T03:08:30.179" v="2290" actId="255"/>
          <ac:spMkLst>
            <pc:docMk/>
            <pc:sldMk cId="0" sldId="282"/>
            <ac:spMk id="1188" creationId="{00000000-0000-0000-0000-000000000000}"/>
          </ac:spMkLst>
        </pc:spChg>
        <pc:graphicFrameChg chg="del">
          <ac:chgData name="Sheila Jk" userId="11eea433aaca7512" providerId="LiveId" clId="{57D0FC2D-AFB6-471F-A71F-CF176CCD980D}" dt="2022-10-30T02:51:38.217" v="2138" actId="478"/>
          <ac:graphicFrameMkLst>
            <pc:docMk/>
            <pc:sldMk cId="0" sldId="282"/>
            <ac:graphicFrameMk id="1189" creationId="{00000000-0000-0000-0000-000000000000}"/>
          </ac:graphicFrameMkLst>
        </pc:graphicFrameChg>
        <pc:graphicFrameChg chg="del">
          <ac:chgData name="Sheila Jk" userId="11eea433aaca7512" providerId="LiveId" clId="{57D0FC2D-AFB6-471F-A71F-CF176CCD980D}" dt="2022-10-30T02:51:38.217" v="2138" actId="478"/>
          <ac:graphicFrameMkLst>
            <pc:docMk/>
            <pc:sldMk cId="0" sldId="282"/>
            <ac:graphicFrameMk id="1190" creationId="{00000000-0000-0000-0000-000000000000}"/>
          </ac:graphicFrameMkLst>
        </pc:graphicFrameChg>
        <pc:graphicFrameChg chg="del">
          <ac:chgData name="Sheila Jk" userId="11eea433aaca7512" providerId="LiveId" clId="{57D0FC2D-AFB6-471F-A71F-CF176CCD980D}" dt="2022-10-30T02:51:38.217" v="2138" actId="478"/>
          <ac:graphicFrameMkLst>
            <pc:docMk/>
            <pc:sldMk cId="0" sldId="282"/>
            <ac:graphicFrameMk id="1191" creationId="{00000000-0000-0000-0000-000000000000}"/>
          </ac:graphicFrameMkLst>
        </pc:graphicFrameChg>
        <pc:graphicFrameChg chg="del">
          <ac:chgData name="Sheila Jk" userId="11eea433aaca7512" providerId="LiveId" clId="{57D0FC2D-AFB6-471F-A71F-CF176CCD980D}" dt="2022-10-30T02:51:38.217" v="2138" actId="478"/>
          <ac:graphicFrameMkLst>
            <pc:docMk/>
            <pc:sldMk cId="0" sldId="282"/>
            <ac:graphicFrameMk id="1192" creationId="{00000000-0000-0000-0000-000000000000}"/>
          </ac:graphicFrameMkLst>
        </pc:graphicFrameChg>
        <pc:graphicFrameChg chg="del">
          <ac:chgData name="Sheila Jk" userId="11eea433aaca7512" providerId="LiveId" clId="{57D0FC2D-AFB6-471F-A71F-CF176CCD980D}" dt="2022-10-30T02:51:38.217" v="2138" actId="478"/>
          <ac:graphicFrameMkLst>
            <pc:docMk/>
            <pc:sldMk cId="0" sldId="282"/>
            <ac:graphicFrameMk id="1193" creationId="{00000000-0000-0000-0000-000000000000}"/>
          </ac:graphicFrameMkLst>
        </pc:graphicFrameChg>
        <pc:graphicFrameChg chg="del">
          <ac:chgData name="Sheila Jk" userId="11eea433aaca7512" providerId="LiveId" clId="{57D0FC2D-AFB6-471F-A71F-CF176CCD980D}" dt="2022-10-30T02:51:38.217" v="2138" actId="478"/>
          <ac:graphicFrameMkLst>
            <pc:docMk/>
            <pc:sldMk cId="0" sldId="282"/>
            <ac:graphicFrameMk id="1194" creationId="{00000000-0000-0000-0000-000000000000}"/>
          </ac:graphicFrameMkLst>
        </pc:graphicFrameChg>
        <pc:picChg chg="add del mod">
          <ac:chgData name="Sheila Jk" userId="11eea433aaca7512" providerId="LiveId" clId="{57D0FC2D-AFB6-471F-A71F-CF176CCD980D}" dt="2022-10-30T02:54:25.007" v="2149" actId="478"/>
          <ac:picMkLst>
            <pc:docMk/>
            <pc:sldMk cId="0" sldId="282"/>
            <ac:picMk id="3074" creationId="{1E5DD52C-2040-2263-29F9-251868332716}"/>
          </ac:picMkLst>
        </pc:picChg>
        <pc:picChg chg="add mod">
          <ac:chgData name="Sheila Jk" userId="11eea433aaca7512" providerId="LiveId" clId="{57D0FC2D-AFB6-471F-A71F-CF176CCD980D}" dt="2022-10-30T02:54:51.385" v="2155" actId="1076"/>
          <ac:picMkLst>
            <pc:docMk/>
            <pc:sldMk cId="0" sldId="282"/>
            <ac:picMk id="3076" creationId="{BEB12705-5056-06E1-04BE-926AB1507811}"/>
          </ac:picMkLst>
        </pc:picChg>
      </pc:sldChg>
      <pc:sldChg chg="addSp delSp modSp mod">
        <pc:chgData name="Sheila Jk" userId="11eea433aaca7512" providerId="LiveId" clId="{57D0FC2D-AFB6-471F-A71F-CF176CCD980D}" dt="2022-10-30T02:55:52.040" v="2170" actId="1076"/>
        <pc:sldMkLst>
          <pc:docMk/>
          <pc:sldMk cId="0" sldId="283"/>
        </pc:sldMkLst>
        <pc:spChg chg="add del mod">
          <ac:chgData name="Sheila Jk" userId="11eea433aaca7512" providerId="LiveId" clId="{57D0FC2D-AFB6-471F-A71F-CF176CCD980D}" dt="2022-10-30T02:55:21.312" v="2158" actId="478"/>
          <ac:spMkLst>
            <pc:docMk/>
            <pc:sldMk cId="0" sldId="283"/>
            <ac:spMk id="3" creationId="{A17630B2-51A6-43E0-1BB0-704B4D47062D}"/>
          </ac:spMkLst>
        </pc:spChg>
        <pc:spChg chg="add mod">
          <ac:chgData name="Sheila Jk" userId="11eea433aaca7512" providerId="LiveId" clId="{57D0FC2D-AFB6-471F-A71F-CF176CCD980D}" dt="2022-10-30T02:55:40.383" v="2166" actId="1076"/>
          <ac:spMkLst>
            <pc:docMk/>
            <pc:sldMk cId="0" sldId="283"/>
            <ac:spMk id="5" creationId="{09D3AD84-00BD-7445-3079-1A3AEBB8B687}"/>
          </ac:spMkLst>
        </pc:spChg>
        <pc:spChg chg="del">
          <ac:chgData name="Sheila Jk" userId="11eea433aaca7512" providerId="LiveId" clId="{57D0FC2D-AFB6-471F-A71F-CF176CCD980D}" dt="2022-10-30T02:55:18.321" v="2157" actId="478"/>
          <ac:spMkLst>
            <pc:docMk/>
            <pc:sldMk cId="0" sldId="283"/>
            <ac:spMk id="1199" creationId="{00000000-0000-0000-0000-000000000000}"/>
          </ac:spMkLst>
        </pc:spChg>
        <pc:spChg chg="del">
          <ac:chgData name="Sheila Jk" userId="11eea433aaca7512" providerId="LiveId" clId="{57D0FC2D-AFB6-471F-A71F-CF176CCD980D}" dt="2022-10-30T02:55:16.500" v="2156" actId="478"/>
          <ac:spMkLst>
            <pc:docMk/>
            <pc:sldMk cId="0" sldId="283"/>
            <ac:spMk id="1200" creationId="{00000000-0000-0000-0000-000000000000}"/>
          </ac:spMkLst>
        </pc:spChg>
        <pc:spChg chg="del">
          <ac:chgData name="Sheila Jk" userId="11eea433aaca7512" providerId="LiveId" clId="{57D0FC2D-AFB6-471F-A71F-CF176CCD980D}" dt="2022-10-30T02:55:16.500" v="2156" actId="478"/>
          <ac:spMkLst>
            <pc:docMk/>
            <pc:sldMk cId="0" sldId="283"/>
            <ac:spMk id="1201" creationId="{00000000-0000-0000-0000-000000000000}"/>
          </ac:spMkLst>
        </pc:spChg>
        <pc:spChg chg="del">
          <ac:chgData name="Sheila Jk" userId="11eea433aaca7512" providerId="LiveId" clId="{57D0FC2D-AFB6-471F-A71F-CF176CCD980D}" dt="2022-10-30T02:55:16.500" v="2156" actId="478"/>
          <ac:spMkLst>
            <pc:docMk/>
            <pc:sldMk cId="0" sldId="283"/>
            <ac:spMk id="1202" creationId="{00000000-0000-0000-0000-000000000000}"/>
          </ac:spMkLst>
        </pc:spChg>
        <pc:spChg chg="del">
          <ac:chgData name="Sheila Jk" userId="11eea433aaca7512" providerId="LiveId" clId="{57D0FC2D-AFB6-471F-A71F-CF176CCD980D}" dt="2022-10-30T02:55:16.500" v="2156" actId="478"/>
          <ac:spMkLst>
            <pc:docMk/>
            <pc:sldMk cId="0" sldId="283"/>
            <ac:spMk id="1203" creationId="{00000000-0000-0000-0000-000000000000}"/>
          </ac:spMkLst>
        </pc:spChg>
        <pc:spChg chg="del">
          <ac:chgData name="Sheila Jk" userId="11eea433aaca7512" providerId="LiveId" clId="{57D0FC2D-AFB6-471F-A71F-CF176CCD980D}" dt="2022-10-30T02:55:16.500" v="2156" actId="478"/>
          <ac:spMkLst>
            <pc:docMk/>
            <pc:sldMk cId="0" sldId="283"/>
            <ac:spMk id="1204" creationId="{00000000-0000-0000-0000-000000000000}"/>
          </ac:spMkLst>
        </pc:spChg>
        <pc:spChg chg="del">
          <ac:chgData name="Sheila Jk" userId="11eea433aaca7512" providerId="LiveId" clId="{57D0FC2D-AFB6-471F-A71F-CF176CCD980D}" dt="2022-10-30T02:55:16.500" v="2156" actId="478"/>
          <ac:spMkLst>
            <pc:docMk/>
            <pc:sldMk cId="0" sldId="283"/>
            <ac:spMk id="1205" creationId="{00000000-0000-0000-0000-000000000000}"/>
          </ac:spMkLst>
        </pc:spChg>
        <pc:spChg chg="del">
          <ac:chgData name="Sheila Jk" userId="11eea433aaca7512" providerId="LiveId" clId="{57D0FC2D-AFB6-471F-A71F-CF176CCD980D}" dt="2022-10-30T02:55:16.500" v="2156" actId="478"/>
          <ac:spMkLst>
            <pc:docMk/>
            <pc:sldMk cId="0" sldId="283"/>
            <ac:spMk id="1206" creationId="{00000000-0000-0000-0000-000000000000}"/>
          </ac:spMkLst>
        </pc:spChg>
        <pc:spChg chg="del">
          <ac:chgData name="Sheila Jk" userId="11eea433aaca7512" providerId="LiveId" clId="{57D0FC2D-AFB6-471F-A71F-CF176CCD980D}" dt="2022-10-30T02:55:16.500" v="2156" actId="478"/>
          <ac:spMkLst>
            <pc:docMk/>
            <pc:sldMk cId="0" sldId="283"/>
            <ac:spMk id="1207" creationId="{00000000-0000-0000-0000-000000000000}"/>
          </ac:spMkLst>
        </pc:spChg>
        <pc:spChg chg="del">
          <ac:chgData name="Sheila Jk" userId="11eea433aaca7512" providerId="LiveId" clId="{57D0FC2D-AFB6-471F-A71F-CF176CCD980D}" dt="2022-10-30T02:55:16.500" v="2156" actId="478"/>
          <ac:spMkLst>
            <pc:docMk/>
            <pc:sldMk cId="0" sldId="283"/>
            <ac:spMk id="1208" creationId="{00000000-0000-0000-0000-000000000000}"/>
          </ac:spMkLst>
        </pc:spChg>
        <pc:spChg chg="del">
          <ac:chgData name="Sheila Jk" userId="11eea433aaca7512" providerId="LiveId" clId="{57D0FC2D-AFB6-471F-A71F-CF176CCD980D}" dt="2022-10-30T02:55:16.500" v="2156" actId="478"/>
          <ac:spMkLst>
            <pc:docMk/>
            <pc:sldMk cId="0" sldId="283"/>
            <ac:spMk id="1209" creationId="{00000000-0000-0000-0000-000000000000}"/>
          </ac:spMkLst>
        </pc:spChg>
        <pc:spChg chg="del">
          <ac:chgData name="Sheila Jk" userId="11eea433aaca7512" providerId="LiveId" clId="{57D0FC2D-AFB6-471F-A71F-CF176CCD980D}" dt="2022-10-30T02:55:16.500" v="2156" actId="478"/>
          <ac:spMkLst>
            <pc:docMk/>
            <pc:sldMk cId="0" sldId="283"/>
            <ac:spMk id="1210" creationId="{00000000-0000-0000-0000-000000000000}"/>
          </ac:spMkLst>
        </pc:spChg>
        <pc:spChg chg="del">
          <ac:chgData name="Sheila Jk" userId="11eea433aaca7512" providerId="LiveId" clId="{57D0FC2D-AFB6-471F-A71F-CF176CCD980D}" dt="2022-10-30T02:55:16.500" v="2156" actId="478"/>
          <ac:spMkLst>
            <pc:docMk/>
            <pc:sldMk cId="0" sldId="283"/>
            <ac:spMk id="1211" creationId="{00000000-0000-0000-0000-000000000000}"/>
          </ac:spMkLst>
        </pc:spChg>
        <pc:spChg chg="del">
          <ac:chgData name="Sheila Jk" userId="11eea433aaca7512" providerId="LiveId" clId="{57D0FC2D-AFB6-471F-A71F-CF176CCD980D}" dt="2022-10-30T02:55:16.500" v="2156" actId="478"/>
          <ac:spMkLst>
            <pc:docMk/>
            <pc:sldMk cId="0" sldId="283"/>
            <ac:spMk id="1212" creationId="{00000000-0000-0000-0000-000000000000}"/>
          </ac:spMkLst>
        </pc:spChg>
        <pc:spChg chg="del">
          <ac:chgData name="Sheila Jk" userId="11eea433aaca7512" providerId="LiveId" clId="{57D0FC2D-AFB6-471F-A71F-CF176CCD980D}" dt="2022-10-30T02:55:16.500" v="2156" actId="478"/>
          <ac:spMkLst>
            <pc:docMk/>
            <pc:sldMk cId="0" sldId="283"/>
            <ac:spMk id="1213" creationId="{00000000-0000-0000-0000-000000000000}"/>
          </ac:spMkLst>
        </pc:spChg>
        <pc:spChg chg="del">
          <ac:chgData name="Sheila Jk" userId="11eea433aaca7512" providerId="LiveId" clId="{57D0FC2D-AFB6-471F-A71F-CF176CCD980D}" dt="2022-10-30T02:55:16.500" v="2156" actId="478"/>
          <ac:spMkLst>
            <pc:docMk/>
            <pc:sldMk cId="0" sldId="283"/>
            <ac:spMk id="1214" creationId="{00000000-0000-0000-0000-000000000000}"/>
          </ac:spMkLst>
        </pc:spChg>
        <pc:spChg chg="del">
          <ac:chgData name="Sheila Jk" userId="11eea433aaca7512" providerId="LiveId" clId="{57D0FC2D-AFB6-471F-A71F-CF176CCD980D}" dt="2022-10-30T02:55:16.500" v="2156" actId="478"/>
          <ac:spMkLst>
            <pc:docMk/>
            <pc:sldMk cId="0" sldId="283"/>
            <ac:spMk id="1215" creationId="{00000000-0000-0000-0000-000000000000}"/>
          </ac:spMkLst>
        </pc:spChg>
        <pc:spChg chg="del">
          <ac:chgData name="Sheila Jk" userId="11eea433aaca7512" providerId="LiveId" clId="{57D0FC2D-AFB6-471F-A71F-CF176CCD980D}" dt="2022-10-30T02:55:16.500" v="2156" actId="478"/>
          <ac:spMkLst>
            <pc:docMk/>
            <pc:sldMk cId="0" sldId="283"/>
            <ac:spMk id="1216" creationId="{00000000-0000-0000-0000-000000000000}"/>
          </ac:spMkLst>
        </pc:spChg>
        <pc:spChg chg="del">
          <ac:chgData name="Sheila Jk" userId="11eea433aaca7512" providerId="LiveId" clId="{57D0FC2D-AFB6-471F-A71F-CF176CCD980D}" dt="2022-10-30T02:55:16.500" v="2156" actId="478"/>
          <ac:spMkLst>
            <pc:docMk/>
            <pc:sldMk cId="0" sldId="283"/>
            <ac:spMk id="1217" creationId="{00000000-0000-0000-0000-000000000000}"/>
          </ac:spMkLst>
        </pc:spChg>
        <pc:spChg chg="del">
          <ac:chgData name="Sheila Jk" userId="11eea433aaca7512" providerId="LiveId" clId="{57D0FC2D-AFB6-471F-A71F-CF176CCD980D}" dt="2022-10-30T02:55:16.500" v="2156" actId="478"/>
          <ac:spMkLst>
            <pc:docMk/>
            <pc:sldMk cId="0" sldId="283"/>
            <ac:spMk id="1218" creationId="{00000000-0000-0000-0000-000000000000}"/>
          </ac:spMkLst>
        </pc:spChg>
        <pc:spChg chg="del">
          <ac:chgData name="Sheila Jk" userId="11eea433aaca7512" providerId="LiveId" clId="{57D0FC2D-AFB6-471F-A71F-CF176CCD980D}" dt="2022-10-30T02:55:16.500" v="2156" actId="478"/>
          <ac:spMkLst>
            <pc:docMk/>
            <pc:sldMk cId="0" sldId="283"/>
            <ac:spMk id="1219" creationId="{00000000-0000-0000-0000-000000000000}"/>
          </ac:spMkLst>
        </pc:spChg>
        <pc:spChg chg="del">
          <ac:chgData name="Sheila Jk" userId="11eea433aaca7512" providerId="LiveId" clId="{57D0FC2D-AFB6-471F-A71F-CF176CCD980D}" dt="2022-10-30T02:55:16.500" v="2156" actId="478"/>
          <ac:spMkLst>
            <pc:docMk/>
            <pc:sldMk cId="0" sldId="283"/>
            <ac:spMk id="1220" creationId="{00000000-0000-0000-0000-000000000000}"/>
          </ac:spMkLst>
        </pc:spChg>
        <pc:spChg chg="del">
          <ac:chgData name="Sheila Jk" userId="11eea433aaca7512" providerId="LiveId" clId="{57D0FC2D-AFB6-471F-A71F-CF176CCD980D}" dt="2022-10-30T02:55:16.500" v="2156" actId="478"/>
          <ac:spMkLst>
            <pc:docMk/>
            <pc:sldMk cId="0" sldId="283"/>
            <ac:spMk id="1221" creationId="{00000000-0000-0000-0000-000000000000}"/>
          </ac:spMkLst>
        </pc:spChg>
        <pc:spChg chg="del">
          <ac:chgData name="Sheila Jk" userId="11eea433aaca7512" providerId="LiveId" clId="{57D0FC2D-AFB6-471F-A71F-CF176CCD980D}" dt="2022-10-30T02:55:16.500" v="2156" actId="478"/>
          <ac:spMkLst>
            <pc:docMk/>
            <pc:sldMk cId="0" sldId="283"/>
            <ac:spMk id="1222" creationId="{00000000-0000-0000-0000-000000000000}"/>
          </ac:spMkLst>
        </pc:spChg>
        <pc:spChg chg="del">
          <ac:chgData name="Sheila Jk" userId="11eea433aaca7512" providerId="LiveId" clId="{57D0FC2D-AFB6-471F-A71F-CF176CCD980D}" dt="2022-10-30T02:55:16.500" v="2156" actId="478"/>
          <ac:spMkLst>
            <pc:docMk/>
            <pc:sldMk cId="0" sldId="283"/>
            <ac:spMk id="1223" creationId="{00000000-0000-0000-0000-000000000000}"/>
          </ac:spMkLst>
        </pc:spChg>
        <pc:spChg chg="del">
          <ac:chgData name="Sheila Jk" userId="11eea433aaca7512" providerId="LiveId" clId="{57D0FC2D-AFB6-471F-A71F-CF176CCD980D}" dt="2022-10-30T02:55:16.500" v="2156" actId="478"/>
          <ac:spMkLst>
            <pc:docMk/>
            <pc:sldMk cId="0" sldId="283"/>
            <ac:spMk id="1224" creationId="{00000000-0000-0000-0000-000000000000}"/>
          </ac:spMkLst>
        </pc:spChg>
        <pc:spChg chg="del">
          <ac:chgData name="Sheila Jk" userId="11eea433aaca7512" providerId="LiveId" clId="{57D0FC2D-AFB6-471F-A71F-CF176CCD980D}" dt="2022-10-30T02:55:16.500" v="2156" actId="478"/>
          <ac:spMkLst>
            <pc:docMk/>
            <pc:sldMk cId="0" sldId="283"/>
            <ac:spMk id="1225" creationId="{00000000-0000-0000-0000-000000000000}"/>
          </ac:spMkLst>
        </pc:spChg>
        <pc:spChg chg="del">
          <ac:chgData name="Sheila Jk" userId="11eea433aaca7512" providerId="LiveId" clId="{57D0FC2D-AFB6-471F-A71F-CF176CCD980D}" dt="2022-10-30T02:55:16.500" v="2156" actId="478"/>
          <ac:spMkLst>
            <pc:docMk/>
            <pc:sldMk cId="0" sldId="283"/>
            <ac:spMk id="1226" creationId="{00000000-0000-0000-0000-000000000000}"/>
          </ac:spMkLst>
        </pc:spChg>
        <pc:spChg chg="del">
          <ac:chgData name="Sheila Jk" userId="11eea433aaca7512" providerId="LiveId" clId="{57D0FC2D-AFB6-471F-A71F-CF176CCD980D}" dt="2022-10-30T02:55:16.500" v="2156" actId="478"/>
          <ac:spMkLst>
            <pc:docMk/>
            <pc:sldMk cId="0" sldId="283"/>
            <ac:spMk id="1227" creationId="{00000000-0000-0000-0000-000000000000}"/>
          </ac:spMkLst>
        </pc:spChg>
        <pc:spChg chg="del">
          <ac:chgData name="Sheila Jk" userId="11eea433aaca7512" providerId="LiveId" clId="{57D0FC2D-AFB6-471F-A71F-CF176CCD980D}" dt="2022-10-30T02:55:16.500" v="2156" actId="478"/>
          <ac:spMkLst>
            <pc:docMk/>
            <pc:sldMk cId="0" sldId="283"/>
            <ac:spMk id="1228" creationId="{00000000-0000-0000-0000-000000000000}"/>
          </ac:spMkLst>
        </pc:spChg>
        <pc:spChg chg="del">
          <ac:chgData name="Sheila Jk" userId="11eea433aaca7512" providerId="LiveId" clId="{57D0FC2D-AFB6-471F-A71F-CF176CCD980D}" dt="2022-10-30T02:55:16.500" v="2156" actId="478"/>
          <ac:spMkLst>
            <pc:docMk/>
            <pc:sldMk cId="0" sldId="283"/>
            <ac:spMk id="1229" creationId="{00000000-0000-0000-0000-000000000000}"/>
          </ac:spMkLst>
        </pc:spChg>
        <pc:spChg chg="del">
          <ac:chgData name="Sheila Jk" userId="11eea433aaca7512" providerId="LiveId" clId="{57D0FC2D-AFB6-471F-A71F-CF176CCD980D}" dt="2022-10-30T02:55:16.500" v="2156" actId="478"/>
          <ac:spMkLst>
            <pc:docMk/>
            <pc:sldMk cId="0" sldId="283"/>
            <ac:spMk id="1230" creationId="{00000000-0000-0000-0000-000000000000}"/>
          </ac:spMkLst>
        </pc:spChg>
        <pc:spChg chg="del">
          <ac:chgData name="Sheila Jk" userId="11eea433aaca7512" providerId="LiveId" clId="{57D0FC2D-AFB6-471F-A71F-CF176CCD980D}" dt="2022-10-30T02:55:16.500" v="2156" actId="478"/>
          <ac:spMkLst>
            <pc:docMk/>
            <pc:sldMk cId="0" sldId="283"/>
            <ac:spMk id="1231" creationId="{00000000-0000-0000-0000-000000000000}"/>
          </ac:spMkLst>
        </pc:spChg>
        <pc:spChg chg="del">
          <ac:chgData name="Sheila Jk" userId="11eea433aaca7512" providerId="LiveId" clId="{57D0FC2D-AFB6-471F-A71F-CF176CCD980D}" dt="2022-10-30T02:55:16.500" v="2156" actId="478"/>
          <ac:spMkLst>
            <pc:docMk/>
            <pc:sldMk cId="0" sldId="283"/>
            <ac:spMk id="1232" creationId="{00000000-0000-0000-0000-000000000000}"/>
          </ac:spMkLst>
        </pc:spChg>
        <pc:spChg chg="del">
          <ac:chgData name="Sheila Jk" userId="11eea433aaca7512" providerId="LiveId" clId="{57D0FC2D-AFB6-471F-A71F-CF176CCD980D}" dt="2022-10-30T02:55:16.500" v="2156" actId="478"/>
          <ac:spMkLst>
            <pc:docMk/>
            <pc:sldMk cId="0" sldId="283"/>
            <ac:spMk id="1233" creationId="{00000000-0000-0000-0000-000000000000}"/>
          </ac:spMkLst>
        </pc:spChg>
        <pc:spChg chg="del">
          <ac:chgData name="Sheila Jk" userId="11eea433aaca7512" providerId="LiveId" clId="{57D0FC2D-AFB6-471F-A71F-CF176CCD980D}" dt="2022-10-30T02:55:16.500" v="2156" actId="478"/>
          <ac:spMkLst>
            <pc:docMk/>
            <pc:sldMk cId="0" sldId="283"/>
            <ac:spMk id="1234" creationId="{00000000-0000-0000-0000-000000000000}"/>
          </ac:spMkLst>
        </pc:spChg>
        <pc:spChg chg="del">
          <ac:chgData name="Sheila Jk" userId="11eea433aaca7512" providerId="LiveId" clId="{57D0FC2D-AFB6-471F-A71F-CF176CCD980D}" dt="2022-10-30T02:55:16.500" v="2156" actId="478"/>
          <ac:spMkLst>
            <pc:docMk/>
            <pc:sldMk cId="0" sldId="283"/>
            <ac:spMk id="1235" creationId="{00000000-0000-0000-0000-000000000000}"/>
          </ac:spMkLst>
        </pc:spChg>
        <pc:spChg chg="del">
          <ac:chgData name="Sheila Jk" userId="11eea433aaca7512" providerId="LiveId" clId="{57D0FC2D-AFB6-471F-A71F-CF176CCD980D}" dt="2022-10-30T02:55:16.500" v="2156" actId="478"/>
          <ac:spMkLst>
            <pc:docMk/>
            <pc:sldMk cId="0" sldId="283"/>
            <ac:spMk id="1236" creationId="{00000000-0000-0000-0000-000000000000}"/>
          </ac:spMkLst>
        </pc:spChg>
        <pc:spChg chg="del">
          <ac:chgData name="Sheila Jk" userId="11eea433aaca7512" providerId="LiveId" clId="{57D0FC2D-AFB6-471F-A71F-CF176CCD980D}" dt="2022-10-30T02:55:16.500" v="2156" actId="478"/>
          <ac:spMkLst>
            <pc:docMk/>
            <pc:sldMk cId="0" sldId="283"/>
            <ac:spMk id="1237" creationId="{00000000-0000-0000-0000-000000000000}"/>
          </ac:spMkLst>
        </pc:spChg>
        <pc:spChg chg="del">
          <ac:chgData name="Sheila Jk" userId="11eea433aaca7512" providerId="LiveId" clId="{57D0FC2D-AFB6-471F-A71F-CF176CCD980D}" dt="2022-10-30T02:55:16.500" v="2156" actId="478"/>
          <ac:spMkLst>
            <pc:docMk/>
            <pc:sldMk cId="0" sldId="283"/>
            <ac:spMk id="1238" creationId="{00000000-0000-0000-0000-000000000000}"/>
          </ac:spMkLst>
        </pc:spChg>
        <pc:spChg chg="del">
          <ac:chgData name="Sheila Jk" userId="11eea433aaca7512" providerId="LiveId" clId="{57D0FC2D-AFB6-471F-A71F-CF176CCD980D}" dt="2022-10-30T02:55:16.500" v="2156" actId="478"/>
          <ac:spMkLst>
            <pc:docMk/>
            <pc:sldMk cId="0" sldId="283"/>
            <ac:spMk id="1239" creationId="{00000000-0000-0000-0000-000000000000}"/>
          </ac:spMkLst>
        </pc:spChg>
        <pc:spChg chg="del">
          <ac:chgData name="Sheila Jk" userId="11eea433aaca7512" providerId="LiveId" clId="{57D0FC2D-AFB6-471F-A71F-CF176CCD980D}" dt="2022-10-30T02:55:16.500" v="2156" actId="478"/>
          <ac:spMkLst>
            <pc:docMk/>
            <pc:sldMk cId="0" sldId="283"/>
            <ac:spMk id="1240" creationId="{00000000-0000-0000-0000-000000000000}"/>
          </ac:spMkLst>
        </pc:spChg>
        <pc:spChg chg="del">
          <ac:chgData name="Sheila Jk" userId="11eea433aaca7512" providerId="LiveId" clId="{57D0FC2D-AFB6-471F-A71F-CF176CCD980D}" dt="2022-10-30T02:55:16.500" v="2156" actId="478"/>
          <ac:spMkLst>
            <pc:docMk/>
            <pc:sldMk cId="0" sldId="283"/>
            <ac:spMk id="1241" creationId="{00000000-0000-0000-0000-000000000000}"/>
          </ac:spMkLst>
        </pc:spChg>
        <pc:spChg chg="del">
          <ac:chgData name="Sheila Jk" userId="11eea433aaca7512" providerId="LiveId" clId="{57D0FC2D-AFB6-471F-A71F-CF176CCD980D}" dt="2022-10-30T02:55:16.500" v="2156" actId="478"/>
          <ac:spMkLst>
            <pc:docMk/>
            <pc:sldMk cId="0" sldId="283"/>
            <ac:spMk id="1242" creationId="{00000000-0000-0000-0000-000000000000}"/>
          </ac:spMkLst>
        </pc:spChg>
        <pc:spChg chg="del">
          <ac:chgData name="Sheila Jk" userId="11eea433aaca7512" providerId="LiveId" clId="{57D0FC2D-AFB6-471F-A71F-CF176CCD980D}" dt="2022-10-30T02:55:16.500" v="2156" actId="478"/>
          <ac:spMkLst>
            <pc:docMk/>
            <pc:sldMk cId="0" sldId="283"/>
            <ac:spMk id="1243" creationId="{00000000-0000-0000-0000-000000000000}"/>
          </ac:spMkLst>
        </pc:spChg>
        <pc:spChg chg="del">
          <ac:chgData name="Sheila Jk" userId="11eea433aaca7512" providerId="LiveId" clId="{57D0FC2D-AFB6-471F-A71F-CF176CCD980D}" dt="2022-10-30T02:55:16.500" v="2156" actId="478"/>
          <ac:spMkLst>
            <pc:docMk/>
            <pc:sldMk cId="0" sldId="283"/>
            <ac:spMk id="1244" creationId="{00000000-0000-0000-0000-000000000000}"/>
          </ac:spMkLst>
        </pc:spChg>
        <pc:spChg chg="del">
          <ac:chgData name="Sheila Jk" userId="11eea433aaca7512" providerId="LiveId" clId="{57D0FC2D-AFB6-471F-A71F-CF176CCD980D}" dt="2022-10-30T02:55:16.500" v="2156" actId="478"/>
          <ac:spMkLst>
            <pc:docMk/>
            <pc:sldMk cId="0" sldId="283"/>
            <ac:spMk id="1245" creationId="{00000000-0000-0000-0000-000000000000}"/>
          </ac:spMkLst>
        </pc:spChg>
        <pc:spChg chg="del">
          <ac:chgData name="Sheila Jk" userId="11eea433aaca7512" providerId="LiveId" clId="{57D0FC2D-AFB6-471F-A71F-CF176CCD980D}" dt="2022-10-30T02:55:16.500" v="2156" actId="478"/>
          <ac:spMkLst>
            <pc:docMk/>
            <pc:sldMk cId="0" sldId="283"/>
            <ac:spMk id="1246" creationId="{00000000-0000-0000-0000-000000000000}"/>
          </ac:spMkLst>
        </pc:spChg>
        <pc:spChg chg="del">
          <ac:chgData name="Sheila Jk" userId="11eea433aaca7512" providerId="LiveId" clId="{57D0FC2D-AFB6-471F-A71F-CF176CCD980D}" dt="2022-10-30T02:55:16.500" v="2156" actId="478"/>
          <ac:spMkLst>
            <pc:docMk/>
            <pc:sldMk cId="0" sldId="283"/>
            <ac:spMk id="1247" creationId="{00000000-0000-0000-0000-000000000000}"/>
          </ac:spMkLst>
        </pc:spChg>
        <pc:picChg chg="add mod">
          <ac:chgData name="Sheila Jk" userId="11eea433aaca7512" providerId="LiveId" clId="{57D0FC2D-AFB6-471F-A71F-CF176CCD980D}" dt="2022-10-30T02:55:52.040" v="2170" actId="1076"/>
          <ac:picMkLst>
            <pc:docMk/>
            <pc:sldMk cId="0" sldId="283"/>
            <ac:picMk id="6" creationId="{3834B44F-2172-F0F6-E97F-D2F6597F83D4}"/>
          </ac:picMkLst>
        </pc:picChg>
      </pc:sldChg>
      <pc:sldChg chg="addSp delSp modSp mod">
        <pc:chgData name="Sheila Jk" userId="11eea433aaca7512" providerId="LiveId" clId="{57D0FC2D-AFB6-471F-A71F-CF176CCD980D}" dt="2022-10-30T03:05:30.537" v="2246" actId="1076"/>
        <pc:sldMkLst>
          <pc:docMk/>
          <pc:sldMk cId="0" sldId="284"/>
        </pc:sldMkLst>
        <pc:spChg chg="add mod">
          <ac:chgData name="Sheila Jk" userId="11eea433aaca7512" providerId="LiveId" clId="{57D0FC2D-AFB6-471F-A71F-CF176CCD980D}" dt="2022-10-30T03:05:30.537" v="2246" actId="1076"/>
          <ac:spMkLst>
            <pc:docMk/>
            <pc:sldMk cId="0" sldId="284"/>
            <ac:spMk id="2" creationId="{DB5BE155-22F6-7B96-B6C5-CBDDA7076A0F}"/>
          </ac:spMkLst>
        </pc:spChg>
        <pc:spChg chg="add del mod">
          <ac:chgData name="Sheila Jk" userId="11eea433aaca7512" providerId="LiveId" clId="{57D0FC2D-AFB6-471F-A71F-CF176CCD980D}" dt="2022-10-30T03:05:14.453" v="2242" actId="478"/>
          <ac:spMkLst>
            <pc:docMk/>
            <pc:sldMk cId="0" sldId="284"/>
            <ac:spMk id="4" creationId="{7A396C60-2181-560B-7173-D432D1BDA89C}"/>
          </ac:spMkLst>
        </pc:spChg>
        <pc:spChg chg="del">
          <ac:chgData name="Sheila Jk" userId="11eea433aaca7512" providerId="LiveId" clId="{57D0FC2D-AFB6-471F-A71F-CF176CCD980D}" dt="2022-10-30T03:05:13.593" v="2241" actId="478"/>
          <ac:spMkLst>
            <pc:docMk/>
            <pc:sldMk cId="0" sldId="284"/>
            <ac:spMk id="1252" creationId="{00000000-0000-0000-0000-000000000000}"/>
          </ac:spMkLst>
        </pc:spChg>
        <pc:graphicFrameChg chg="del">
          <ac:chgData name="Sheila Jk" userId="11eea433aaca7512" providerId="LiveId" clId="{57D0FC2D-AFB6-471F-A71F-CF176CCD980D}" dt="2022-10-30T03:04:54.824" v="2234" actId="478"/>
          <ac:graphicFrameMkLst>
            <pc:docMk/>
            <pc:sldMk cId="0" sldId="284"/>
            <ac:graphicFrameMk id="1253" creationId="{00000000-0000-0000-0000-000000000000}"/>
          </ac:graphicFrameMkLst>
        </pc:graphicFrameChg>
      </pc:sldChg>
      <pc:sldChg chg="addSp delSp modSp mod ord">
        <pc:chgData name="Sheila Jk" userId="11eea433aaca7512" providerId="LiveId" clId="{57D0FC2D-AFB6-471F-A71F-CF176CCD980D}" dt="2022-10-30T04:13:04.430" v="3369" actId="1076"/>
        <pc:sldMkLst>
          <pc:docMk/>
          <pc:sldMk cId="0" sldId="285"/>
        </pc:sldMkLst>
        <pc:spChg chg="add del mod">
          <ac:chgData name="Sheila Jk" userId="11eea433aaca7512" providerId="LiveId" clId="{57D0FC2D-AFB6-471F-A71F-CF176CCD980D}" dt="2022-10-30T04:08:59.323" v="3262" actId="478"/>
          <ac:spMkLst>
            <pc:docMk/>
            <pc:sldMk cId="0" sldId="285"/>
            <ac:spMk id="3" creationId="{FCF2B89F-938C-77B5-CF3D-2EEDA63C2F7D}"/>
          </ac:spMkLst>
        </pc:spChg>
        <pc:spChg chg="add mod">
          <ac:chgData name="Sheila Jk" userId="11eea433aaca7512" providerId="LiveId" clId="{57D0FC2D-AFB6-471F-A71F-CF176CCD980D}" dt="2022-10-30T04:09:30.881" v="3270" actId="2085"/>
          <ac:spMkLst>
            <pc:docMk/>
            <pc:sldMk cId="0" sldId="285"/>
            <ac:spMk id="4" creationId="{740348D7-80C9-2652-7A97-03D5E6B759B2}"/>
          </ac:spMkLst>
        </pc:spChg>
        <pc:spChg chg="add mod">
          <ac:chgData name="Sheila Jk" userId="11eea433aaca7512" providerId="LiveId" clId="{57D0FC2D-AFB6-471F-A71F-CF176CCD980D}" dt="2022-10-30T04:12:58.365" v="3368" actId="1076"/>
          <ac:spMkLst>
            <pc:docMk/>
            <pc:sldMk cId="0" sldId="285"/>
            <ac:spMk id="5" creationId="{8952D523-DD73-D233-C5A2-24B1517AE184}"/>
          </ac:spMkLst>
        </pc:spChg>
        <pc:spChg chg="mod">
          <ac:chgData name="Sheila Jk" userId="11eea433aaca7512" providerId="LiveId" clId="{57D0FC2D-AFB6-471F-A71F-CF176CCD980D}" dt="2022-10-30T04:13:04.430" v="3369" actId="1076"/>
          <ac:spMkLst>
            <pc:docMk/>
            <pc:sldMk cId="0" sldId="285"/>
            <ac:spMk id="1258" creationId="{00000000-0000-0000-0000-000000000000}"/>
          </ac:spMkLst>
        </pc:spChg>
        <pc:spChg chg="del">
          <ac:chgData name="Sheila Jk" userId="11eea433aaca7512" providerId="LiveId" clId="{57D0FC2D-AFB6-471F-A71F-CF176CCD980D}" dt="2022-10-30T04:08:55.656" v="3261" actId="478"/>
          <ac:spMkLst>
            <pc:docMk/>
            <pc:sldMk cId="0" sldId="285"/>
            <ac:spMk id="1259" creationId="{00000000-0000-0000-0000-000000000000}"/>
          </ac:spMkLst>
        </pc:spChg>
        <pc:spChg chg="del">
          <ac:chgData name="Sheila Jk" userId="11eea433aaca7512" providerId="LiveId" clId="{57D0FC2D-AFB6-471F-A71F-CF176CCD980D}" dt="2022-10-30T04:08:54.061" v="3260" actId="478"/>
          <ac:spMkLst>
            <pc:docMk/>
            <pc:sldMk cId="0" sldId="285"/>
            <ac:spMk id="1260" creationId="{00000000-0000-0000-0000-000000000000}"/>
          </ac:spMkLst>
        </pc:spChg>
        <pc:grpChg chg="del">
          <ac:chgData name="Sheila Jk" userId="11eea433aaca7512" providerId="LiveId" clId="{57D0FC2D-AFB6-471F-A71F-CF176CCD980D}" dt="2022-10-30T04:08:50.642" v="3257" actId="478"/>
          <ac:grpSpMkLst>
            <pc:docMk/>
            <pc:sldMk cId="0" sldId="285"/>
            <ac:grpSpMk id="1304" creationId="{00000000-0000-0000-0000-000000000000}"/>
          </ac:grpSpMkLst>
        </pc:grpChg>
        <pc:grpChg chg="del">
          <ac:chgData name="Sheila Jk" userId="11eea433aaca7512" providerId="LiveId" clId="{57D0FC2D-AFB6-471F-A71F-CF176CCD980D}" dt="2022-10-30T04:08:51.183" v="3258" actId="478"/>
          <ac:grpSpMkLst>
            <pc:docMk/>
            <pc:sldMk cId="0" sldId="285"/>
            <ac:grpSpMk id="1307" creationId="{00000000-0000-0000-0000-000000000000}"/>
          </ac:grpSpMkLst>
        </pc:grpChg>
        <pc:grpChg chg="del">
          <ac:chgData name="Sheila Jk" userId="11eea433aaca7512" providerId="LiveId" clId="{57D0FC2D-AFB6-471F-A71F-CF176CCD980D}" dt="2022-10-30T04:08:51.760" v="3259" actId="478"/>
          <ac:grpSpMkLst>
            <pc:docMk/>
            <pc:sldMk cId="0" sldId="285"/>
            <ac:grpSpMk id="1312" creationId="{00000000-0000-0000-0000-000000000000}"/>
          </ac:grpSpMkLst>
        </pc:grpChg>
      </pc:sldChg>
      <pc:sldChg chg="del ord">
        <pc:chgData name="Sheila Jk" userId="11eea433aaca7512" providerId="LiveId" clId="{57D0FC2D-AFB6-471F-A71F-CF176CCD980D}" dt="2022-10-30T04:09:37.656" v="3271" actId="47"/>
        <pc:sldMkLst>
          <pc:docMk/>
          <pc:sldMk cId="0" sldId="286"/>
        </pc:sldMkLst>
      </pc:sldChg>
      <pc:sldChg chg="addSp delSp modSp mod ord">
        <pc:chgData name="Sheila Jk" userId="11eea433aaca7512" providerId="LiveId" clId="{57D0FC2D-AFB6-471F-A71F-CF176CCD980D}" dt="2022-10-30T03:04:39.587" v="2233" actId="27636"/>
        <pc:sldMkLst>
          <pc:docMk/>
          <pc:sldMk cId="0" sldId="287"/>
        </pc:sldMkLst>
        <pc:spChg chg="add del mod">
          <ac:chgData name="Sheila Jk" userId="11eea433aaca7512" providerId="LiveId" clId="{57D0FC2D-AFB6-471F-A71F-CF176CCD980D}" dt="2022-10-30T02:57:08.893" v="2185" actId="478"/>
          <ac:spMkLst>
            <pc:docMk/>
            <pc:sldMk cId="0" sldId="287"/>
            <ac:spMk id="3" creationId="{CC6E6DBC-A7D5-C587-B6F0-0CB7C0031D76}"/>
          </ac:spMkLst>
        </pc:spChg>
        <pc:spChg chg="add mod ord">
          <ac:chgData name="Sheila Jk" userId="11eea433aaca7512" providerId="LiveId" clId="{57D0FC2D-AFB6-471F-A71F-CF176CCD980D}" dt="2022-10-30T03:03:27.892" v="2214" actId="208"/>
          <ac:spMkLst>
            <pc:docMk/>
            <pc:sldMk cId="0" sldId="287"/>
            <ac:spMk id="5" creationId="{E254669D-E26E-B94C-621A-BB6026CF3829}"/>
          </ac:spMkLst>
        </pc:spChg>
        <pc:spChg chg="add mod">
          <ac:chgData name="Sheila Jk" userId="11eea433aaca7512" providerId="LiveId" clId="{57D0FC2D-AFB6-471F-A71F-CF176CCD980D}" dt="2022-10-30T03:04:39.587" v="2233" actId="27636"/>
          <ac:spMkLst>
            <pc:docMk/>
            <pc:sldMk cId="0" sldId="287"/>
            <ac:spMk id="6" creationId="{C07D3D74-B7E4-B85E-E3CC-04F30EC7949C}"/>
          </ac:spMkLst>
        </pc:spChg>
        <pc:spChg chg="mod">
          <ac:chgData name="Sheila Jk" userId="11eea433aaca7512" providerId="LiveId" clId="{57D0FC2D-AFB6-471F-A71F-CF176CCD980D}" dt="2022-10-30T03:01:42.014" v="2191" actId="14100"/>
          <ac:spMkLst>
            <pc:docMk/>
            <pc:sldMk cId="0" sldId="287"/>
            <ac:spMk id="1474" creationId="{00000000-0000-0000-0000-000000000000}"/>
          </ac:spMkLst>
        </pc:spChg>
        <pc:spChg chg="del">
          <ac:chgData name="Sheila Jk" userId="11eea433aaca7512" providerId="LiveId" clId="{57D0FC2D-AFB6-471F-A71F-CF176CCD980D}" dt="2022-10-30T02:57:07.010" v="2184" actId="478"/>
          <ac:spMkLst>
            <pc:docMk/>
            <pc:sldMk cId="0" sldId="287"/>
            <ac:spMk id="1475" creationId="{00000000-0000-0000-0000-000000000000}"/>
          </ac:spMkLst>
        </pc:spChg>
        <pc:picChg chg="add mod">
          <ac:chgData name="Sheila Jk" userId="11eea433aaca7512" providerId="LiveId" clId="{57D0FC2D-AFB6-471F-A71F-CF176CCD980D}" dt="2022-10-30T03:04:06.971" v="2223" actId="732"/>
          <ac:picMkLst>
            <pc:docMk/>
            <pc:sldMk cId="0" sldId="287"/>
            <ac:picMk id="4" creationId="{5662BF8C-601F-CEB7-2CBD-B11F53428CB0}"/>
          </ac:picMkLst>
        </pc:picChg>
      </pc:sldChg>
      <pc:sldChg chg="del">
        <pc:chgData name="Sheila Jk" userId="11eea433aaca7512" providerId="LiveId" clId="{57D0FC2D-AFB6-471F-A71F-CF176CCD980D}" dt="2022-10-30T00:02:57.627" v="20" actId="47"/>
        <pc:sldMkLst>
          <pc:docMk/>
          <pc:sldMk cId="0" sldId="288"/>
        </pc:sldMkLst>
      </pc:sldChg>
      <pc:sldChg chg="addSp delSp modSp add mod setBg">
        <pc:chgData name="Sheila Jk" userId="11eea433aaca7512" providerId="LiveId" clId="{57D0FC2D-AFB6-471F-A71F-CF176CCD980D}" dt="2022-10-30T01:54:54.965" v="1389" actId="1440"/>
        <pc:sldMkLst>
          <pc:docMk/>
          <pc:sldMk cId="3716806996" sldId="288"/>
        </pc:sldMkLst>
        <pc:spChg chg="del mod">
          <ac:chgData name="Sheila Jk" userId="11eea433aaca7512" providerId="LiveId" clId="{57D0FC2D-AFB6-471F-A71F-CF176CCD980D}" dt="2022-10-30T01:52:28.617" v="1348" actId="478"/>
          <ac:spMkLst>
            <pc:docMk/>
            <pc:sldMk cId="3716806996" sldId="288"/>
            <ac:spMk id="2" creationId="{60403DCE-1A96-C0CE-E889-6C82E67B1661}"/>
          </ac:spMkLst>
        </pc:spChg>
        <pc:spChg chg="del">
          <ac:chgData name="Sheila Jk" userId="11eea433aaca7512" providerId="LiveId" clId="{57D0FC2D-AFB6-471F-A71F-CF176CCD980D}" dt="2022-10-30T01:52:28.617" v="1348" actId="478"/>
          <ac:spMkLst>
            <pc:docMk/>
            <pc:sldMk cId="3716806996" sldId="288"/>
            <ac:spMk id="3" creationId="{174949E0-94CF-C3F6-0AAB-89B7FD83A7D3}"/>
          </ac:spMkLst>
        </pc:spChg>
        <pc:spChg chg="del">
          <ac:chgData name="Sheila Jk" userId="11eea433aaca7512" providerId="LiveId" clId="{57D0FC2D-AFB6-471F-A71F-CF176CCD980D}" dt="2022-10-30T01:52:28.617" v="1348" actId="478"/>
          <ac:spMkLst>
            <pc:docMk/>
            <pc:sldMk cId="3716806996" sldId="288"/>
            <ac:spMk id="4" creationId="{26CA8592-34CC-1E0C-9423-D31D894410DB}"/>
          </ac:spMkLst>
        </pc:spChg>
        <pc:spChg chg="add mod">
          <ac:chgData name="Sheila Jk" userId="11eea433aaca7512" providerId="LiveId" clId="{57D0FC2D-AFB6-471F-A71F-CF176CCD980D}" dt="2022-10-30T01:53:54.342" v="1379" actId="123"/>
          <ac:spMkLst>
            <pc:docMk/>
            <pc:sldMk cId="3716806996" sldId="288"/>
            <ac:spMk id="6" creationId="{F0215B82-DB43-7213-F0A1-E074C36F9312}"/>
          </ac:spMkLst>
        </pc:spChg>
        <pc:spChg chg="add mod">
          <ac:chgData name="Sheila Jk" userId="11eea433aaca7512" providerId="LiveId" clId="{57D0FC2D-AFB6-471F-A71F-CF176CCD980D}" dt="2022-10-30T01:54:10.769" v="1384" actId="14100"/>
          <ac:spMkLst>
            <pc:docMk/>
            <pc:sldMk cId="3716806996" sldId="288"/>
            <ac:spMk id="7" creationId="{9BC0BF8D-9942-8255-BFBF-9648723F50E4}"/>
          </ac:spMkLst>
        </pc:spChg>
        <pc:spChg chg="mod">
          <ac:chgData name="Sheila Jk" userId="11eea433aaca7512" providerId="LiveId" clId="{57D0FC2D-AFB6-471F-A71F-CF176CCD980D}" dt="2022-10-30T01:52:48.435" v="1354" actId="313"/>
          <ac:spMkLst>
            <pc:docMk/>
            <pc:sldMk cId="3716806996" sldId="288"/>
            <ac:spMk id="662" creationId="{00000000-0000-0000-0000-000000000000}"/>
          </ac:spMkLst>
        </pc:spChg>
        <pc:picChg chg="del">
          <ac:chgData name="Sheila Jk" userId="11eea433aaca7512" providerId="LiveId" clId="{57D0FC2D-AFB6-471F-A71F-CF176CCD980D}" dt="2022-10-30T01:52:29.253" v="1349" actId="478"/>
          <ac:picMkLst>
            <pc:docMk/>
            <pc:sldMk cId="3716806996" sldId="288"/>
            <ac:picMk id="5" creationId="{3AFE5489-5F3B-20AC-D1C0-72BDA28D11D6}"/>
          </ac:picMkLst>
        </pc:picChg>
        <pc:picChg chg="add mod">
          <ac:chgData name="Sheila Jk" userId="11eea433aaca7512" providerId="LiveId" clId="{57D0FC2D-AFB6-471F-A71F-CF176CCD980D}" dt="2022-10-30T01:54:36.424" v="1387" actId="1440"/>
          <ac:picMkLst>
            <pc:docMk/>
            <pc:sldMk cId="3716806996" sldId="288"/>
            <ac:picMk id="8" creationId="{08C7FCA4-0EDB-D0F2-A107-9CBA0500DB60}"/>
          </ac:picMkLst>
        </pc:picChg>
        <pc:picChg chg="add mod">
          <ac:chgData name="Sheila Jk" userId="11eea433aaca7512" providerId="LiveId" clId="{57D0FC2D-AFB6-471F-A71F-CF176CCD980D}" dt="2022-10-30T01:54:54.965" v="1389" actId="1440"/>
          <ac:picMkLst>
            <pc:docMk/>
            <pc:sldMk cId="3716806996" sldId="288"/>
            <ac:picMk id="9" creationId="{AB6B15DE-ADE0-BC5B-C105-5159468E83CE}"/>
          </ac:picMkLst>
        </pc:picChg>
      </pc:sldChg>
      <pc:sldChg chg="del">
        <pc:chgData name="Sheila Jk" userId="11eea433aaca7512" providerId="LiveId" clId="{57D0FC2D-AFB6-471F-A71F-CF176CCD980D}" dt="2022-10-30T00:02:57.110" v="19" actId="47"/>
        <pc:sldMkLst>
          <pc:docMk/>
          <pc:sldMk cId="0" sldId="289"/>
        </pc:sldMkLst>
      </pc:sldChg>
      <pc:sldChg chg="addSp delSp modSp add mod setBg">
        <pc:chgData name="Sheila Jk" userId="11eea433aaca7512" providerId="LiveId" clId="{57D0FC2D-AFB6-471F-A71F-CF176CCD980D}" dt="2022-10-30T01:59:35.478" v="1450" actId="14100"/>
        <pc:sldMkLst>
          <pc:docMk/>
          <pc:sldMk cId="633736082" sldId="289"/>
        </pc:sldMkLst>
        <pc:spChg chg="add del mod">
          <ac:chgData name="Sheila Jk" userId="11eea433aaca7512" providerId="LiveId" clId="{57D0FC2D-AFB6-471F-A71F-CF176CCD980D}" dt="2022-10-30T01:55:42.617" v="1394" actId="478"/>
          <ac:spMkLst>
            <pc:docMk/>
            <pc:sldMk cId="633736082" sldId="289"/>
            <ac:spMk id="3" creationId="{56976FFF-5973-A42D-DE79-6DD046A4FEDC}"/>
          </ac:spMkLst>
        </pc:spChg>
        <pc:spChg chg="add del mod">
          <ac:chgData name="Sheila Jk" userId="11eea433aaca7512" providerId="LiveId" clId="{57D0FC2D-AFB6-471F-A71F-CF176CCD980D}" dt="2022-10-30T01:55:41.423" v="1393" actId="478"/>
          <ac:spMkLst>
            <pc:docMk/>
            <pc:sldMk cId="633736082" sldId="289"/>
            <ac:spMk id="5" creationId="{0460BE37-43DF-5730-5E71-1C52C3BACF23}"/>
          </ac:spMkLst>
        </pc:spChg>
        <pc:spChg chg="add mod">
          <ac:chgData name="Sheila Jk" userId="11eea433aaca7512" providerId="LiveId" clId="{57D0FC2D-AFB6-471F-A71F-CF176CCD980D}" dt="2022-10-30T01:56:24.210" v="1409" actId="14100"/>
          <ac:spMkLst>
            <pc:docMk/>
            <pc:sldMk cId="633736082" sldId="289"/>
            <ac:spMk id="6" creationId="{C2B21D80-1178-BA26-2D99-2BCF010D4C1F}"/>
          </ac:spMkLst>
        </pc:spChg>
        <pc:spChg chg="add mod">
          <ac:chgData name="Sheila Jk" userId="11eea433aaca7512" providerId="LiveId" clId="{57D0FC2D-AFB6-471F-A71F-CF176CCD980D}" dt="2022-10-30T01:59:22.237" v="1445" actId="1076"/>
          <ac:spMkLst>
            <pc:docMk/>
            <pc:sldMk cId="633736082" sldId="289"/>
            <ac:spMk id="7" creationId="{EF86F847-BE4E-8883-4E64-4D4416ECCFA8}"/>
          </ac:spMkLst>
        </pc:spChg>
        <pc:spChg chg="add mod">
          <ac:chgData name="Sheila Jk" userId="11eea433aaca7512" providerId="LiveId" clId="{57D0FC2D-AFB6-471F-A71F-CF176CCD980D}" dt="2022-10-30T01:59:35.478" v="1450" actId="14100"/>
          <ac:spMkLst>
            <pc:docMk/>
            <pc:sldMk cId="633736082" sldId="289"/>
            <ac:spMk id="8" creationId="{FAE30AEC-9F2F-666C-29F4-E32D7E4CE291}"/>
          </ac:spMkLst>
        </pc:spChg>
        <pc:spChg chg="del">
          <ac:chgData name="Sheila Jk" userId="11eea433aaca7512" providerId="LiveId" clId="{57D0FC2D-AFB6-471F-A71F-CF176CCD980D}" dt="2022-10-30T01:55:39.207" v="1392" actId="478"/>
          <ac:spMkLst>
            <pc:docMk/>
            <pc:sldMk cId="633736082" sldId="289"/>
            <ac:spMk id="610" creationId="{00000000-0000-0000-0000-000000000000}"/>
          </ac:spMkLst>
        </pc:spChg>
        <pc:spChg chg="del">
          <ac:chgData name="Sheila Jk" userId="11eea433aaca7512" providerId="LiveId" clId="{57D0FC2D-AFB6-471F-A71F-CF176CCD980D}" dt="2022-10-30T01:55:37.292" v="1391" actId="478"/>
          <ac:spMkLst>
            <pc:docMk/>
            <pc:sldMk cId="633736082" sldId="289"/>
            <ac:spMk id="611" creationId="{00000000-0000-0000-0000-000000000000}"/>
          </ac:spMkLst>
        </pc:spChg>
        <pc:picChg chg="del">
          <ac:chgData name="Sheila Jk" userId="11eea433aaca7512" providerId="LiveId" clId="{57D0FC2D-AFB6-471F-A71F-CF176CCD980D}" dt="2022-10-30T01:55:37.292" v="1391" actId="478"/>
          <ac:picMkLst>
            <pc:docMk/>
            <pc:sldMk cId="633736082" sldId="289"/>
            <ac:picMk id="2" creationId="{17270BF5-3890-7ABC-4BA1-E34E2331A460}"/>
          </ac:picMkLst>
        </pc:picChg>
        <pc:picChg chg="add del mod">
          <ac:chgData name="Sheila Jk" userId="11eea433aaca7512" providerId="LiveId" clId="{57D0FC2D-AFB6-471F-A71F-CF176CCD980D}" dt="2022-10-30T01:58:54.759" v="1435" actId="478"/>
          <ac:picMkLst>
            <pc:docMk/>
            <pc:sldMk cId="633736082" sldId="289"/>
            <ac:picMk id="9" creationId="{78D9BDDF-7870-7D5E-7ED7-837AB0B3D90D}"/>
          </ac:picMkLst>
        </pc:picChg>
        <pc:picChg chg="add mod">
          <ac:chgData name="Sheila Jk" userId="11eea433aaca7512" providerId="LiveId" clId="{57D0FC2D-AFB6-471F-A71F-CF176CCD980D}" dt="2022-10-30T01:59:15.171" v="1444" actId="1076"/>
          <ac:picMkLst>
            <pc:docMk/>
            <pc:sldMk cId="633736082" sldId="289"/>
            <ac:picMk id="10" creationId="{78450064-9710-02B4-1AAB-667343C4F982}"/>
          </ac:picMkLst>
        </pc:picChg>
        <pc:picChg chg="add mod">
          <ac:chgData name="Sheila Jk" userId="11eea433aaca7512" providerId="LiveId" clId="{57D0FC2D-AFB6-471F-A71F-CF176CCD980D}" dt="2022-10-30T01:57:47.927" v="1429" actId="1076"/>
          <ac:picMkLst>
            <pc:docMk/>
            <pc:sldMk cId="633736082" sldId="289"/>
            <ac:picMk id="11" creationId="{9371BE0F-D0D6-9F7A-8A84-8CFC9ABC2AE9}"/>
          </ac:picMkLst>
        </pc:picChg>
        <pc:picChg chg="add mod">
          <ac:chgData name="Sheila Jk" userId="11eea433aaca7512" providerId="LiveId" clId="{57D0FC2D-AFB6-471F-A71F-CF176CCD980D}" dt="2022-10-30T01:59:31.978" v="1448" actId="1076"/>
          <ac:picMkLst>
            <pc:docMk/>
            <pc:sldMk cId="633736082" sldId="289"/>
            <ac:picMk id="1026" creationId="{1D142B0D-2961-47CD-DA91-96D65BCAF26B}"/>
          </ac:picMkLst>
        </pc:picChg>
      </pc:sldChg>
      <pc:sldChg chg="del">
        <pc:chgData name="Sheila Jk" userId="11eea433aaca7512" providerId="LiveId" clId="{57D0FC2D-AFB6-471F-A71F-CF176CCD980D}" dt="2022-10-30T00:02:56.383" v="18" actId="47"/>
        <pc:sldMkLst>
          <pc:docMk/>
          <pc:sldMk cId="0" sldId="290"/>
        </pc:sldMkLst>
      </pc:sldChg>
      <pc:sldChg chg="addSp delSp modSp add mod setBg">
        <pc:chgData name="Sheila Jk" userId="11eea433aaca7512" providerId="LiveId" clId="{57D0FC2D-AFB6-471F-A71F-CF176CCD980D}" dt="2022-10-30T02:01:38.073" v="1488" actId="1076"/>
        <pc:sldMkLst>
          <pc:docMk/>
          <pc:sldMk cId="185330849" sldId="290"/>
        </pc:sldMkLst>
        <pc:spChg chg="add del mod">
          <ac:chgData name="Sheila Jk" userId="11eea433aaca7512" providerId="LiveId" clId="{57D0FC2D-AFB6-471F-A71F-CF176CCD980D}" dt="2022-10-30T02:00:10.825" v="1454" actId="478"/>
          <ac:spMkLst>
            <pc:docMk/>
            <pc:sldMk cId="185330849" sldId="290"/>
            <ac:spMk id="3" creationId="{688B0F86-F134-3A19-17D0-F1391C62AAF7}"/>
          </ac:spMkLst>
        </pc:spChg>
        <pc:spChg chg="add mod">
          <ac:chgData name="Sheila Jk" userId="11eea433aaca7512" providerId="LiveId" clId="{57D0FC2D-AFB6-471F-A71F-CF176CCD980D}" dt="2022-10-30T02:00:36.633" v="1460" actId="123"/>
          <ac:spMkLst>
            <pc:docMk/>
            <pc:sldMk cId="185330849" sldId="290"/>
            <ac:spMk id="4" creationId="{551DE010-E189-B93F-5E10-CF7A9CC3BA1F}"/>
          </ac:spMkLst>
        </pc:spChg>
        <pc:spChg chg="add mod">
          <ac:chgData name="Sheila Jk" userId="11eea433aaca7512" providerId="LiveId" clId="{57D0FC2D-AFB6-471F-A71F-CF176CCD980D}" dt="2022-10-30T02:01:19.835" v="1478" actId="1076"/>
          <ac:spMkLst>
            <pc:docMk/>
            <pc:sldMk cId="185330849" sldId="290"/>
            <ac:spMk id="5" creationId="{5588CE0D-910B-7199-7EAC-46EEAE9EC63B}"/>
          </ac:spMkLst>
        </pc:spChg>
        <pc:spChg chg="add mod">
          <ac:chgData name="Sheila Jk" userId="11eea433aaca7512" providerId="LiveId" clId="{57D0FC2D-AFB6-471F-A71F-CF176CCD980D}" dt="2022-10-30T02:01:27.754" v="1483" actId="1076"/>
          <ac:spMkLst>
            <pc:docMk/>
            <pc:sldMk cId="185330849" sldId="290"/>
            <ac:spMk id="6" creationId="{F640B216-E605-AF01-F862-9F7E2CCEC01C}"/>
          </ac:spMkLst>
        </pc:spChg>
        <pc:spChg chg="del">
          <ac:chgData name="Sheila Jk" userId="11eea433aaca7512" providerId="LiveId" clId="{57D0FC2D-AFB6-471F-A71F-CF176CCD980D}" dt="2022-10-30T02:00:07.880" v="1452" actId="478"/>
          <ac:spMkLst>
            <pc:docMk/>
            <pc:sldMk cId="185330849" sldId="290"/>
            <ac:spMk id="10" creationId="{055DF13C-9195-D465-A92A-AFB75CBC4322}"/>
          </ac:spMkLst>
        </pc:spChg>
        <pc:spChg chg="del">
          <ac:chgData name="Sheila Jk" userId="11eea433aaca7512" providerId="LiveId" clId="{57D0FC2D-AFB6-471F-A71F-CF176CCD980D}" dt="2022-10-30T02:00:07.880" v="1452" actId="478"/>
          <ac:spMkLst>
            <pc:docMk/>
            <pc:sldMk cId="185330849" sldId="290"/>
            <ac:spMk id="11" creationId="{BAB3442E-2AED-1BA9-111E-C926DA804999}"/>
          </ac:spMkLst>
        </pc:spChg>
        <pc:spChg chg="del">
          <ac:chgData name="Sheila Jk" userId="11eea433aaca7512" providerId="LiveId" clId="{57D0FC2D-AFB6-471F-A71F-CF176CCD980D}" dt="2022-10-30T02:00:07.880" v="1452" actId="478"/>
          <ac:spMkLst>
            <pc:docMk/>
            <pc:sldMk cId="185330849" sldId="290"/>
            <ac:spMk id="12" creationId="{230F12CA-C900-5A13-2DB3-A86D23B8D5D4}"/>
          </ac:spMkLst>
        </pc:spChg>
        <pc:spChg chg="del">
          <ac:chgData name="Sheila Jk" userId="11eea433aaca7512" providerId="LiveId" clId="{57D0FC2D-AFB6-471F-A71F-CF176CCD980D}" dt="2022-10-30T02:00:07.880" v="1452" actId="478"/>
          <ac:spMkLst>
            <pc:docMk/>
            <pc:sldMk cId="185330849" sldId="290"/>
            <ac:spMk id="13" creationId="{63F0F148-6420-B859-089D-02D55EDC1B61}"/>
          </ac:spMkLst>
        </pc:spChg>
        <pc:spChg chg="del">
          <ac:chgData name="Sheila Jk" userId="11eea433aaca7512" providerId="LiveId" clId="{57D0FC2D-AFB6-471F-A71F-CF176CCD980D}" dt="2022-10-30T02:00:09.187" v="1453" actId="478"/>
          <ac:spMkLst>
            <pc:docMk/>
            <pc:sldMk cId="185330849" sldId="290"/>
            <ac:spMk id="675" creationId="{00000000-0000-0000-0000-000000000000}"/>
          </ac:spMkLst>
        </pc:spChg>
        <pc:picChg chg="add mod">
          <ac:chgData name="Sheila Jk" userId="11eea433aaca7512" providerId="LiveId" clId="{57D0FC2D-AFB6-471F-A71F-CF176CCD980D}" dt="2022-10-30T02:01:03.636" v="1470" actId="1076"/>
          <ac:picMkLst>
            <pc:docMk/>
            <pc:sldMk cId="185330849" sldId="290"/>
            <ac:picMk id="7" creationId="{43BE6DE2-8070-4210-AB62-AC18680465E9}"/>
          </ac:picMkLst>
        </pc:picChg>
        <pc:picChg chg="add mod">
          <ac:chgData name="Sheila Jk" userId="11eea433aaca7512" providerId="LiveId" clId="{57D0FC2D-AFB6-471F-A71F-CF176CCD980D}" dt="2022-10-30T02:01:31.098" v="1486" actId="1076"/>
          <ac:picMkLst>
            <pc:docMk/>
            <pc:sldMk cId="185330849" sldId="290"/>
            <ac:picMk id="8" creationId="{AFFD1CDB-ECD9-C04A-7A97-2439F20997F2}"/>
          </ac:picMkLst>
        </pc:picChg>
        <pc:picChg chg="add mod">
          <ac:chgData name="Sheila Jk" userId="11eea433aaca7512" providerId="LiveId" clId="{57D0FC2D-AFB6-471F-A71F-CF176CCD980D}" dt="2022-10-30T02:01:38.073" v="1488" actId="1076"/>
          <ac:picMkLst>
            <pc:docMk/>
            <pc:sldMk cId="185330849" sldId="290"/>
            <ac:picMk id="9" creationId="{5BCC8563-17EE-0DFC-3E37-91C9AA87A5F4}"/>
          </ac:picMkLst>
        </pc:picChg>
        <pc:picChg chg="del">
          <ac:chgData name="Sheila Jk" userId="11eea433aaca7512" providerId="LiveId" clId="{57D0FC2D-AFB6-471F-A71F-CF176CCD980D}" dt="2022-10-30T02:00:07.880" v="1452" actId="478"/>
          <ac:picMkLst>
            <pc:docMk/>
            <pc:sldMk cId="185330849" sldId="290"/>
            <ac:picMk id="14" creationId="{6DB353C2-5577-9CD3-F7B7-1AF2FB93513C}"/>
          </ac:picMkLst>
        </pc:picChg>
      </pc:sldChg>
      <pc:sldChg chg="del">
        <pc:chgData name="Sheila Jk" userId="11eea433aaca7512" providerId="LiveId" clId="{57D0FC2D-AFB6-471F-A71F-CF176CCD980D}" dt="2022-10-30T00:02:55.660" v="17" actId="47"/>
        <pc:sldMkLst>
          <pc:docMk/>
          <pc:sldMk cId="0" sldId="291"/>
        </pc:sldMkLst>
      </pc:sldChg>
      <pc:sldChg chg="addSp delSp modSp add mod setBg">
        <pc:chgData name="Sheila Jk" userId="11eea433aaca7512" providerId="LiveId" clId="{57D0FC2D-AFB6-471F-A71F-CF176CCD980D}" dt="2022-10-30T02:18:44.459" v="1737" actId="1076"/>
        <pc:sldMkLst>
          <pc:docMk/>
          <pc:sldMk cId="220519031" sldId="291"/>
        </pc:sldMkLst>
        <pc:spChg chg="del">
          <ac:chgData name="Sheila Jk" userId="11eea433aaca7512" providerId="LiveId" clId="{57D0FC2D-AFB6-471F-A71F-CF176CCD980D}" dt="2022-10-30T02:17:50.719" v="1721" actId="478"/>
          <ac:spMkLst>
            <pc:docMk/>
            <pc:sldMk cId="220519031" sldId="291"/>
            <ac:spMk id="2" creationId="{FFED1486-2A1E-74F3-984E-F29EEC8D23B5}"/>
          </ac:spMkLst>
        </pc:spChg>
        <pc:spChg chg="add mod">
          <ac:chgData name="Sheila Jk" userId="11eea433aaca7512" providerId="LiveId" clId="{57D0FC2D-AFB6-471F-A71F-CF176CCD980D}" dt="2022-10-30T02:18:38.621" v="1736" actId="1076"/>
          <ac:spMkLst>
            <pc:docMk/>
            <pc:sldMk cId="220519031" sldId="291"/>
            <ac:spMk id="4" creationId="{B02CD0C2-C412-ECEE-1376-784DAF912739}"/>
          </ac:spMkLst>
        </pc:spChg>
        <pc:spChg chg="mod">
          <ac:chgData name="Sheila Jk" userId="11eea433aaca7512" providerId="LiveId" clId="{57D0FC2D-AFB6-471F-A71F-CF176CCD980D}" dt="2022-10-30T02:18:04.300" v="1725" actId="12"/>
          <ac:spMkLst>
            <pc:docMk/>
            <pc:sldMk cId="220519031" sldId="291"/>
            <ac:spMk id="706" creationId="{00000000-0000-0000-0000-000000000000}"/>
          </ac:spMkLst>
        </pc:spChg>
        <pc:picChg chg="del">
          <ac:chgData name="Sheila Jk" userId="11eea433aaca7512" providerId="LiveId" clId="{57D0FC2D-AFB6-471F-A71F-CF176CCD980D}" dt="2022-10-30T02:17:50.719" v="1721" actId="478"/>
          <ac:picMkLst>
            <pc:docMk/>
            <pc:sldMk cId="220519031" sldId="291"/>
            <ac:picMk id="3" creationId="{CA5A45B9-F790-5E67-FF67-65B799830DD8}"/>
          </ac:picMkLst>
        </pc:picChg>
        <pc:picChg chg="add mod">
          <ac:chgData name="Sheila Jk" userId="11eea433aaca7512" providerId="LiveId" clId="{57D0FC2D-AFB6-471F-A71F-CF176CCD980D}" dt="2022-10-30T02:18:44.459" v="1737" actId="1076"/>
          <ac:picMkLst>
            <pc:docMk/>
            <pc:sldMk cId="220519031" sldId="291"/>
            <ac:picMk id="5" creationId="{D79250A7-3B33-AB23-93AF-9CD28B8A84BF}"/>
          </ac:picMkLst>
        </pc:picChg>
      </pc:sldChg>
      <pc:sldChg chg="del">
        <pc:chgData name="Sheila Jk" userId="11eea433aaca7512" providerId="LiveId" clId="{57D0FC2D-AFB6-471F-A71F-CF176CCD980D}" dt="2022-10-30T00:02:54.608" v="16" actId="47"/>
        <pc:sldMkLst>
          <pc:docMk/>
          <pc:sldMk cId="0" sldId="292"/>
        </pc:sldMkLst>
      </pc:sldChg>
      <pc:sldChg chg="addSp delSp modSp add mod setBg">
        <pc:chgData name="Sheila Jk" userId="11eea433aaca7512" providerId="LiveId" clId="{57D0FC2D-AFB6-471F-A71F-CF176CCD980D}" dt="2022-10-30T02:19:55.939" v="1758" actId="1076"/>
        <pc:sldMkLst>
          <pc:docMk/>
          <pc:sldMk cId="472290153" sldId="292"/>
        </pc:sldMkLst>
        <pc:spChg chg="add mod">
          <ac:chgData name="Sheila Jk" userId="11eea433aaca7512" providerId="LiveId" clId="{57D0FC2D-AFB6-471F-A71F-CF176CCD980D}" dt="2022-10-30T02:19:13.285" v="1744"/>
          <ac:spMkLst>
            <pc:docMk/>
            <pc:sldMk cId="472290153" sldId="292"/>
            <ac:spMk id="2" creationId="{D6786AEC-EA32-FFEB-6534-831B3DB4A8DC}"/>
          </ac:spMkLst>
        </pc:spChg>
        <pc:spChg chg="add mod">
          <ac:chgData name="Sheila Jk" userId="11eea433aaca7512" providerId="LiveId" clId="{57D0FC2D-AFB6-471F-A71F-CF176CCD980D}" dt="2022-10-30T02:19:55.939" v="1758" actId="1076"/>
          <ac:spMkLst>
            <pc:docMk/>
            <pc:sldMk cId="472290153" sldId="292"/>
            <ac:spMk id="3" creationId="{C8EC4BFB-BE1C-2624-9CBF-93355E400CEB}"/>
          </ac:spMkLst>
        </pc:spChg>
        <pc:spChg chg="del">
          <ac:chgData name="Sheila Jk" userId="11eea433aaca7512" providerId="LiveId" clId="{57D0FC2D-AFB6-471F-A71F-CF176CCD980D}" dt="2022-10-30T02:18:57.855" v="1740" actId="478"/>
          <ac:spMkLst>
            <pc:docMk/>
            <pc:sldMk cId="472290153" sldId="292"/>
            <ac:spMk id="4" creationId="{D4DD3E87-4CB6-2E59-A631-D5A0F5F90F14}"/>
          </ac:spMkLst>
        </pc:spChg>
        <pc:picChg chg="del">
          <ac:chgData name="Sheila Jk" userId="11eea433aaca7512" providerId="LiveId" clId="{57D0FC2D-AFB6-471F-A71F-CF176CCD980D}" dt="2022-10-30T02:18:56.248" v="1739" actId="478"/>
          <ac:picMkLst>
            <pc:docMk/>
            <pc:sldMk cId="472290153" sldId="292"/>
            <ac:picMk id="5" creationId="{E15BF87C-4D7D-AFC7-86C6-9D3717FEDAF5}"/>
          </ac:picMkLst>
        </pc:picChg>
        <pc:picChg chg="add mod">
          <ac:chgData name="Sheila Jk" userId="11eea433aaca7512" providerId="LiveId" clId="{57D0FC2D-AFB6-471F-A71F-CF176CCD980D}" dt="2022-10-30T02:19:50.768" v="1756" actId="1076"/>
          <ac:picMkLst>
            <pc:docMk/>
            <pc:sldMk cId="472290153" sldId="292"/>
            <ac:picMk id="6" creationId="{136B29B5-AE0A-9E5F-7D6E-2D3B7C1882BD}"/>
          </ac:picMkLst>
        </pc:picChg>
      </pc:sldChg>
      <pc:sldChg chg="del">
        <pc:chgData name="Sheila Jk" userId="11eea433aaca7512" providerId="LiveId" clId="{57D0FC2D-AFB6-471F-A71F-CF176CCD980D}" dt="2022-10-30T00:02:53.782" v="15" actId="47"/>
        <pc:sldMkLst>
          <pc:docMk/>
          <pc:sldMk cId="0" sldId="293"/>
        </pc:sldMkLst>
      </pc:sldChg>
      <pc:sldChg chg="addSp delSp modSp add mod setBg">
        <pc:chgData name="Sheila Jk" userId="11eea433aaca7512" providerId="LiveId" clId="{57D0FC2D-AFB6-471F-A71F-CF176CCD980D}" dt="2022-10-30T02:21:00.982" v="1779" actId="1076"/>
        <pc:sldMkLst>
          <pc:docMk/>
          <pc:sldMk cId="1446564133" sldId="293"/>
        </pc:sldMkLst>
        <pc:spChg chg="add mod">
          <ac:chgData name="Sheila Jk" userId="11eea433aaca7512" providerId="LiveId" clId="{57D0FC2D-AFB6-471F-A71F-CF176CCD980D}" dt="2022-10-30T02:20:27.625" v="1764"/>
          <ac:spMkLst>
            <pc:docMk/>
            <pc:sldMk cId="1446564133" sldId="293"/>
            <ac:spMk id="2" creationId="{77C827B0-67C3-0C30-D293-56089F43FB8D}"/>
          </ac:spMkLst>
        </pc:spChg>
        <pc:spChg chg="add mod">
          <ac:chgData name="Sheila Jk" userId="11eea433aaca7512" providerId="LiveId" clId="{57D0FC2D-AFB6-471F-A71F-CF176CCD980D}" dt="2022-10-30T02:20:49.892" v="1773" actId="14100"/>
          <ac:spMkLst>
            <pc:docMk/>
            <pc:sldMk cId="1446564133" sldId="293"/>
            <ac:spMk id="3" creationId="{B8AE4009-9730-65B1-9006-EBCB644397AF}"/>
          </ac:spMkLst>
        </pc:spChg>
        <pc:spChg chg="del">
          <ac:chgData name="Sheila Jk" userId="11eea433aaca7512" providerId="LiveId" clId="{57D0FC2D-AFB6-471F-A71F-CF176CCD980D}" dt="2022-10-30T02:20:16.860" v="1761" actId="478"/>
          <ac:spMkLst>
            <pc:docMk/>
            <pc:sldMk cId="1446564133" sldId="293"/>
            <ac:spMk id="4" creationId="{2F3A3C98-B124-821F-AC6C-51C92C43BA43}"/>
          </ac:spMkLst>
        </pc:spChg>
        <pc:picChg chg="del">
          <ac:chgData name="Sheila Jk" userId="11eea433aaca7512" providerId="LiveId" clId="{57D0FC2D-AFB6-471F-A71F-CF176CCD980D}" dt="2022-10-30T02:20:16.860" v="1761" actId="478"/>
          <ac:picMkLst>
            <pc:docMk/>
            <pc:sldMk cId="1446564133" sldId="293"/>
            <ac:picMk id="5" creationId="{954D0A07-72F4-74AF-841C-343632EEAE27}"/>
          </ac:picMkLst>
        </pc:picChg>
        <pc:picChg chg="add mod">
          <ac:chgData name="Sheila Jk" userId="11eea433aaca7512" providerId="LiveId" clId="{57D0FC2D-AFB6-471F-A71F-CF176CCD980D}" dt="2022-10-30T02:21:00.982" v="1779" actId="1076"/>
          <ac:picMkLst>
            <pc:docMk/>
            <pc:sldMk cId="1446564133" sldId="293"/>
            <ac:picMk id="6" creationId="{0EFAC088-96FA-B178-D298-F67C6D771B63}"/>
          </ac:picMkLst>
        </pc:picChg>
      </pc:sldChg>
      <pc:sldChg chg="del">
        <pc:chgData name="Sheila Jk" userId="11eea433aaca7512" providerId="LiveId" clId="{57D0FC2D-AFB6-471F-A71F-CF176CCD980D}" dt="2022-10-30T00:02:53.259" v="14" actId="47"/>
        <pc:sldMkLst>
          <pc:docMk/>
          <pc:sldMk cId="0" sldId="294"/>
        </pc:sldMkLst>
      </pc:sldChg>
      <pc:sldChg chg="addSp delSp modSp add mod">
        <pc:chgData name="Sheila Jk" userId="11eea433aaca7512" providerId="LiveId" clId="{57D0FC2D-AFB6-471F-A71F-CF176CCD980D}" dt="2022-10-30T02:32:41.174" v="1867" actId="123"/>
        <pc:sldMkLst>
          <pc:docMk/>
          <pc:sldMk cId="2069754781" sldId="294"/>
        </pc:sldMkLst>
        <pc:spChg chg="mod">
          <ac:chgData name="Sheila Jk" userId="11eea433aaca7512" providerId="LiveId" clId="{57D0FC2D-AFB6-471F-A71F-CF176CCD980D}" dt="2022-10-30T02:31:55.003" v="1851"/>
          <ac:spMkLst>
            <pc:docMk/>
            <pc:sldMk cId="2069754781" sldId="294"/>
            <ac:spMk id="2" creationId="{77C827B0-67C3-0C30-D293-56089F43FB8D}"/>
          </ac:spMkLst>
        </pc:spChg>
        <pc:spChg chg="del">
          <ac:chgData name="Sheila Jk" userId="11eea433aaca7512" providerId="LiveId" clId="{57D0FC2D-AFB6-471F-A71F-CF176CCD980D}" dt="2022-10-30T02:32:04.132" v="1852" actId="478"/>
          <ac:spMkLst>
            <pc:docMk/>
            <pc:sldMk cId="2069754781" sldId="294"/>
            <ac:spMk id="3" creationId="{B8AE4009-9730-65B1-9006-EBCB644397AF}"/>
          </ac:spMkLst>
        </pc:spChg>
        <pc:spChg chg="add mod">
          <ac:chgData name="Sheila Jk" userId="11eea433aaca7512" providerId="LiveId" clId="{57D0FC2D-AFB6-471F-A71F-CF176CCD980D}" dt="2022-10-30T02:32:41.174" v="1867" actId="123"/>
          <ac:spMkLst>
            <pc:docMk/>
            <pc:sldMk cId="2069754781" sldId="294"/>
            <ac:spMk id="4" creationId="{3A5F0FC6-CCA2-09D7-62DC-B3033EDA7413}"/>
          </ac:spMkLst>
        </pc:spChg>
        <pc:picChg chg="add mod">
          <ac:chgData name="Sheila Jk" userId="11eea433aaca7512" providerId="LiveId" clId="{57D0FC2D-AFB6-471F-A71F-CF176CCD980D}" dt="2022-10-30T02:32:35.169" v="1863" actId="1076"/>
          <ac:picMkLst>
            <pc:docMk/>
            <pc:sldMk cId="2069754781" sldId="294"/>
            <ac:picMk id="5" creationId="{99CFD6AF-FAB5-84B4-76F0-E4C3655D321F}"/>
          </ac:picMkLst>
        </pc:picChg>
        <pc:picChg chg="del">
          <ac:chgData name="Sheila Jk" userId="11eea433aaca7512" providerId="LiveId" clId="{57D0FC2D-AFB6-471F-A71F-CF176CCD980D}" dt="2022-10-30T02:32:04.132" v="1852" actId="478"/>
          <ac:picMkLst>
            <pc:docMk/>
            <pc:sldMk cId="2069754781" sldId="294"/>
            <ac:picMk id="6" creationId="{0EFAC088-96FA-B178-D298-F67C6D771B63}"/>
          </ac:picMkLst>
        </pc:picChg>
      </pc:sldChg>
      <pc:sldChg chg="del">
        <pc:chgData name="Sheila Jk" userId="11eea433aaca7512" providerId="LiveId" clId="{57D0FC2D-AFB6-471F-A71F-CF176CCD980D}" dt="2022-10-30T00:02:52.635" v="13" actId="47"/>
        <pc:sldMkLst>
          <pc:docMk/>
          <pc:sldMk cId="0" sldId="295"/>
        </pc:sldMkLst>
      </pc:sldChg>
      <pc:sldChg chg="addSp delSp modSp add mod setBg">
        <pc:chgData name="Sheila Jk" userId="11eea433aaca7512" providerId="LiveId" clId="{57D0FC2D-AFB6-471F-A71F-CF176CCD980D}" dt="2022-10-30T02:35:31.716" v="1923" actId="14100"/>
        <pc:sldMkLst>
          <pc:docMk/>
          <pc:sldMk cId="1335293785" sldId="295"/>
        </pc:sldMkLst>
        <pc:spChg chg="del">
          <ac:chgData name="Sheila Jk" userId="11eea433aaca7512" providerId="LiveId" clId="{57D0FC2D-AFB6-471F-A71F-CF176CCD980D}" dt="2022-10-30T02:33:22.155" v="1869" actId="478"/>
          <ac:spMkLst>
            <pc:docMk/>
            <pc:sldMk cId="1335293785" sldId="295"/>
            <ac:spMk id="2" creationId="{356A5E39-5891-7C98-1A0B-99F848E5054F}"/>
          </ac:spMkLst>
        </pc:spChg>
        <pc:spChg chg="add mod">
          <ac:chgData name="Sheila Jk" userId="11eea433aaca7512" providerId="LiveId" clId="{57D0FC2D-AFB6-471F-A71F-CF176CCD980D}" dt="2022-10-30T02:35:14.140" v="1913" actId="27636"/>
          <ac:spMkLst>
            <pc:docMk/>
            <pc:sldMk cId="1335293785" sldId="295"/>
            <ac:spMk id="4" creationId="{7BDAC0FD-2D85-2C54-D9D9-F398CABCB1A3}"/>
          </ac:spMkLst>
        </pc:spChg>
        <pc:spChg chg="add mod">
          <ac:chgData name="Sheila Jk" userId="11eea433aaca7512" providerId="LiveId" clId="{57D0FC2D-AFB6-471F-A71F-CF176CCD980D}" dt="2022-10-30T02:34:42.423" v="1899" actId="1076"/>
          <ac:spMkLst>
            <pc:docMk/>
            <pc:sldMk cId="1335293785" sldId="295"/>
            <ac:spMk id="5" creationId="{1F2A6E77-F149-FA2E-04C5-6E9A3B158CF2}"/>
          </ac:spMkLst>
        </pc:spChg>
        <pc:spChg chg="add mod">
          <ac:chgData name="Sheila Jk" userId="11eea433aaca7512" providerId="LiveId" clId="{57D0FC2D-AFB6-471F-A71F-CF176CCD980D}" dt="2022-10-30T02:35:31.716" v="1923" actId="14100"/>
          <ac:spMkLst>
            <pc:docMk/>
            <pc:sldMk cId="1335293785" sldId="295"/>
            <ac:spMk id="6" creationId="{25405610-9458-6211-04CB-745B56275108}"/>
          </ac:spMkLst>
        </pc:spChg>
        <pc:spChg chg="add mod">
          <ac:chgData name="Sheila Jk" userId="11eea433aaca7512" providerId="LiveId" clId="{57D0FC2D-AFB6-471F-A71F-CF176CCD980D}" dt="2022-10-30T02:34:53.590" v="1903" actId="14100"/>
          <ac:spMkLst>
            <pc:docMk/>
            <pc:sldMk cId="1335293785" sldId="295"/>
            <ac:spMk id="7" creationId="{D3718692-586A-A651-04CC-9366773E326A}"/>
          </ac:spMkLst>
        </pc:spChg>
        <pc:spChg chg="mod">
          <ac:chgData name="Sheila Jk" userId="11eea433aaca7512" providerId="LiveId" clId="{57D0FC2D-AFB6-471F-A71F-CF176CCD980D}" dt="2022-10-30T02:34:57.877" v="1905" actId="1076"/>
          <ac:spMkLst>
            <pc:docMk/>
            <pc:sldMk cId="1335293785" sldId="295"/>
            <ac:spMk id="1027" creationId="{00000000-0000-0000-0000-000000000000}"/>
          </ac:spMkLst>
        </pc:spChg>
        <pc:picChg chg="del">
          <ac:chgData name="Sheila Jk" userId="11eea433aaca7512" providerId="LiveId" clId="{57D0FC2D-AFB6-471F-A71F-CF176CCD980D}" dt="2022-10-30T02:33:22.811" v="1870" actId="478"/>
          <ac:picMkLst>
            <pc:docMk/>
            <pc:sldMk cId="1335293785" sldId="295"/>
            <ac:picMk id="3" creationId="{D9EAC824-BDBB-C7F4-4063-094A4B14EC29}"/>
          </ac:picMkLst>
        </pc:picChg>
        <pc:picChg chg="add mod">
          <ac:chgData name="Sheila Jk" userId="11eea433aaca7512" providerId="LiveId" clId="{57D0FC2D-AFB6-471F-A71F-CF176CCD980D}" dt="2022-10-30T02:34:27.276" v="1896" actId="1076"/>
          <ac:picMkLst>
            <pc:docMk/>
            <pc:sldMk cId="1335293785" sldId="295"/>
            <ac:picMk id="8" creationId="{9E82A548-79D3-1882-CE81-E755F78D7371}"/>
          </ac:picMkLst>
        </pc:picChg>
      </pc:sldChg>
      <pc:sldChg chg="del">
        <pc:chgData name="Sheila Jk" userId="11eea433aaca7512" providerId="LiveId" clId="{57D0FC2D-AFB6-471F-A71F-CF176CCD980D}" dt="2022-10-30T00:02:52.289" v="12" actId="47"/>
        <pc:sldMkLst>
          <pc:docMk/>
          <pc:sldMk cId="0" sldId="296"/>
        </pc:sldMkLst>
      </pc:sldChg>
      <pc:sldChg chg="addSp delSp modSp add mod">
        <pc:chgData name="Sheila Jk" userId="11eea433aaca7512" providerId="LiveId" clId="{57D0FC2D-AFB6-471F-A71F-CF176CCD980D}" dt="2022-10-30T02:37:05.724" v="1946" actId="1076"/>
        <pc:sldMkLst>
          <pc:docMk/>
          <pc:sldMk cId="1696719621" sldId="296"/>
        </pc:sldMkLst>
        <pc:spChg chg="mod">
          <ac:chgData name="Sheila Jk" userId="11eea433aaca7512" providerId="LiveId" clId="{57D0FC2D-AFB6-471F-A71F-CF176CCD980D}" dt="2022-10-30T02:36:57.920" v="1944" actId="1076"/>
          <ac:spMkLst>
            <pc:docMk/>
            <pc:sldMk cId="1696719621" sldId="296"/>
            <ac:spMk id="2" creationId="{77C827B0-67C3-0C30-D293-56089F43FB8D}"/>
          </ac:spMkLst>
        </pc:spChg>
        <pc:spChg chg="add mod">
          <ac:chgData name="Sheila Jk" userId="11eea433aaca7512" providerId="LiveId" clId="{57D0FC2D-AFB6-471F-A71F-CF176CCD980D}" dt="2022-10-30T02:37:05.724" v="1946" actId="1076"/>
          <ac:spMkLst>
            <pc:docMk/>
            <pc:sldMk cId="1696719621" sldId="296"/>
            <ac:spMk id="3" creationId="{09BB6E51-A657-A6C8-CCB3-CA001AA5F489}"/>
          </ac:spMkLst>
        </pc:spChg>
        <pc:spChg chg="del">
          <ac:chgData name="Sheila Jk" userId="11eea433aaca7512" providerId="LiveId" clId="{57D0FC2D-AFB6-471F-A71F-CF176CCD980D}" dt="2022-10-30T02:36:12.950" v="1927" actId="478"/>
          <ac:spMkLst>
            <pc:docMk/>
            <pc:sldMk cId="1696719621" sldId="296"/>
            <ac:spMk id="4" creationId="{3A5F0FC6-CCA2-09D7-62DC-B3033EDA7413}"/>
          </ac:spMkLst>
        </pc:spChg>
        <pc:picChg chg="del">
          <ac:chgData name="Sheila Jk" userId="11eea433aaca7512" providerId="LiveId" clId="{57D0FC2D-AFB6-471F-A71F-CF176CCD980D}" dt="2022-10-30T02:36:11.701" v="1926" actId="478"/>
          <ac:picMkLst>
            <pc:docMk/>
            <pc:sldMk cId="1696719621" sldId="296"/>
            <ac:picMk id="5" creationId="{99CFD6AF-FAB5-84B4-76F0-E4C3655D321F}"/>
          </ac:picMkLst>
        </pc:picChg>
        <pc:picChg chg="add mod">
          <ac:chgData name="Sheila Jk" userId="11eea433aaca7512" providerId="LiveId" clId="{57D0FC2D-AFB6-471F-A71F-CF176CCD980D}" dt="2022-10-30T02:37:02.135" v="1945" actId="1076"/>
          <ac:picMkLst>
            <pc:docMk/>
            <pc:sldMk cId="1696719621" sldId="296"/>
            <ac:picMk id="6" creationId="{201541B4-5A88-9E98-D5D2-FEDB6895600B}"/>
          </ac:picMkLst>
        </pc:picChg>
      </pc:sldChg>
      <pc:sldChg chg="del">
        <pc:chgData name="Sheila Jk" userId="11eea433aaca7512" providerId="LiveId" clId="{57D0FC2D-AFB6-471F-A71F-CF176CCD980D}" dt="2022-10-30T00:02:51.826" v="11" actId="47"/>
        <pc:sldMkLst>
          <pc:docMk/>
          <pc:sldMk cId="0" sldId="297"/>
        </pc:sldMkLst>
      </pc:sldChg>
      <pc:sldChg chg="addSp delSp modSp add mod">
        <pc:chgData name="Sheila Jk" userId="11eea433aaca7512" providerId="LiveId" clId="{57D0FC2D-AFB6-471F-A71F-CF176CCD980D}" dt="2022-10-30T02:38:27.005" v="1977" actId="1076"/>
        <pc:sldMkLst>
          <pc:docMk/>
          <pc:sldMk cId="2902000324" sldId="297"/>
        </pc:sldMkLst>
        <pc:spChg chg="add mod">
          <ac:chgData name="Sheila Jk" userId="11eea433aaca7512" providerId="LiveId" clId="{57D0FC2D-AFB6-471F-A71F-CF176CCD980D}" dt="2022-10-30T02:38:23.397" v="1974" actId="14100"/>
          <ac:spMkLst>
            <pc:docMk/>
            <pc:sldMk cId="2902000324" sldId="297"/>
            <ac:spMk id="2" creationId="{04BD4EA6-F82F-E8F5-AAA1-A2411E7317DF}"/>
          </ac:spMkLst>
        </pc:spChg>
        <pc:spChg chg="del">
          <ac:chgData name="Sheila Jk" userId="11eea433aaca7512" providerId="LiveId" clId="{57D0FC2D-AFB6-471F-A71F-CF176CCD980D}" dt="2022-10-30T02:37:37.052" v="1953" actId="478"/>
          <ac:spMkLst>
            <pc:docMk/>
            <pc:sldMk cId="2902000324" sldId="297"/>
            <ac:spMk id="4" creationId="{7BDAC0FD-2D85-2C54-D9D9-F398CABCB1A3}"/>
          </ac:spMkLst>
        </pc:spChg>
        <pc:spChg chg="del">
          <ac:chgData name="Sheila Jk" userId="11eea433aaca7512" providerId="LiveId" clId="{57D0FC2D-AFB6-471F-A71F-CF176CCD980D}" dt="2022-10-30T02:37:35.591" v="1951" actId="478"/>
          <ac:spMkLst>
            <pc:docMk/>
            <pc:sldMk cId="2902000324" sldId="297"/>
            <ac:spMk id="5" creationId="{1F2A6E77-F149-FA2E-04C5-6E9A3B158CF2}"/>
          </ac:spMkLst>
        </pc:spChg>
        <pc:spChg chg="del">
          <ac:chgData name="Sheila Jk" userId="11eea433aaca7512" providerId="LiveId" clId="{57D0FC2D-AFB6-471F-A71F-CF176CCD980D}" dt="2022-10-30T02:37:37.833" v="1954" actId="478"/>
          <ac:spMkLst>
            <pc:docMk/>
            <pc:sldMk cId="2902000324" sldId="297"/>
            <ac:spMk id="6" creationId="{25405610-9458-6211-04CB-745B56275108}"/>
          </ac:spMkLst>
        </pc:spChg>
        <pc:spChg chg="del">
          <ac:chgData name="Sheila Jk" userId="11eea433aaca7512" providerId="LiveId" clId="{57D0FC2D-AFB6-471F-A71F-CF176CCD980D}" dt="2022-10-30T02:37:38.851" v="1955" actId="478"/>
          <ac:spMkLst>
            <pc:docMk/>
            <pc:sldMk cId="2902000324" sldId="297"/>
            <ac:spMk id="7" creationId="{D3718692-586A-A651-04CC-9366773E326A}"/>
          </ac:spMkLst>
        </pc:spChg>
        <pc:spChg chg="mod">
          <ac:chgData name="Sheila Jk" userId="11eea433aaca7512" providerId="LiveId" clId="{57D0FC2D-AFB6-471F-A71F-CF176CCD980D}" dt="2022-10-30T02:37:33.185" v="1950"/>
          <ac:spMkLst>
            <pc:docMk/>
            <pc:sldMk cId="2902000324" sldId="297"/>
            <ac:spMk id="1027" creationId="{00000000-0000-0000-0000-000000000000}"/>
          </ac:spMkLst>
        </pc:spChg>
        <pc:picChg chg="add mod">
          <ac:chgData name="Sheila Jk" userId="11eea433aaca7512" providerId="LiveId" clId="{57D0FC2D-AFB6-471F-A71F-CF176CCD980D}" dt="2022-10-30T02:38:27.005" v="1977" actId="1076"/>
          <ac:picMkLst>
            <pc:docMk/>
            <pc:sldMk cId="2902000324" sldId="297"/>
            <ac:picMk id="3" creationId="{9D033519-C221-6D2F-B65E-FA17BBD04C55}"/>
          </ac:picMkLst>
        </pc:picChg>
        <pc:picChg chg="del">
          <ac:chgData name="Sheila Jk" userId="11eea433aaca7512" providerId="LiveId" clId="{57D0FC2D-AFB6-471F-A71F-CF176CCD980D}" dt="2022-10-30T02:37:36.103" v="1952" actId="478"/>
          <ac:picMkLst>
            <pc:docMk/>
            <pc:sldMk cId="2902000324" sldId="297"/>
            <ac:picMk id="8" creationId="{9E82A548-79D3-1882-CE81-E755F78D7371}"/>
          </ac:picMkLst>
        </pc:picChg>
      </pc:sldChg>
      <pc:sldChg chg="del">
        <pc:chgData name="Sheila Jk" userId="11eea433aaca7512" providerId="LiveId" clId="{57D0FC2D-AFB6-471F-A71F-CF176CCD980D}" dt="2022-10-30T00:02:51.454" v="10" actId="47"/>
        <pc:sldMkLst>
          <pc:docMk/>
          <pc:sldMk cId="0" sldId="298"/>
        </pc:sldMkLst>
      </pc:sldChg>
      <pc:sldChg chg="addSp delSp modSp add mod">
        <pc:chgData name="Sheila Jk" userId="11eea433aaca7512" providerId="LiveId" clId="{57D0FC2D-AFB6-471F-A71F-CF176CCD980D}" dt="2022-10-30T02:39:07.114" v="1992" actId="1076"/>
        <pc:sldMkLst>
          <pc:docMk/>
          <pc:sldMk cId="631659383" sldId="298"/>
        </pc:sldMkLst>
        <pc:spChg chg="del">
          <ac:chgData name="Sheila Jk" userId="11eea433aaca7512" providerId="LiveId" clId="{57D0FC2D-AFB6-471F-A71F-CF176CCD980D}" dt="2022-10-30T02:38:40.975" v="1979" actId="478"/>
          <ac:spMkLst>
            <pc:docMk/>
            <pc:sldMk cId="631659383" sldId="298"/>
            <ac:spMk id="2" creationId="{77C827B0-67C3-0C30-D293-56089F43FB8D}"/>
          </ac:spMkLst>
        </pc:spChg>
        <pc:spChg chg="del">
          <ac:chgData name="Sheila Jk" userId="11eea433aaca7512" providerId="LiveId" clId="{57D0FC2D-AFB6-471F-A71F-CF176CCD980D}" dt="2022-10-30T02:38:44.092" v="1982" actId="478"/>
          <ac:spMkLst>
            <pc:docMk/>
            <pc:sldMk cId="631659383" sldId="298"/>
            <ac:spMk id="3" creationId="{09BB6E51-A657-A6C8-CCB3-CA001AA5F489}"/>
          </ac:spMkLst>
        </pc:spChg>
        <pc:spChg chg="add del mod">
          <ac:chgData name="Sheila Jk" userId="11eea433aaca7512" providerId="LiveId" clId="{57D0FC2D-AFB6-471F-A71F-CF176CCD980D}" dt="2022-10-30T02:38:43.242" v="1981" actId="478"/>
          <ac:spMkLst>
            <pc:docMk/>
            <pc:sldMk cId="631659383" sldId="298"/>
            <ac:spMk id="5" creationId="{CEF2F292-01DD-61ED-867E-5945457C2734}"/>
          </ac:spMkLst>
        </pc:spChg>
        <pc:spChg chg="add mod">
          <ac:chgData name="Sheila Jk" userId="11eea433aaca7512" providerId="LiveId" clId="{57D0FC2D-AFB6-471F-A71F-CF176CCD980D}" dt="2022-10-30T02:39:05.031" v="1991" actId="1076"/>
          <ac:spMkLst>
            <pc:docMk/>
            <pc:sldMk cId="631659383" sldId="298"/>
            <ac:spMk id="7" creationId="{631FA287-3488-5287-81E5-308FF45C2ACE}"/>
          </ac:spMkLst>
        </pc:spChg>
        <pc:picChg chg="del">
          <ac:chgData name="Sheila Jk" userId="11eea433aaca7512" providerId="LiveId" clId="{57D0FC2D-AFB6-471F-A71F-CF176CCD980D}" dt="2022-10-30T02:38:41.659" v="1980" actId="478"/>
          <ac:picMkLst>
            <pc:docMk/>
            <pc:sldMk cId="631659383" sldId="298"/>
            <ac:picMk id="6" creationId="{201541B4-5A88-9E98-D5D2-FEDB6895600B}"/>
          </ac:picMkLst>
        </pc:picChg>
        <pc:picChg chg="add mod">
          <ac:chgData name="Sheila Jk" userId="11eea433aaca7512" providerId="LiveId" clId="{57D0FC2D-AFB6-471F-A71F-CF176CCD980D}" dt="2022-10-30T02:39:07.114" v="1992" actId="1076"/>
          <ac:picMkLst>
            <pc:docMk/>
            <pc:sldMk cId="631659383" sldId="298"/>
            <ac:picMk id="8" creationId="{332AA9E9-4701-8093-CA70-BA4370104A1E}"/>
          </ac:picMkLst>
        </pc:picChg>
      </pc:sldChg>
      <pc:sldChg chg="del">
        <pc:chgData name="Sheila Jk" userId="11eea433aaca7512" providerId="LiveId" clId="{57D0FC2D-AFB6-471F-A71F-CF176CCD980D}" dt="2022-10-30T00:02:51.211" v="9" actId="47"/>
        <pc:sldMkLst>
          <pc:docMk/>
          <pc:sldMk cId="0" sldId="299"/>
        </pc:sldMkLst>
      </pc:sldChg>
      <pc:sldChg chg="addSp delSp modSp add mod">
        <pc:chgData name="Sheila Jk" userId="11eea433aaca7512" providerId="LiveId" clId="{57D0FC2D-AFB6-471F-A71F-CF176CCD980D}" dt="2022-10-30T02:41:06.604" v="2018" actId="1076"/>
        <pc:sldMkLst>
          <pc:docMk/>
          <pc:sldMk cId="1603019327" sldId="299"/>
        </pc:sldMkLst>
        <pc:spChg chg="del">
          <ac:chgData name="Sheila Jk" userId="11eea433aaca7512" providerId="LiveId" clId="{57D0FC2D-AFB6-471F-A71F-CF176CCD980D}" dt="2022-10-30T02:40:24.473" v="1998" actId="478"/>
          <ac:spMkLst>
            <pc:docMk/>
            <pc:sldMk cId="1603019327" sldId="299"/>
            <ac:spMk id="2" creationId="{04BD4EA6-F82F-E8F5-AAA1-A2411E7317DF}"/>
          </ac:spMkLst>
        </pc:spChg>
        <pc:spChg chg="add mod">
          <ac:chgData name="Sheila Jk" userId="11eea433aaca7512" providerId="LiveId" clId="{57D0FC2D-AFB6-471F-A71F-CF176CCD980D}" dt="2022-10-30T02:41:06.604" v="2018" actId="1076"/>
          <ac:spMkLst>
            <pc:docMk/>
            <pc:sldMk cId="1603019327" sldId="299"/>
            <ac:spMk id="4" creationId="{5C57B834-87B3-EE0D-B719-D7F17E7D91EE}"/>
          </ac:spMkLst>
        </pc:spChg>
        <pc:spChg chg="mod">
          <ac:chgData name="Sheila Jk" userId="11eea433aaca7512" providerId="LiveId" clId="{57D0FC2D-AFB6-471F-A71F-CF176CCD980D}" dt="2022-10-30T02:40:19.786" v="1997"/>
          <ac:spMkLst>
            <pc:docMk/>
            <pc:sldMk cId="1603019327" sldId="299"/>
            <ac:spMk id="1027" creationId="{00000000-0000-0000-0000-000000000000}"/>
          </ac:spMkLst>
        </pc:spChg>
        <pc:picChg chg="del">
          <ac:chgData name="Sheila Jk" userId="11eea433aaca7512" providerId="LiveId" clId="{57D0FC2D-AFB6-471F-A71F-CF176CCD980D}" dt="2022-10-30T02:40:24.473" v="1998" actId="478"/>
          <ac:picMkLst>
            <pc:docMk/>
            <pc:sldMk cId="1603019327" sldId="299"/>
            <ac:picMk id="3" creationId="{9D033519-C221-6D2F-B65E-FA17BBD04C55}"/>
          </ac:picMkLst>
        </pc:picChg>
        <pc:picChg chg="add mod">
          <ac:chgData name="Sheila Jk" userId="11eea433aaca7512" providerId="LiveId" clId="{57D0FC2D-AFB6-471F-A71F-CF176CCD980D}" dt="2022-10-30T02:40:59.679" v="2014" actId="1076"/>
          <ac:picMkLst>
            <pc:docMk/>
            <pc:sldMk cId="1603019327" sldId="299"/>
            <ac:picMk id="5" creationId="{D7AB2F36-8AFD-AE9D-AABE-79AA9E27B5F8}"/>
          </ac:picMkLst>
        </pc:picChg>
      </pc:sldChg>
      <pc:sldChg chg="del">
        <pc:chgData name="Sheila Jk" userId="11eea433aaca7512" providerId="LiveId" clId="{57D0FC2D-AFB6-471F-A71F-CF176CCD980D}" dt="2022-10-30T00:02:50.961" v="8" actId="47"/>
        <pc:sldMkLst>
          <pc:docMk/>
          <pc:sldMk cId="0" sldId="300"/>
        </pc:sldMkLst>
      </pc:sldChg>
      <pc:sldChg chg="modSp add mod setBg">
        <pc:chgData name="Sheila Jk" userId="11eea433aaca7512" providerId="LiveId" clId="{57D0FC2D-AFB6-471F-A71F-CF176CCD980D}" dt="2022-10-30T02:57:01.112" v="2183" actId="20577"/>
        <pc:sldMkLst>
          <pc:docMk/>
          <pc:sldMk cId="1045267850" sldId="300"/>
        </pc:sldMkLst>
        <pc:spChg chg="mod">
          <ac:chgData name="Sheila Jk" userId="11eea433aaca7512" providerId="LiveId" clId="{57D0FC2D-AFB6-471F-A71F-CF176CCD980D}" dt="2022-10-30T02:56:53.085" v="2181" actId="404"/>
          <ac:spMkLst>
            <pc:docMk/>
            <pc:sldMk cId="1045267850" sldId="300"/>
            <ac:spMk id="946" creationId="{00000000-0000-0000-0000-000000000000}"/>
          </ac:spMkLst>
        </pc:spChg>
        <pc:spChg chg="mod">
          <ac:chgData name="Sheila Jk" userId="11eea433aaca7512" providerId="LiveId" clId="{57D0FC2D-AFB6-471F-A71F-CF176CCD980D}" dt="2022-10-30T02:57:01.112" v="2183" actId="20577"/>
          <ac:spMkLst>
            <pc:docMk/>
            <pc:sldMk cId="1045267850" sldId="300"/>
            <ac:spMk id="948" creationId="{00000000-0000-0000-0000-000000000000}"/>
          </ac:spMkLst>
        </pc:spChg>
      </pc:sldChg>
      <pc:sldChg chg="del">
        <pc:chgData name="Sheila Jk" userId="11eea433aaca7512" providerId="LiveId" clId="{57D0FC2D-AFB6-471F-A71F-CF176CCD980D}" dt="2022-10-30T00:02:50.502" v="7" actId="47"/>
        <pc:sldMkLst>
          <pc:docMk/>
          <pc:sldMk cId="0" sldId="301"/>
        </pc:sldMkLst>
      </pc:sldChg>
      <pc:sldChg chg="addSp delSp modSp add mod setBg">
        <pc:chgData name="Sheila Jk" userId="11eea433aaca7512" providerId="LiveId" clId="{57D0FC2D-AFB6-471F-A71F-CF176CCD980D}" dt="2022-10-30T03:07:12.605" v="2280" actId="1076"/>
        <pc:sldMkLst>
          <pc:docMk/>
          <pc:sldMk cId="2292343600" sldId="301"/>
        </pc:sldMkLst>
        <pc:spChg chg="add mod">
          <ac:chgData name="Sheila Jk" userId="11eea433aaca7512" providerId="LiveId" clId="{57D0FC2D-AFB6-471F-A71F-CF176CCD980D}" dt="2022-10-30T03:07:03.820" v="2278" actId="12"/>
          <ac:spMkLst>
            <pc:docMk/>
            <pc:sldMk cId="2292343600" sldId="301"/>
            <ac:spMk id="2" creationId="{B89C0548-51FA-7231-3A7F-941E2A4A089F}"/>
          </ac:spMkLst>
        </pc:spChg>
        <pc:spChg chg="del">
          <ac:chgData name="Sheila Jk" userId="11eea433aaca7512" providerId="LiveId" clId="{57D0FC2D-AFB6-471F-A71F-CF176CCD980D}" dt="2022-10-30T03:05:50.099" v="2248" actId="478"/>
          <ac:spMkLst>
            <pc:docMk/>
            <pc:sldMk cId="2292343600" sldId="301"/>
            <ac:spMk id="3" creationId="{704AA0D9-0041-15D2-AF71-4AAF2AA56033}"/>
          </ac:spMkLst>
        </pc:spChg>
        <pc:spChg chg="mod">
          <ac:chgData name="Sheila Jk" userId="11eea433aaca7512" providerId="LiveId" clId="{57D0FC2D-AFB6-471F-A71F-CF176CCD980D}" dt="2022-10-30T03:06:03.700" v="2253" actId="14100"/>
          <ac:spMkLst>
            <pc:docMk/>
            <pc:sldMk cId="2292343600" sldId="301"/>
            <ac:spMk id="1177" creationId="{00000000-0000-0000-0000-000000000000}"/>
          </ac:spMkLst>
        </pc:spChg>
        <pc:picChg chg="add mod">
          <ac:chgData name="Sheila Jk" userId="11eea433aaca7512" providerId="LiveId" clId="{57D0FC2D-AFB6-471F-A71F-CF176CCD980D}" dt="2022-10-30T03:07:12.605" v="2280" actId="1076"/>
          <ac:picMkLst>
            <pc:docMk/>
            <pc:sldMk cId="2292343600" sldId="301"/>
            <ac:picMk id="4" creationId="{6D876639-FC6C-3FE4-108C-015A140A0517}"/>
          </ac:picMkLst>
        </pc:picChg>
        <pc:picChg chg="del">
          <ac:chgData name="Sheila Jk" userId="11eea433aaca7512" providerId="LiveId" clId="{57D0FC2D-AFB6-471F-A71F-CF176CCD980D}" dt="2022-10-30T03:05:50.744" v="2249" actId="478"/>
          <ac:picMkLst>
            <pc:docMk/>
            <pc:sldMk cId="2292343600" sldId="301"/>
            <ac:picMk id="2052" creationId="{1DF3D032-6265-62B2-21CE-780E57A22BA0}"/>
          </ac:picMkLst>
        </pc:picChg>
      </pc:sldChg>
      <pc:sldChg chg="del">
        <pc:chgData name="Sheila Jk" userId="11eea433aaca7512" providerId="LiveId" clId="{57D0FC2D-AFB6-471F-A71F-CF176CCD980D}" dt="2022-10-30T00:02:49.943" v="6" actId="47"/>
        <pc:sldMkLst>
          <pc:docMk/>
          <pc:sldMk cId="0" sldId="302"/>
        </pc:sldMkLst>
      </pc:sldChg>
      <pc:sldChg chg="addSp delSp modSp add mod">
        <pc:chgData name="Sheila Jk" userId="11eea433aaca7512" providerId="LiveId" clId="{57D0FC2D-AFB6-471F-A71F-CF176CCD980D}" dt="2022-10-30T03:12:07.761" v="2313" actId="1076"/>
        <pc:sldMkLst>
          <pc:docMk/>
          <pc:sldMk cId="566229040" sldId="302"/>
        </pc:sldMkLst>
        <pc:spChg chg="add del mod">
          <ac:chgData name="Sheila Jk" userId="11eea433aaca7512" providerId="LiveId" clId="{57D0FC2D-AFB6-471F-A71F-CF176CCD980D}" dt="2022-10-30T03:11:20.745" v="2293"/>
          <ac:spMkLst>
            <pc:docMk/>
            <pc:sldMk cId="566229040" sldId="302"/>
            <ac:spMk id="2" creationId="{2E107D84-6B9D-150A-E015-59BEF28C2525}"/>
          </ac:spMkLst>
        </pc:spChg>
        <pc:spChg chg="add mod">
          <ac:chgData name="Sheila Jk" userId="11eea433aaca7512" providerId="LiveId" clId="{57D0FC2D-AFB6-471F-A71F-CF176CCD980D}" dt="2022-10-30T03:12:07.761" v="2313" actId="1076"/>
          <ac:spMkLst>
            <pc:docMk/>
            <pc:sldMk cId="566229040" sldId="302"/>
            <ac:spMk id="3" creationId="{2EC5F8B9-B0D7-75AE-3ECF-700637C122C2}"/>
          </ac:spMkLst>
        </pc:spChg>
        <pc:spChg chg="del">
          <ac:chgData name="Sheila Jk" userId="11eea433aaca7512" providerId="LiveId" clId="{57D0FC2D-AFB6-471F-A71F-CF176CCD980D}" dt="2022-10-30T03:07:52.945" v="2283" actId="478"/>
          <ac:spMkLst>
            <pc:docMk/>
            <pc:sldMk cId="566229040" sldId="302"/>
            <ac:spMk id="6" creationId="{C2B21D80-1178-BA26-2D99-2BCF010D4C1F}"/>
          </ac:spMkLst>
        </pc:spChg>
        <pc:spChg chg="del">
          <ac:chgData name="Sheila Jk" userId="11eea433aaca7512" providerId="LiveId" clId="{57D0FC2D-AFB6-471F-A71F-CF176CCD980D}" dt="2022-10-30T03:07:51.264" v="2282" actId="478"/>
          <ac:spMkLst>
            <pc:docMk/>
            <pc:sldMk cId="566229040" sldId="302"/>
            <ac:spMk id="7" creationId="{EF86F847-BE4E-8883-4E64-4D4416ECCFA8}"/>
          </ac:spMkLst>
        </pc:spChg>
        <pc:spChg chg="del">
          <ac:chgData name="Sheila Jk" userId="11eea433aaca7512" providerId="LiveId" clId="{57D0FC2D-AFB6-471F-A71F-CF176CCD980D}" dt="2022-10-30T03:07:51.264" v="2282" actId="478"/>
          <ac:spMkLst>
            <pc:docMk/>
            <pc:sldMk cId="566229040" sldId="302"/>
            <ac:spMk id="8" creationId="{FAE30AEC-9F2F-666C-29F4-E32D7E4CE291}"/>
          </ac:spMkLst>
        </pc:spChg>
        <pc:picChg chg="del">
          <ac:chgData name="Sheila Jk" userId="11eea433aaca7512" providerId="LiveId" clId="{57D0FC2D-AFB6-471F-A71F-CF176CCD980D}" dt="2022-10-30T03:07:53.472" v="2284" actId="478"/>
          <ac:picMkLst>
            <pc:docMk/>
            <pc:sldMk cId="566229040" sldId="302"/>
            <ac:picMk id="10" creationId="{78450064-9710-02B4-1AAB-667343C4F982}"/>
          </ac:picMkLst>
        </pc:picChg>
        <pc:picChg chg="del">
          <ac:chgData name="Sheila Jk" userId="11eea433aaca7512" providerId="LiveId" clId="{57D0FC2D-AFB6-471F-A71F-CF176CCD980D}" dt="2022-10-30T03:07:51.264" v="2282" actId="478"/>
          <ac:picMkLst>
            <pc:docMk/>
            <pc:sldMk cId="566229040" sldId="302"/>
            <ac:picMk id="11" creationId="{9371BE0F-D0D6-9F7A-8A84-8CFC9ABC2AE9}"/>
          </ac:picMkLst>
        </pc:picChg>
        <pc:picChg chg="del">
          <ac:chgData name="Sheila Jk" userId="11eea433aaca7512" providerId="LiveId" clId="{57D0FC2D-AFB6-471F-A71F-CF176CCD980D}" dt="2022-10-30T03:07:53.969" v="2285" actId="478"/>
          <ac:picMkLst>
            <pc:docMk/>
            <pc:sldMk cId="566229040" sldId="302"/>
            <ac:picMk id="1026" creationId="{1D142B0D-2961-47CD-DA91-96D65BCAF26B}"/>
          </ac:picMkLst>
        </pc:picChg>
      </pc:sldChg>
      <pc:sldChg chg="add del ord">
        <pc:chgData name="Sheila Jk" userId="11eea433aaca7512" providerId="LiveId" clId="{57D0FC2D-AFB6-471F-A71F-CF176CCD980D}" dt="2022-10-30T03:12:37.274" v="2321" actId="47"/>
        <pc:sldMkLst>
          <pc:docMk/>
          <pc:sldMk cId="303774661" sldId="303"/>
        </pc:sldMkLst>
      </pc:sldChg>
      <pc:sldChg chg="addSp delSp modSp add mod ord">
        <pc:chgData name="Sheila Jk" userId="11eea433aaca7512" providerId="LiveId" clId="{57D0FC2D-AFB6-471F-A71F-CF176CCD980D}" dt="2022-10-30T03:13:51.570" v="2350" actId="1076"/>
        <pc:sldMkLst>
          <pc:docMk/>
          <pc:sldMk cId="1826036841" sldId="303"/>
        </pc:sldMkLst>
        <pc:spChg chg="add mod">
          <ac:chgData name="Sheila Jk" userId="11eea433aaca7512" providerId="LiveId" clId="{57D0FC2D-AFB6-471F-A71F-CF176CCD980D}" dt="2022-10-30T03:13:51.570" v="2350" actId="1076"/>
          <ac:spMkLst>
            <pc:docMk/>
            <pc:sldMk cId="1826036841" sldId="303"/>
            <ac:spMk id="2" creationId="{4A09107B-C73F-421B-DD87-F05FAD5B273C}"/>
          </ac:spMkLst>
        </pc:spChg>
        <pc:spChg chg="del">
          <ac:chgData name="Sheila Jk" userId="11eea433aaca7512" providerId="LiveId" clId="{57D0FC2D-AFB6-471F-A71F-CF176CCD980D}" dt="2022-10-30T03:12:48.034" v="2325" actId="478"/>
          <ac:spMkLst>
            <pc:docMk/>
            <pc:sldMk cId="1826036841" sldId="303"/>
            <ac:spMk id="5" creationId="{E254669D-E26E-B94C-621A-BB6026CF3829}"/>
          </ac:spMkLst>
        </pc:spChg>
        <pc:spChg chg="del">
          <ac:chgData name="Sheila Jk" userId="11eea433aaca7512" providerId="LiveId" clId="{57D0FC2D-AFB6-471F-A71F-CF176CCD980D}" dt="2022-10-30T03:12:50.251" v="2327" actId="478"/>
          <ac:spMkLst>
            <pc:docMk/>
            <pc:sldMk cId="1826036841" sldId="303"/>
            <ac:spMk id="6" creationId="{C07D3D74-B7E4-B85E-E3CC-04F30EC7949C}"/>
          </ac:spMkLst>
        </pc:spChg>
        <pc:spChg chg="mod">
          <ac:chgData name="Sheila Jk" userId="11eea433aaca7512" providerId="LiveId" clId="{57D0FC2D-AFB6-471F-A71F-CF176CCD980D}" dt="2022-10-30T03:13:48.763" v="2349" actId="1076"/>
          <ac:spMkLst>
            <pc:docMk/>
            <pc:sldMk cId="1826036841" sldId="303"/>
            <ac:spMk id="1474" creationId="{00000000-0000-0000-0000-000000000000}"/>
          </ac:spMkLst>
        </pc:spChg>
        <pc:picChg chg="add mod">
          <ac:chgData name="Sheila Jk" userId="11eea433aaca7512" providerId="LiveId" clId="{57D0FC2D-AFB6-471F-A71F-CF176CCD980D}" dt="2022-10-30T03:13:39.457" v="2345" actId="14100"/>
          <ac:picMkLst>
            <pc:docMk/>
            <pc:sldMk cId="1826036841" sldId="303"/>
            <ac:picMk id="3" creationId="{E9D926C7-DF87-2238-F761-B668FE3A573A}"/>
          </ac:picMkLst>
        </pc:picChg>
        <pc:picChg chg="del">
          <ac:chgData name="Sheila Jk" userId="11eea433aaca7512" providerId="LiveId" clId="{57D0FC2D-AFB6-471F-A71F-CF176CCD980D}" dt="2022-10-30T03:12:48.639" v="2326" actId="478"/>
          <ac:picMkLst>
            <pc:docMk/>
            <pc:sldMk cId="1826036841" sldId="303"/>
            <ac:picMk id="4" creationId="{5662BF8C-601F-CEB7-2CBD-B11F53428CB0}"/>
          </ac:picMkLst>
        </pc:picChg>
      </pc:sldChg>
      <pc:sldChg chg="add del setBg">
        <pc:chgData name="Sheila Jk" userId="11eea433aaca7512" providerId="LiveId" clId="{57D0FC2D-AFB6-471F-A71F-CF176CCD980D}" dt="2022-10-30T03:12:20.982" v="2315"/>
        <pc:sldMkLst>
          <pc:docMk/>
          <pc:sldMk cId="2363059168" sldId="303"/>
        </pc:sldMkLst>
      </pc:sldChg>
      <pc:sldChg chg="add del setBg">
        <pc:chgData name="Sheila Jk" userId="11eea433aaca7512" providerId="LiveId" clId="{57D0FC2D-AFB6-471F-A71F-CF176CCD980D}" dt="2022-10-30T03:12:28.760" v="2317"/>
        <pc:sldMkLst>
          <pc:docMk/>
          <pc:sldMk cId="4111252690" sldId="303"/>
        </pc:sldMkLst>
      </pc:sldChg>
      <pc:sldChg chg="del">
        <pc:chgData name="Sheila Jk" userId="11eea433aaca7512" providerId="LiveId" clId="{57D0FC2D-AFB6-471F-A71F-CF176CCD980D}" dt="2022-10-30T00:02:48.959" v="4" actId="47"/>
        <pc:sldMkLst>
          <pc:docMk/>
          <pc:sldMk cId="0" sldId="304"/>
        </pc:sldMkLst>
      </pc:sldChg>
      <pc:sldChg chg="addSp delSp modSp add mod setBg">
        <pc:chgData name="Sheila Jk" userId="11eea433aaca7512" providerId="LiveId" clId="{57D0FC2D-AFB6-471F-A71F-CF176CCD980D}" dt="2022-10-30T03:16:41.153" v="2400" actId="14100"/>
        <pc:sldMkLst>
          <pc:docMk/>
          <pc:sldMk cId="3028961332" sldId="304"/>
        </pc:sldMkLst>
        <pc:spChg chg="del">
          <ac:chgData name="Sheila Jk" userId="11eea433aaca7512" providerId="LiveId" clId="{57D0FC2D-AFB6-471F-A71F-CF176CCD980D}" dt="2022-10-30T03:14:07.619" v="2352" actId="478"/>
          <ac:spMkLst>
            <pc:docMk/>
            <pc:sldMk cId="3028961332" sldId="304"/>
            <ac:spMk id="2" creationId="{DB5BE155-22F6-7B96-B6C5-CBDDA7076A0F}"/>
          </ac:spMkLst>
        </pc:spChg>
        <pc:spChg chg="add mod">
          <ac:chgData name="Sheila Jk" userId="11eea433aaca7512" providerId="LiveId" clId="{57D0FC2D-AFB6-471F-A71F-CF176CCD980D}" dt="2022-10-30T03:16:41.153" v="2400" actId="14100"/>
          <ac:spMkLst>
            <pc:docMk/>
            <pc:sldMk cId="3028961332" sldId="304"/>
            <ac:spMk id="3" creationId="{7A530531-1394-74AB-49B3-19C52E668ED4}"/>
          </ac:spMkLst>
        </pc:spChg>
        <pc:spChg chg="add mod">
          <ac:chgData name="Sheila Jk" userId="11eea433aaca7512" providerId="LiveId" clId="{57D0FC2D-AFB6-471F-A71F-CF176CCD980D}" dt="2022-10-30T03:16:35.067" v="2398" actId="14100"/>
          <ac:spMkLst>
            <pc:docMk/>
            <pc:sldMk cId="3028961332" sldId="304"/>
            <ac:spMk id="4" creationId="{82CC16C5-BB0B-E2DF-D5AD-6F79E2DCEB41}"/>
          </ac:spMkLst>
        </pc:spChg>
        <pc:spChg chg="add mod">
          <ac:chgData name="Sheila Jk" userId="11eea433aaca7512" providerId="LiveId" clId="{57D0FC2D-AFB6-471F-A71F-CF176CCD980D}" dt="2022-10-30T03:16:31.646" v="2397" actId="20577"/>
          <ac:spMkLst>
            <pc:docMk/>
            <pc:sldMk cId="3028961332" sldId="304"/>
            <ac:spMk id="5" creationId="{BD9CD66C-BE82-0EE8-4464-B1A303170310}"/>
          </ac:spMkLst>
        </pc:spChg>
        <pc:spChg chg="add del">
          <ac:chgData name="Sheila Jk" userId="11eea433aaca7512" providerId="LiveId" clId="{57D0FC2D-AFB6-471F-A71F-CF176CCD980D}" dt="2022-10-30T03:15:50.821" v="2388" actId="478"/>
          <ac:spMkLst>
            <pc:docMk/>
            <pc:sldMk cId="3028961332" sldId="304"/>
            <ac:spMk id="6" creationId="{2E56E61C-8FAA-4B10-4BC4-3F6580A90D42}"/>
          </ac:spMkLst>
        </pc:spChg>
        <pc:spChg chg="add mod ord">
          <ac:chgData name="Sheila Jk" userId="11eea433aaca7512" providerId="LiveId" clId="{57D0FC2D-AFB6-471F-A71F-CF176CCD980D}" dt="2022-10-30T03:16:03.788" v="2392" actId="167"/>
          <ac:spMkLst>
            <pc:docMk/>
            <pc:sldMk cId="3028961332" sldId="304"/>
            <ac:spMk id="7" creationId="{28C124AF-8BA6-7299-BD8D-25CD5571BBDC}"/>
          </ac:spMkLst>
        </pc:spChg>
        <pc:spChg chg="add mod ord">
          <ac:chgData name="Sheila Jk" userId="11eea433aaca7512" providerId="LiveId" clId="{57D0FC2D-AFB6-471F-A71F-CF176CCD980D}" dt="2022-10-30T03:16:24.663" v="2395" actId="167"/>
          <ac:spMkLst>
            <pc:docMk/>
            <pc:sldMk cId="3028961332" sldId="304"/>
            <ac:spMk id="8" creationId="{F9B6C6E7-3BCD-CAD9-C1CA-15F97EF6E002}"/>
          </ac:spMkLst>
        </pc:spChg>
      </pc:sldChg>
      <pc:sldChg chg="del">
        <pc:chgData name="Sheila Jk" userId="11eea433aaca7512" providerId="LiveId" clId="{57D0FC2D-AFB6-471F-A71F-CF176CCD980D}" dt="2022-10-30T00:02:48.418" v="3" actId="47"/>
        <pc:sldMkLst>
          <pc:docMk/>
          <pc:sldMk cId="0" sldId="305"/>
        </pc:sldMkLst>
      </pc:sldChg>
      <pc:sldChg chg="addSp delSp modSp add mod">
        <pc:chgData name="Sheila Jk" userId="11eea433aaca7512" providerId="LiveId" clId="{57D0FC2D-AFB6-471F-A71F-CF176CCD980D}" dt="2022-10-30T03:17:59.463" v="2421" actId="14100"/>
        <pc:sldMkLst>
          <pc:docMk/>
          <pc:sldMk cId="1924178758" sldId="305"/>
        </pc:sldMkLst>
        <pc:spChg chg="del">
          <ac:chgData name="Sheila Jk" userId="11eea433aaca7512" providerId="LiveId" clId="{57D0FC2D-AFB6-471F-A71F-CF176CCD980D}" dt="2022-10-30T03:17:05.769" v="2402" actId="478"/>
          <ac:spMkLst>
            <pc:docMk/>
            <pc:sldMk cId="1924178758" sldId="305"/>
            <ac:spMk id="2" creationId="{B89C0548-51FA-7231-3A7F-941E2A4A089F}"/>
          </ac:spMkLst>
        </pc:spChg>
        <pc:spChg chg="add mod">
          <ac:chgData name="Sheila Jk" userId="11eea433aaca7512" providerId="LiveId" clId="{57D0FC2D-AFB6-471F-A71F-CF176CCD980D}" dt="2022-10-30T03:17:55.935" v="2419" actId="14100"/>
          <ac:spMkLst>
            <pc:docMk/>
            <pc:sldMk cId="1924178758" sldId="305"/>
            <ac:spMk id="3" creationId="{63985A24-42B9-49B2-447E-BDC139211AD9}"/>
          </ac:spMkLst>
        </pc:spChg>
        <pc:spChg chg="mod">
          <ac:chgData name="Sheila Jk" userId="11eea433aaca7512" providerId="LiveId" clId="{57D0FC2D-AFB6-471F-A71F-CF176CCD980D}" dt="2022-10-30T03:17:18.784" v="2406"/>
          <ac:spMkLst>
            <pc:docMk/>
            <pc:sldMk cId="1924178758" sldId="305"/>
            <ac:spMk id="1177" creationId="{00000000-0000-0000-0000-000000000000}"/>
          </ac:spMkLst>
        </pc:spChg>
        <pc:picChg chg="del">
          <ac:chgData name="Sheila Jk" userId="11eea433aaca7512" providerId="LiveId" clId="{57D0FC2D-AFB6-471F-A71F-CF176CCD980D}" dt="2022-10-30T03:17:07" v="2403" actId="478"/>
          <ac:picMkLst>
            <pc:docMk/>
            <pc:sldMk cId="1924178758" sldId="305"/>
            <ac:picMk id="4" creationId="{6D876639-FC6C-3FE4-108C-015A140A0517}"/>
          </ac:picMkLst>
        </pc:picChg>
        <pc:picChg chg="add mod">
          <ac:chgData name="Sheila Jk" userId="11eea433aaca7512" providerId="LiveId" clId="{57D0FC2D-AFB6-471F-A71F-CF176CCD980D}" dt="2022-10-30T03:17:59.463" v="2421" actId="14100"/>
          <ac:picMkLst>
            <pc:docMk/>
            <pc:sldMk cId="1924178758" sldId="305"/>
            <ac:picMk id="5" creationId="{535B222A-26AB-F335-4048-481A21592770}"/>
          </ac:picMkLst>
        </pc:picChg>
      </pc:sldChg>
      <pc:sldChg chg="addSp delSp modSp add mod">
        <pc:chgData name="Sheila Jk" userId="11eea433aaca7512" providerId="LiveId" clId="{57D0FC2D-AFB6-471F-A71F-CF176CCD980D}" dt="2022-10-30T03:21:04.618" v="2474" actId="404"/>
        <pc:sldMkLst>
          <pc:docMk/>
          <pc:sldMk cId="455680521" sldId="306"/>
        </pc:sldMkLst>
        <pc:spChg chg="del">
          <ac:chgData name="Sheila Jk" userId="11eea433aaca7512" providerId="LiveId" clId="{57D0FC2D-AFB6-471F-A71F-CF176CCD980D}" dt="2022-10-30T03:18:21.524" v="2424" actId="478"/>
          <ac:spMkLst>
            <pc:docMk/>
            <pc:sldMk cId="455680521" sldId="306"/>
            <ac:spMk id="2" creationId="{2E107D84-6B9D-150A-E015-59BEF28C2525}"/>
          </ac:spMkLst>
        </pc:spChg>
        <pc:spChg chg="del">
          <ac:chgData name="Sheila Jk" userId="11eea433aaca7512" providerId="LiveId" clId="{57D0FC2D-AFB6-471F-A71F-CF176CCD980D}" dt="2022-10-30T03:18:12.142" v="2423" actId="478"/>
          <ac:spMkLst>
            <pc:docMk/>
            <pc:sldMk cId="455680521" sldId="306"/>
            <ac:spMk id="3" creationId="{2EC5F8B9-B0D7-75AE-3ECF-700637C122C2}"/>
          </ac:spMkLst>
        </pc:spChg>
        <pc:spChg chg="add del mod">
          <ac:chgData name="Sheila Jk" userId="11eea433aaca7512" providerId="LiveId" clId="{57D0FC2D-AFB6-471F-A71F-CF176CCD980D}" dt="2022-10-30T03:18:23.258" v="2425" actId="478"/>
          <ac:spMkLst>
            <pc:docMk/>
            <pc:sldMk cId="455680521" sldId="306"/>
            <ac:spMk id="5" creationId="{766EDF9C-5DED-55CC-0091-193E4BCBC392}"/>
          </ac:spMkLst>
        </pc:spChg>
        <pc:spChg chg="add mod">
          <ac:chgData name="Sheila Jk" userId="11eea433aaca7512" providerId="LiveId" clId="{57D0FC2D-AFB6-471F-A71F-CF176CCD980D}" dt="2022-10-30T03:20:31.765" v="2465" actId="20577"/>
          <ac:spMkLst>
            <pc:docMk/>
            <pc:sldMk cId="455680521" sldId="306"/>
            <ac:spMk id="6" creationId="{FB61AFBA-73F6-A298-8D54-1909E62E2EEB}"/>
          </ac:spMkLst>
        </pc:spChg>
        <pc:spChg chg="add mod">
          <ac:chgData name="Sheila Jk" userId="11eea433aaca7512" providerId="LiveId" clId="{57D0FC2D-AFB6-471F-A71F-CF176CCD980D}" dt="2022-10-30T03:21:04.618" v="2474" actId="404"/>
          <ac:spMkLst>
            <pc:docMk/>
            <pc:sldMk cId="455680521" sldId="306"/>
            <ac:spMk id="7" creationId="{CF18BF56-25EA-8FCB-15EA-90190493DEDA}"/>
          </ac:spMkLst>
        </pc:spChg>
        <pc:spChg chg="add del mod ord">
          <ac:chgData name="Sheila Jk" userId="11eea433aaca7512" providerId="LiveId" clId="{57D0FC2D-AFB6-471F-A71F-CF176CCD980D}" dt="2022-10-30T03:20:10.273" v="2458" actId="478"/>
          <ac:spMkLst>
            <pc:docMk/>
            <pc:sldMk cId="455680521" sldId="306"/>
            <ac:spMk id="8" creationId="{A0C4A161-1366-B0BA-8038-30F52334271A}"/>
          </ac:spMkLst>
        </pc:spChg>
        <pc:spChg chg="add mod ord">
          <ac:chgData name="Sheila Jk" userId="11eea433aaca7512" providerId="LiveId" clId="{57D0FC2D-AFB6-471F-A71F-CF176CCD980D}" dt="2022-10-30T03:19:59.415" v="2455" actId="167"/>
          <ac:spMkLst>
            <pc:docMk/>
            <pc:sldMk cId="455680521" sldId="306"/>
            <ac:spMk id="9" creationId="{07D2C1E3-1467-C43E-4046-B299999EF344}"/>
          </ac:spMkLst>
        </pc:spChg>
        <pc:spChg chg="add mod ord">
          <ac:chgData name="Sheila Jk" userId="11eea433aaca7512" providerId="LiveId" clId="{57D0FC2D-AFB6-471F-A71F-CF176CCD980D}" dt="2022-10-30T03:20:45.472" v="2467" actId="14100"/>
          <ac:spMkLst>
            <pc:docMk/>
            <pc:sldMk cId="455680521" sldId="306"/>
            <ac:spMk id="10" creationId="{9D9FB6B1-136F-46EF-C5C1-DCE0D04F80D3}"/>
          </ac:spMkLst>
        </pc:spChg>
      </pc:sldChg>
      <pc:sldChg chg="modSp add mod setBg">
        <pc:chgData name="Sheila Jk" userId="11eea433aaca7512" providerId="LiveId" clId="{57D0FC2D-AFB6-471F-A71F-CF176CCD980D}" dt="2022-10-30T03:23:45.596" v="2495" actId="14100"/>
        <pc:sldMkLst>
          <pc:docMk/>
          <pc:sldMk cId="472581860" sldId="307"/>
        </pc:sldMkLst>
        <pc:spChg chg="mod">
          <ac:chgData name="Sheila Jk" userId="11eea433aaca7512" providerId="LiveId" clId="{57D0FC2D-AFB6-471F-A71F-CF176CCD980D}" dt="2022-10-30T03:23:45.596" v="2495" actId="14100"/>
          <ac:spMkLst>
            <pc:docMk/>
            <pc:sldMk cId="472581860" sldId="307"/>
            <ac:spMk id="543" creationId="{00000000-0000-0000-0000-000000000000}"/>
          </ac:spMkLst>
        </pc:spChg>
        <pc:spChg chg="mod">
          <ac:chgData name="Sheila Jk" userId="11eea433aaca7512" providerId="LiveId" clId="{57D0FC2D-AFB6-471F-A71F-CF176CCD980D}" dt="2022-10-30T03:23:21.615" v="2491" actId="20577"/>
          <ac:spMkLst>
            <pc:docMk/>
            <pc:sldMk cId="472581860" sldId="307"/>
            <ac:spMk id="603" creationId="{00000000-0000-0000-0000-000000000000}"/>
          </ac:spMkLst>
        </pc:spChg>
      </pc:sldChg>
      <pc:sldChg chg="modSp add del mod">
        <pc:chgData name="Sheila Jk" userId="11eea433aaca7512" providerId="LiveId" clId="{57D0FC2D-AFB6-471F-A71F-CF176CCD980D}" dt="2022-10-30T03:22:52.904" v="2488"/>
        <pc:sldMkLst>
          <pc:docMk/>
          <pc:sldMk cId="749327214" sldId="307"/>
        </pc:sldMkLst>
        <pc:spChg chg="mod">
          <ac:chgData name="Sheila Jk" userId="11eea433aaca7512" providerId="LiveId" clId="{57D0FC2D-AFB6-471F-A71F-CF176CCD980D}" dt="2022-10-30T03:22:52.486" v="2487" actId="20577"/>
          <ac:spMkLst>
            <pc:docMk/>
            <pc:sldMk cId="749327214" sldId="307"/>
            <ac:spMk id="948" creationId="{00000000-0000-0000-0000-000000000000}"/>
          </ac:spMkLst>
        </pc:spChg>
      </pc:sldChg>
      <pc:sldChg chg="addSp delSp modSp add mod setBg">
        <pc:chgData name="Sheila Jk" userId="11eea433aaca7512" providerId="LiveId" clId="{57D0FC2D-AFB6-471F-A71F-CF176CCD980D}" dt="2022-10-30T03:26:32.292" v="2522" actId="1076"/>
        <pc:sldMkLst>
          <pc:docMk/>
          <pc:sldMk cId="3632941342" sldId="308"/>
        </pc:sldMkLst>
        <pc:spChg chg="add del mod">
          <ac:chgData name="Sheila Jk" userId="11eea433aaca7512" providerId="LiveId" clId="{57D0FC2D-AFB6-471F-A71F-CF176CCD980D}" dt="2022-10-30T03:24:02.042" v="2499" actId="478"/>
          <ac:spMkLst>
            <pc:docMk/>
            <pc:sldMk cId="3632941342" sldId="308"/>
            <ac:spMk id="4" creationId="{C7EA9487-C7FF-DD4D-86C6-381B287B5F3C}"/>
          </ac:spMkLst>
        </pc:spChg>
        <pc:spChg chg="add mod">
          <ac:chgData name="Sheila Jk" userId="11eea433aaca7512" providerId="LiveId" clId="{57D0FC2D-AFB6-471F-A71F-CF176CCD980D}" dt="2022-10-30T03:26:25.984" v="2519" actId="1076"/>
          <ac:spMkLst>
            <pc:docMk/>
            <pc:sldMk cId="3632941342" sldId="308"/>
            <ac:spMk id="6" creationId="{CA6CE1BC-435C-4CDB-9158-4EEC946EB7FC}"/>
          </ac:spMkLst>
        </pc:spChg>
        <pc:spChg chg="mod">
          <ac:chgData name="Sheila Jk" userId="11eea433aaca7512" providerId="LiveId" clId="{57D0FC2D-AFB6-471F-A71F-CF176CCD980D}" dt="2022-10-30T03:25:44.149" v="2503"/>
          <ac:spMkLst>
            <pc:docMk/>
            <pc:sldMk cId="3632941342" sldId="308"/>
            <ac:spMk id="610" creationId="{00000000-0000-0000-0000-000000000000}"/>
          </ac:spMkLst>
        </pc:spChg>
        <pc:spChg chg="del">
          <ac:chgData name="Sheila Jk" userId="11eea433aaca7512" providerId="LiveId" clId="{57D0FC2D-AFB6-471F-A71F-CF176CCD980D}" dt="2022-10-30T03:24:00.250" v="2497" actId="478"/>
          <ac:spMkLst>
            <pc:docMk/>
            <pc:sldMk cId="3632941342" sldId="308"/>
            <ac:spMk id="611" creationId="{00000000-0000-0000-0000-000000000000}"/>
          </ac:spMkLst>
        </pc:spChg>
        <pc:picChg chg="del">
          <ac:chgData name="Sheila Jk" userId="11eea433aaca7512" providerId="LiveId" clId="{57D0FC2D-AFB6-471F-A71F-CF176CCD980D}" dt="2022-10-30T03:24:00.982" v="2498" actId="478"/>
          <ac:picMkLst>
            <pc:docMk/>
            <pc:sldMk cId="3632941342" sldId="308"/>
            <ac:picMk id="3" creationId="{26A23043-E5C5-55A6-9F2F-ACC0D376EDF0}"/>
          </ac:picMkLst>
        </pc:picChg>
        <pc:picChg chg="add mod">
          <ac:chgData name="Sheila Jk" userId="11eea433aaca7512" providerId="LiveId" clId="{57D0FC2D-AFB6-471F-A71F-CF176CCD980D}" dt="2022-10-30T03:26:32.292" v="2522" actId="1076"/>
          <ac:picMkLst>
            <pc:docMk/>
            <pc:sldMk cId="3632941342" sldId="308"/>
            <ac:picMk id="7" creationId="{2EC1243C-E29D-79AE-2B20-68F86CE8230A}"/>
          </ac:picMkLst>
        </pc:picChg>
      </pc:sldChg>
      <pc:sldChg chg="addSp delSp modSp add mod setBg">
        <pc:chgData name="Sheila Jk" userId="11eea433aaca7512" providerId="LiveId" clId="{57D0FC2D-AFB6-471F-A71F-CF176CCD980D}" dt="2022-10-30T03:27:13.366" v="2533" actId="1076"/>
        <pc:sldMkLst>
          <pc:docMk/>
          <pc:sldMk cId="1074554038" sldId="309"/>
        </pc:sldMkLst>
        <pc:spChg chg="del">
          <ac:chgData name="Sheila Jk" userId="11eea433aaca7512" providerId="LiveId" clId="{57D0FC2D-AFB6-471F-A71F-CF176CCD980D}" dt="2022-10-30T03:26:50.178" v="2524" actId="478"/>
          <ac:spMkLst>
            <pc:docMk/>
            <pc:sldMk cId="1074554038" sldId="309"/>
            <ac:spMk id="2" creationId="{60403DCE-1A96-C0CE-E889-6C82E67B1661}"/>
          </ac:spMkLst>
        </pc:spChg>
        <pc:spChg chg="del">
          <ac:chgData name="Sheila Jk" userId="11eea433aaca7512" providerId="LiveId" clId="{57D0FC2D-AFB6-471F-A71F-CF176CCD980D}" dt="2022-10-30T03:26:50.178" v="2524" actId="478"/>
          <ac:spMkLst>
            <pc:docMk/>
            <pc:sldMk cId="1074554038" sldId="309"/>
            <ac:spMk id="3" creationId="{174949E0-94CF-C3F6-0AAB-89B7FD83A7D3}"/>
          </ac:spMkLst>
        </pc:spChg>
        <pc:spChg chg="del">
          <ac:chgData name="Sheila Jk" userId="11eea433aaca7512" providerId="LiveId" clId="{57D0FC2D-AFB6-471F-A71F-CF176CCD980D}" dt="2022-10-30T03:26:50.178" v="2524" actId="478"/>
          <ac:spMkLst>
            <pc:docMk/>
            <pc:sldMk cId="1074554038" sldId="309"/>
            <ac:spMk id="4" creationId="{26CA8592-34CC-1E0C-9423-D31D894410DB}"/>
          </ac:spMkLst>
        </pc:spChg>
        <pc:spChg chg="add del mod">
          <ac:chgData name="Sheila Jk" userId="11eea433aaca7512" providerId="LiveId" clId="{57D0FC2D-AFB6-471F-A71F-CF176CCD980D}" dt="2022-10-30T03:27:01.902" v="2526" actId="478"/>
          <ac:spMkLst>
            <pc:docMk/>
            <pc:sldMk cId="1074554038" sldId="309"/>
            <ac:spMk id="7" creationId="{05ECB050-3590-77E1-58AC-ACBB39FB8C7F}"/>
          </ac:spMkLst>
        </pc:spChg>
        <pc:spChg chg="del">
          <ac:chgData name="Sheila Jk" userId="11eea433aaca7512" providerId="LiveId" clId="{57D0FC2D-AFB6-471F-A71F-CF176CCD980D}" dt="2022-10-30T03:27:00.387" v="2525" actId="478"/>
          <ac:spMkLst>
            <pc:docMk/>
            <pc:sldMk cId="1074554038" sldId="309"/>
            <ac:spMk id="662" creationId="{00000000-0000-0000-0000-000000000000}"/>
          </ac:spMkLst>
        </pc:spChg>
        <pc:picChg chg="del">
          <ac:chgData name="Sheila Jk" userId="11eea433aaca7512" providerId="LiveId" clId="{57D0FC2D-AFB6-471F-A71F-CF176CCD980D}" dt="2022-10-30T03:26:50.178" v="2524" actId="478"/>
          <ac:picMkLst>
            <pc:docMk/>
            <pc:sldMk cId="1074554038" sldId="309"/>
            <ac:picMk id="5" creationId="{3AFE5489-5F3B-20AC-D1C0-72BDA28D11D6}"/>
          </ac:picMkLst>
        </pc:picChg>
        <pc:picChg chg="add mod">
          <ac:chgData name="Sheila Jk" userId="11eea433aaca7512" providerId="LiveId" clId="{57D0FC2D-AFB6-471F-A71F-CF176CCD980D}" dt="2022-10-30T03:27:13.366" v="2533" actId="1076"/>
          <ac:picMkLst>
            <pc:docMk/>
            <pc:sldMk cId="1074554038" sldId="309"/>
            <ac:picMk id="8" creationId="{C740DA29-A23D-361C-FCA9-45B9F2840D97}"/>
          </ac:picMkLst>
        </pc:picChg>
      </pc:sldChg>
      <pc:sldChg chg="addSp delSp modSp add mod setBg">
        <pc:chgData name="Sheila Jk" userId="11eea433aaca7512" providerId="LiveId" clId="{57D0FC2D-AFB6-471F-A71F-CF176CCD980D}" dt="2022-10-30T03:28:31.774" v="2558" actId="1076"/>
        <pc:sldMkLst>
          <pc:docMk/>
          <pc:sldMk cId="126459102" sldId="310"/>
        </pc:sldMkLst>
        <pc:spChg chg="add mod">
          <ac:chgData name="Sheila Jk" userId="11eea433aaca7512" providerId="LiveId" clId="{57D0FC2D-AFB6-471F-A71F-CF176CCD980D}" dt="2022-10-30T03:28:27.693" v="2555" actId="1076"/>
          <ac:spMkLst>
            <pc:docMk/>
            <pc:sldMk cId="126459102" sldId="310"/>
            <ac:spMk id="3" creationId="{83B4C204-E9A9-5ED0-2ABC-820D6C7BBDF5}"/>
          </ac:spMkLst>
        </pc:spChg>
        <pc:spChg chg="del">
          <ac:chgData name="Sheila Jk" userId="11eea433aaca7512" providerId="LiveId" clId="{57D0FC2D-AFB6-471F-A71F-CF176CCD980D}" dt="2022-10-30T03:27:33.281" v="2535" actId="478"/>
          <ac:spMkLst>
            <pc:docMk/>
            <pc:sldMk cId="126459102" sldId="310"/>
            <ac:spMk id="4" creationId="{C4E41BCD-8A2B-6E3E-3823-A1ECD70D6DDD}"/>
          </ac:spMkLst>
        </pc:spChg>
        <pc:spChg chg="del">
          <ac:chgData name="Sheila Jk" userId="11eea433aaca7512" providerId="LiveId" clId="{57D0FC2D-AFB6-471F-A71F-CF176CCD980D}" dt="2022-10-30T03:27:33.281" v="2535" actId="478"/>
          <ac:spMkLst>
            <pc:docMk/>
            <pc:sldMk cId="126459102" sldId="310"/>
            <ac:spMk id="5" creationId="{C6659322-116F-A8EA-2A9D-0A2D1EFFDB25}"/>
          </ac:spMkLst>
        </pc:spChg>
        <pc:spChg chg="del">
          <ac:chgData name="Sheila Jk" userId="11eea433aaca7512" providerId="LiveId" clId="{57D0FC2D-AFB6-471F-A71F-CF176CCD980D}" dt="2022-10-30T03:27:33.281" v="2535" actId="478"/>
          <ac:spMkLst>
            <pc:docMk/>
            <pc:sldMk cId="126459102" sldId="310"/>
            <ac:spMk id="6" creationId="{D9EF4D14-732E-8AEE-02F7-4BC6B23284A4}"/>
          </ac:spMkLst>
        </pc:spChg>
        <pc:spChg chg="mod">
          <ac:chgData name="Sheila Jk" userId="11eea433aaca7512" providerId="LiveId" clId="{57D0FC2D-AFB6-471F-A71F-CF176CCD980D}" dt="2022-10-30T03:28:23.227" v="2552" actId="14100"/>
          <ac:spMkLst>
            <pc:docMk/>
            <pc:sldMk cId="126459102" sldId="310"/>
            <ac:spMk id="668" creationId="{00000000-0000-0000-0000-000000000000}"/>
          </ac:spMkLst>
        </pc:spChg>
        <pc:picChg chg="del">
          <ac:chgData name="Sheila Jk" userId="11eea433aaca7512" providerId="LiveId" clId="{57D0FC2D-AFB6-471F-A71F-CF176CCD980D}" dt="2022-10-30T03:27:33.281" v="2535" actId="478"/>
          <ac:picMkLst>
            <pc:docMk/>
            <pc:sldMk cId="126459102" sldId="310"/>
            <ac:picMk id="7" creationId="{289C2E2C-877D-7ACC-0773-0FC4EF95D335}"/>
          </ac:picMkLst>
        </pc:picChg>
        <pc:picChg chg="add mod">
          <ac:chgData name="Sheila Jk" userId="11eea433aaca7512" providerId="LiveId" clId="{57D0FC2D-AFB6-471F-A71F-CF176CCD980D}" dt="2022-10-30T03:28:31.774" v="2558" actId="1076"/>
          <ac:picMkLst>
            <pc:docMk/>
            <pc:sldMk cId="126459102" sldId="310"/>
            <ac:picMk id="8" creationId="{E92671CC-4648-AD1E-DF44-5EEBEB5A9340}"/>
          </ac:picMkLst>
        </pc:picChg>
      </pc:sldChg>
      <pc:sldChg chg="addSp delSp modSp add mod setBg">
        <pc:chgData name="Sheila Jk" userId="11eea433aaca7512" providerId="LiveId" clId="{57D0FC2D-AFB6-471F-A71F-CF176CCD980D}" dt="2022-10-30T03:29:52.557" v="2587" actId="1076"/>
        <pc:sldMkLst>
          <pc:docMk/>
          <pc:sldMk cId="3965079551" sldId="311"/>
        </pc:sldMkLst>
        <pc:spChg chg="add mod">
          <ac:chgData name="Sheila Jk" userId="11eea433aaca7512" providerId="LiveId" clId="{57D0FC2D-AFB6-471F-A71F-CF176CCD980D}" dt="2022-10-30T03:29:47.762" v="2584" actId="1076"/>
          <ac:spMkLst>
            <pc:docMk/>
            <pc:sldMk cId="3965079551" sldId="311"/>
            <ac:spMk id="3" creationId="{8D9CB8F0-1D19-1228-E19A-2F5D05602C6A}"/>
          </ac:spMkLst>
        </pc:spChg>
        <pc:spChg chg="del">
          <ac:chgData name="Sheila Jk" userId="11eea433aaca7512" providerId="LiveId" clId="{57D0FC2D-AFB6-471F-A71F-CF176CCD980D}" dt="2022-10-30T03:28:52.160" v="2560" actId="478"/>
          <ac:spMkLst>
            <pc:docMk/>
            <pc:sldMk cId="3965079551" sldId="311"/>
            <ac:spMk id="10" creationId="{055DF13C-9195-D465-A92A-AFB75CBC4322}"/>
          </ac:spMkLst>
        </pc:spChg>
        <pc:spChg chg="del">
          <ac:chgData name="Sheila Jk" userId="11eea433aaca7512" providerId="LiveId" clId="{57D0FC2D-AFB6-471F-A71F-CF176CCD980D}" dt="2022-10-30T03:28:52.160" v="2560" actId="478"/>
          <ac:spMkLst>
            <pc:docMk/>
            <pc:sldMk cId="3965079551" sldId="311"/>
            <ac:spMk id="11" creationId="{BAB3442E-2AED-1BA9-111E-C926DA804999}"/>
          </ac:spMkLst>
        </pc:spChg>
        <pc:spChg chg="del">
          <ac:chgData name="Sheila Jk" userId="11eea433aaca7512" providerId="LiveId" clId="{57D0FC2D-AFB6-471F-A71F-CF176CCD980D}" dt="2022-10-30T03:28:52.160" v="2560" actId="478"/>
          <ac:spMkLst>
            <pc:docMk/>
            <pc:sldMk cId="3965079551" sldId="311"/>
            <ac:spMk id="12" creationId="{230F12CA-C900-5A13-2DB3-A86D23B8D5D4}"/>
          </ac:spMkLst>
        </pc:spChg>
        <pc:spChg chg="del">
          <ac:chgData name="Sheila Jk" userId="11eea433aaca7512" providerId="LiveId" clId="{57D0FC2D-AFB6-471F-A71F-CF176CCD980D}" dt="2022-10-30T03:28:52.160" v="2560" actId="478"/>
          <ac:spMkLst>
            <pc:docMk/>
            <pc:sldMk cId="3965079551" sldId="311"/>
            <ac:spMk id="13" creationId="{63F0F148-6420-B859-089D-02D55EDC1B61}"/>
          </ac:spMkLst>
        </pc:spChg>
        <pc:spChg chg="mod">
          <ac:chgData name="Sheila Jk" userId="11eea433aaca7512" providerId="LiveId" clId="{57D0FC2D-AFB6-471F-A71F-CF176CCD980D}" dt="2022-10-30T03:29:45.210" v="2583" actId="1076"/>
          <ac:spMkLst>
            <pc:docMk/>
            <pc:sldMk cId="3965079551" sldId="311"/>
            <ac:spMk id="675" creationId="{00000000-0000-0000-0000-000000000000}"/>
          </ac:spMkLst>
        </pc:spChg>
        <pc:picChg chg="add mod">
          <ac:chgData name="Sheila Jk" userId="11eea433aaca7512" providerId="LiveId" clId="{57D0FC2D-AFB6-471F-A71F-CF176CCD980D}" dt="2022-10-30T03:29:52.557" v="2587" actId="1076"/>
          <ac:picMkLst>
            <pc:docMk/>
            <pc:sldMk cId="3965079551" sldId="311"/>
            <ac:picMk id="4" creationId="{4D6BE48C-17D4-9DE9-B80F-71AAEFEE6DB1}"/>
          </ac:picMkLst>
        </pc:picChg>
        <pc:picChg chg="del">
          <ac:chgData name="Sheila Jk" userId="11eea433aaca7512" providerId="LiveId" clId="{57D0FC2D-AFB6-471F-A71F-CF176CCD980D}" dt="2022-10-30T03:28:52.160" v="2560" actId="478"/>
          <ac:picMkLst>
            <pc:docMk/>
            <pc:sldMk cId="3965079551" sldId="311"/>
            <ac:picMk id="14" creationId="{6DB353C2-5577-9CD3-F7B7-1AF2FB93513C}"/>
          </ac:picMkLst>
        </pc:picChg>
      </pc:sldChg>
      <pc:sldChg chg="addSp delSp modSp add mod setBg">
        <pc:chgData name="Sheila Jk" userId="11eea433aaca7512" providerId="LiveId" clId="{57D0FC2D-AFB6-471F-A71F-CF176CCD980D}" dt="2022-10-30T03:30:57.188" v="2608" actId="1076"/>
        <pc:sldMkLst>
          <pc:docMk/>
          <pc:sldMk cId="3506987322" sldId="312"/>
        </pc:sldMkLst>
        <pc:spChg chg="del">
          <ac:chgData name="Sheila Jk" userId="11eea433aaca7512" providerId="LiveId" clId="{57D0FC2D-AFB6-471F-A71F-CF176CCD980D}" dt="2022-10-30T03:30:08.437" v="2589" actId="478"/>
          <ac:spMkLst>
            <pc:docMk/>
            <pc:sldMk cId="3506987322" sldId="312"/>
            <ac:spMk id="2" creationId="{91AAE8BB-0C33-B154-52C3-F86E209E392F}"/>
          </ac:spMkLst>
        </pc:spChg>
        <pc:spChg chg="del">
          <ac:chgData name="Sheila Jk" userId="11eea433aaca7512" providerId="LiveId" clId="{57D0FC2D-AFB6-471F-A71F-CF176CCD980D}" dt="2022-10-30T03:30:08.437" v="2589" actId="478"/>
          <ac:spMkLst>
            <pc:docMk/>
            <pc:sldMk cId="3506987322" sldId="312"/>
            <ac:spMk id="3" creationId="{F147906B-3471-6411-345C-259D2FB65FFE}"/>
          </ac:spMkLst>
        </pc:spChg>
        <pc:spChg chg="del">
          <ac:chgData name="Sheila Jk" userId="11eea433aaca7512" providerId="LiveId" clId="{57D0FC2D-AFB6-471F-A71F-CF176CCD980D}" dt="2022-10-30T03:30:08.437" v="2589" actId="478"/>
          <ac:spMkLst>
            <pc:docMk/>
            <pc:sldMk cId="3506987322" sldId="312"/>
            <ac:spMk id="4" creationId="{60B10E90-9342-49CD-AAD5-D1EA74EA433B}"/>
          </ac:spMkLst>
        </pc:spChg>
        <pc:spChg chg="del">
          <ac:chgData name="Sheila Jk" userId="11eea433aaca7512" providerId="LiveId" clId="{57D0FC2D-AFB6-471F-A71F-CF176CCD980D}" dt="2022-10-30T03:30:08.437" v="2589" actId="478"/>
          <ac:spMkLst>
            <pc:docMk/>
            <pc:sldMk cId="3506987322" sldId="312"/>
            <ac:spMk id="5" creationId="{03B1016E-0E8D-3963-4F60-DF9AD7350396}"/>
          </ac:spMkLst>
        </pc:spChg>
        <pc:spChg chg="add mod">
          <ac:chgData name="Sheila Jk" userId="11eea433aaca7512" providerId="LiveId" clId="{57D0FC2D-AFB6-471F-A71F-CF176CCD980D}" dt="2022-10-30T03:30:57.188" v="2608" actId="1076"/>
          <ac:spMkLst>
            <pc:docMk/>
            <pc:sldMk cId="3506987322" sldId="312"/>
            <ac:spMk id="8" creationId="{4FFD0793-C638-1113-449C-2A731BA20EBC}"/>
          </ac:spMkLst>
        </pc:spChg>
        <pc:spChg chg="mod">
          <ac:chgData name="Sheila Jk" userId="11eea433aaca7512" providerId="LiveId" clId="{57D0FC2D-AFB6-471F-A71F-CF176CCD980D}" dt="2022-10-30T03:30:27.739" v="2594" actId="1076"/>
          <ac:spMkLst>
            <pc:docMk/>
            <pc:sldMk cId="3506987322" sldId="312"/>
            <ac:spMk id="684" creationId="{00000000-0000-0000-0000-000000000000}"/>
          </ac:spMkLst>
        </pc:spChg>
        <pc:picChg chg="del">
          <ac:chgData name="Sheila Jk" userId="11eea433aaca7512" providerId="LiveId" clId="{57D0FC2D-AFB6-471F-A71F-CF176CCD980D}" dt="2022-10-30T03:30:08.437" v="2589" actId="478"/>
          <ac:picMkLst>
            <pc:docMk/>
            <pc:sldMk cId="3506987322" sldId="312"/>
            <ac:picMk id="6" creationId="{E3112452-0249-3844-13AF-35723D2E2835}"/>
          </ac:picMkLst>
        </pc:picChg>
        <pc:picChg chg="add mod">
          <ac:chgData name="Sheila Jk" userId="11eea433aaca7512" providerId="LiveId" clId="{57D0FC2D-AFB6-471F-A71F-CF176CCD980D}" dt="2022-10-30T03:30:55.307" v="2607" actId="1076"/>
          <ac:picMkLst>
            <pc:docMk/>
            <pc:sldMk cId="3506987322" sldId="312"/>
            <ac:picMk id="9" creationId="{34FE6CEE-939C-C08D-E0FE-7DD67F8EF5B4}"/>
          </ac:picMkLst>
        </pc:picChg>
      </pc:sldChg>
      <pc:sldChg chg="addSp delSp modSp add mod">
        <pc:chgData name="Sheila Jk" userId="11eea433aaca7512" providerId="LiveId" clId="{57D0FC2D-AFB6-471F-A71F-CF176CCD980D}" dt="2022-10-30T03:32:24.225" v="2638" actId="1076"/>
        <pc:sldMkLst>
          <pc:docMk/>
          <pc:sldMk cId="593434079" sldId="313"/>
        </pc:sldMkLst>
        <pc:spChg chg="add mod">
          <ac:chgData name="Sheila Jk" userId="11eea433aaca7512" providerId="LiveId" clId="{57D0FC2D-AFB6-471F-A71F-CF176CCD980D}" dt="2022-10-30T03:31:37.010" v="2616" actId="14100"/>
          <ac:spMkLst>
            <pc:docMk/>
            <pc:sldMk cId="593434079" sldId="313"/>
            <ac:spMk id="2" creationId="{4485CD77-356A-F4AB-9566-33CB88F31339}"/>
          </ac:spMkLst>
        </pc:spChg>
        <pc:spChg chg="add mod">
          <ac:chgData name="Sheila Jk" userId="11eea433aaca7512" providerId="LiveId" clId="{57D0FC2D-AFB6-471F-A71F-CF176CCD980D}" dt="2022-10-30T03:32:10.184" v="2632" actId="2711"/>
          <ac:spMkLst>
            <pc:docMk/>
            <pc:sldMk cId="593434079" sldId="313"/>
            <ac:spMk id="4" creationId="{B9A835A5-C9AC-CCF3-3587-F10E392526A1}"/>
          </ac:spMkLst>
        </pc:spChg>
        <pc:picChg chg="add mod">
          <ac:chgData name="Sheila Jk" userId="11eea433aaca7512" providerId="LiveId" clId="{57D0FC2D-AFB6-471F-A71F-CF176CCD980D}" dt="2022-10-30T03:32:24.225" v="2638" actId="1076"/>
          <ac:picMkLst>
            <pc:docMk/>
            <pc:sldMk cId="593434079" sldId="313"/>
            <ac:picMk id="5" creationId="{B79C56B4-6D8C-D7F4-3F0F-1BB72BB64AA7}"/>
          </ac:picMkLst>
        </pc:picChg>
        <pc:picChg chg="del">
          <ac:chgData name="Sheila Jk" userId="11eea433aaca7512" providerId="LiveId" clId="{57D0FC2D-AFB6-471F-A71F-CF176CCD980D}" dt="2022-10-30T03:31:11.043" v="2610" actId="478"/>
          <ac:picMkLst>
            <pc:docMk/>
            <pc:sldMk cId="593434079" sldId="313"/>
            <ac:picMk id="8" creationId="{C740DA29-A23D-361C-FCA9-45B9F2840D97}"/>
          </ac:picMkLst>
        </pc:picChg>
      </pc:sldChg>
      <pc:sldChg chg="addSp delSp modSp add mod">
        <pc:chgData name="Sheila Jk" userId="11eea433aaca7512" providerId="LiveId" clId="{57D0FC2D-AFB6-471F-A71F-CF176CCD980D}" dt="2022-10-30T03:33:36.733" v="2664" actId="14100"/>
        <pc:sldMkLst>
          <pc:docMk/>
          <pc:sldMk cId="1813914237" sldId="314"/>
        </pc:sldMkLst>
        <pc:spChg chg="add mod">
          <ac:chgData name="Sheila Jk" userId="11eea433aaca7512" providerId="LiveId" clId="{57D0FC2D-AFB6-471F-A71F-CF176CCD980D}" dt="2022-10-30T03:33:36.733" v="2664" actId="14100"/>
          <ac:spMkLst>
            <pc:docMk/>
            <pc:sldMk cId="1813914237" sldId="314"/>
            <ac:spMk id="3" creationId="{5EB6B212-FDDA-F48D-40B6-22DA0D15A07F}"/>
          </ac:spMkLst>
        </pc:spChg>
        <pc:spChg chg="del">
          <ac:chgData name="Sheila Jk" userId="11eea433aaca7512" providerId="LiveId" clId="{57D0FC2D-AFB6-471F-A71F-CF176CCD980D}" dt="2022-10-30T03:32:38.591" v="2640" actId="478"/>
          <ac:spMkLst>
            <pc:docMk/>
            <pc:sldMk cId="1813914237" sldId="314"/>
            <ac:spMk id="6" creationId="{CA6CE1BC-435C-4CDB-9158-4EEC946EB7FC}"/>
          </ac:spMkLst>
        </pc:spChg>
        <pc:spChg chg="mod">
          <ac:chgData name="Sheila Jk" userId="11eea433aaca7512" providerId="LiveId" clId="{57D0FC2D-AFB6-471F-A71F-CF176CCD980D}" dt="2022-10-30T03:32:53.023" v="2645" actId="14100"/>
          <ac:spMkLst>
            <pc:docMk/>
            <pc:sldMk cId="1813914237" sldId="314"/>
            <ac:spMk id="610" creationId="{00000000-0000-0000-0000-000000000000}"/>
          </ac:spMkLst>
        </pc:spChg>
        <pc:picChg chg="add mod">
          <ac:chgData name="Sheila Jk" userId="11eea433aaca7512" providerId="LiveId" clId="{57D0FC2D-AFB6-471F-A71F-CF176CCD980D}" dt="2022-10-30T03:33:32.902" v="2662" actId="1076"/>
          <ac:picMkLst>
            <pc:docMk/>
            <pc:sldMk cId="1813914237" sldId="314"/>
            <ac:picMk id="4" creationId="{B7DC26EB-3AC7-8CFA-ABFE-24CA9A0BC8FE}"/>
          </ac:picMkLst>
        </pc:picChg>
        <pc:picChg chg="del">
          <ac:chgData name="Sheila Jk" userId="11eea433aaca7512" providerId="LiveId" clId="{57D0FC2D-AFB6-471F-A71F-CF176CCD980D}" dt="2022-10-30T03:32:39.144" v="2641" actId="478"/>
          <ac:picMkLst>
            <pc:docMk/>
            <pc:sldMk cId="1813914237" sldId="314"/>
            <ac:picMk id="7" creationId="{2EC1243C-E29D-79AE-2B20-68F86CE8230A}"/>
          </ac:picMkLst>
        </pc:picChg>
      </pc:sldChg>
      <pc:sldChg chg="addSp delSp modSp add mod">
        <pc:chgData name="Sheila Jk" userId="11eea433aaca7512" providerId="LiveId" clId="{57D0FC2D-AFB6-471F-A71F-CF176CCD980D}" dt="2022-10-30T03:35:30.142" v="2695" actId="123"/>
        <pc:sldMkLst>
          <pc:docMk/>
          <pc:sldMk cId="2744544524" sldId="315"/>
        </pc:sldMkLst>
        <pc:spChg chg="del">
          <ac:chgData name="Sheila Jk" userId="11eea433aaca7512" providerId="LiveId" clId="{57D0FC2D-AFB6-471F-A71F-CF176CCD980D}" dt="2022-10-30T03:33:56.720" v="2666" actId="478"/>
          <ac:spMkLst>
            <pc:docMk/>
            <pc:sldMk cId="2744544524" sldId="315"/>
            <ac:spMk id="3" creationId="{83B4C204-E9A9-5ED0-2ABC-820D6C7BBDF5}"/>
          </ac:spMkLst>
        </pc:spChg>
        <pc:spChg chg="add del mod">
          <ac:chgData name="Sheila Jk" userId="11eea433aaca7512" providerId="LiveId" clId="{57D0FC2D-AFB6-471F-A71F-CF176CCD980D}" dt="2022-10-30T03:34:06.983" v="2669" actId="478"/>
          <ac:spMkLst>
            <pc:docMk/>
            <pc:sldMk cId="2744544524" sldId="315"/>
            <ac:spMk id="4" creationId="{2A834486-23D1-4700-E0AE-57B36F335D39}"/>
          </ac:spMkLst>
        </pc:spChg>
        <pc:spChg chg="add del mod">
          <ac:chgData name="Sheila Jk" userId="11eea433aaca7512" providerId="LiveId" clId="{57D0FC2D-AFB6-471F-A71F-CF176CCD980D}" dt="2022-10-30T03:35:10.148" v="2684" actId="478"/>
          <ac:spMkLst>
            <pc:docMk/>
            <pc:sldMk cId="2744544524" sldId="315"/>
            <ac:spMk id="6" creationId="{87F86D86-A3DE-2730-BF98-0B8758E3F900}"/>
          </ac:spMkLst>
        </pc:spChg>
        <pc:spChg chg="add del mod">
          <ac:chgData name="Sheila Jk" userId="11eea433aaca7512" providerId="LiveId" clId="{57D0FC2D-AFB6-471F-A71F-CF176CCD980D}" dt="2022-10-30T03:35:10.987" v="2685" actId="478"/>
          <ac:spMkLst>
            <pc:docMk/>
            <pc:sldMk cId="2744544524" sldId="315"/>
            <ac:spMk id="9" creationId="{16C55601-51AE-C2E5-3E98-20F83711B654}"/>
          </ac:spMkLst>
        </pc:spChg>
        <pc:spChg chg="add mod">
          <ac:chgData name="Sheila Jk" userId="11eea433aaca7512" providerId="LiveId" clId="{57D0FC2D-AFB6-471F-A71F-CF176CCD980D}" dt="2022-10-30T03:35:30.142" v="2695" actId="123"/>
          <ac:spMkLst>
            <pc:docMk/>
            <pc:sldMk cId="2744544524" sldId="315"/>
            <ac:spMk id="10" creationId="{E4B34B49-7C50-8D33-2AE6-F8BB4115BEB8}"/>
          </ac:spMkLst>
        </pc:spChg>
        <pc:spChg chg="del">
          <ac:chgData name="Sheila Jk" userId="11eea433aaca7512" providerId="LiveId" clId="{57D0FC2D-AFB6-471F-A71F-CF176CCD980D}" dt="2022-10-30T03:34:06.248" v="2668" actId="478"/>
          <ac:spMkLst>
            <pc:docMk/>
            <pc:sldMk cId="2744544524" sldId="315"/>
            <ac:spMk id="668" creationId="{00000000-0000-0000-0000-000000000000}"/>
          </ac:spMkLst>
        </pc:spChg>
        <pc:picChg chg="add del mod">
          <ac:chgData name="Sheila Jk" userId="11eea433aaca7512" providerId="LiveId" clId="{57D0FC2D-AFB6-471F-A71F-CF176CCD980D}" dt="2022-10-30T03:34:46.269" v="2682" actId="478"/>
          <ac:picMkLst>
            <pc:docMk/>
            <pc:sldMk cId="2744544524" sldId="315"/>
            <ac:picMk id="5" creationId="{AAA290E0-CCC5-E1E0-9C41-14DD3F3F80B5}"/>
          </ac:picMkLst>
        </pc:picChg>
        <pc:picChg chg="del">
          <ac:chgData name="Sheila Jk" userId="11eea433aaca7512" providerId="LiveId" clId="{57D0FC2D-AFB6-471F-A71F-CF176CCD980D}" dt="2022-10-30T03:33:57.260" v="2667" actId="478"/>
          <ac:picMkLst>
            <pc:docMk/>
            <pc:sldMk cId="2744544524" sldId="315"/>
            <ac:picMk id="8" creationId="{E92671CC-4648-AD1E-DF44-5EEBEB5A9340}"/>
          </ac:picMkLst>
        </pc:picChg>
      </pc:sldChg>
      <pc:sldChg chg="addSp delSp modSp add mod">
        <pc:chgData name="Sheila Jk" userId="11eea433aaca7512" providerId="LiveId" clId="{57D0FC2D-AFB6-471F-A71F-CF176CCD980D}" dt="2022-10-30T03:34:43.811" v="2681"/>
        <pc:sldMkLst>
          <pc:docMk/>
          <pc:sldMk cId="426246999" sldId="316"/>
        </pc:sldMkLst>
        <pc:spChg chg="del">
          <ac:chgData name="Sheila Jk" userId="11eea433aaca7512" providerId="LiveId" clId="{57D0FC2D-AFB6-471F-A71F-CF176CCD980D}" dt="2022-10-30T03:34:36.636" v="2677" actId="478"/>
          <ac:spMkLst>
            <pc:docMk/>
            <pc:sldMk cId="426246999" sldId="316"/>
            <ac:spMk id="3" creationId="{8D9CB8F0-1D19-1228-E19A-2F5D05602C6A}"/>
          </ac:spMkLst>
        </pc:spChg>
        <pc:spChg chg="add del mod">
          <ac:chgData name="Sheila Jk" userId="11eea433aaca7512" providerId="LiveId" clId="{57D0FC2D-AFB6-471F-A71F-CF176CCD980D}" dt="2022-10-30T03:34:40.483" v="2680" actId="478"/>
          <ac:spMkLst>
            <pc:docMk/>
            <pc:sldMk cId="426246999" sldId="316"/>
            <ac:spMk id="5" creationId="{B60AD623-8F42-EBC3-99C7-5346ACE1F6B4}"/>
          </ac:spMkLst>
        </pc:spChg>
        <pc:spChg chg="del">
          <ac:chgData name="Sheila Jk" userId="11eea433aaca7512" providerId="LiveId" clId="{57D0FC2D-AFB6-471F-A71F-CF176CCD980D}" dt="2022-10-30T03:34:38.764" v="2679" actId="478"/>
          <ac:spMkLst>
            <pc:docMk/>
            <pc:sldMk cId="426246999" sldId="316"/>
            <ac:spMk id="675" creationId="{00000000-0000-0000-0000-000000000000}"/>
          </ac:spMkLst>
        </pc:spChg>
        <pc:picChg chg="del">
          <ac:chgData name="Sheila Jk" userId="11eea433aaca7512" providerId="LiveId" clId="{57D0FC2D-AFB6-471F-A71F-CF176CCD980D}" dt="2022-10-30T03:34:37.233" v="2678" actId="478"/>
          <ac:picMkLst>
            <pc:docMk/>
            <pc:sldMk cId="426246999" sldId="316"/>
            <ac:picMk id="4" creationId="{4D6BE48C-17D4-9DE9-B80F-71AAEFEE6DB1}"/>
          </ac:picMkLst>
        </pc:picChg>
        <pc:picChg chg="add mod">
          <ac:chgData name="Sheila Jk" userId="11eea433aaca7512" providerId="LiveId" clId="{57D0FC2D-AFB6-471F-A71F-CF176CCD980D}" dt="2022-10-30T03:34:43.811" v="2681"/>
          <ac:picMkLst>
            <pc:docMk/>
            <pc:sldMk cId="426246999" sldId="316"/>
            <ac:picMk id="6" creationId="{739ED2AB-B606-7695-5AD9-067343237CF9}"/>
          </ac:picMkLst>
        </pc:picChg>
      </pc:sldChg>
      <pc:sldChg chg="addSp delSp modSp add mod">
        <pc:chgData name="Sheila Jk" userId="11eea433aaca7512" providerId="LiveId" clId="{57D0FC2D-AFB6-471F-A71F-CF176CCD980D}" dt="2022-10-30T03:36:47.432" v="2718" actId="1076"/>
        <pc:sldMkLst>
          <pc:docMk/>
          <pc:sldMk cId="979836904" sldId="317"/>
        </pc:sldMkLst>
        <pc:spChg chg="del">
          <ac:chgData name="Sheila Jk" userId="11eea433aaca7512" providerId="LiveId" clId="{57D0FC2D-AFB6-471F-A71F-CF176CCD980D}" dt="2022-10-30T03:35:58.024" v="2699" actId="478"/>
          <ac:spMkLst>
            <pc:docMk/>
            <pc:sldMk cId="979836904" sldId="317"/>
            <ac:spMk id="2" creationId="{4485CD77-356A-F4AB-9566-33CB88F31339}"/>
          </ac:spMkLst>
        </pc:spChg>
        <pc:spChg chg="del">
          <ac:chgData name="Sheila Jk" userId="11eea433aaca7512" providerId="LiveId" clId="{57D0FC2D-AFB6-471F-A71F-CF176CCD980D}" dt="2022-10-30T03:35:56.425" v="2697" actId="478"/>
          <ac:spMkLst>
            <pc:docMk/>
            <pc:sldMk cId="979836904" sldId="317"/>
            <ac:spMk id="4" creationId="{B9A835A5-C9AC-CCF3-3587-F10E392526A1}"/>
          </ac:spMkLst>
        </pc:spChg>
        <pc:spChg chg="add del mod">
          <ac:chgData name="Sheila Jk" userId="11eea433aaca7512" providerId="LiveId" clId="{57D0FC2D-AFB6-471F-A71F-CF176CCD980D}" dt="2022-10-30T03:35:58.909" v="2700" actId="478"/>
          <ac:spMkLst>
            <pc:docMk/>
            <pc:sldMk cId="979836904" sldId="317"/>
            <ac:spMk id="6" creationId="{92D66C37-94C1-5B39-5F80-67DE5C3744BB}"/>
          </ac:spMkLst>
        </pc:spChg>
        <pc:spChg chg="add mod">
          <ac:chgData name="Sheila Jk" userId="11eea433aaca7512" providerId="LiveId" clId="{57D0FC2D-AFB6-471F-A71F-CF176CCD980D}" dt="2022-10-30T03:36:47.432" v="2718" actId="1076"/>
          <ac:spMkLst>
            <pc:docMk/>
            <pc:sldMk cId="979836904" sldId="317"/>
            <ac:spMk id="7" creationId="{870DD777-5D5F-E92D-EF75-E15CBA147BB5}"/>
          </ac:spMkLst>
        </pc:spChg>
        <pc:picChg chg="del">
          <ac:chgData name="Sheila Jk" userId="11eea433aaca7512" providerId="LiveId" clId="{57D0FC2D-AFB6-471F-A71F-CF176CCD980D}" dt="2022-10-30T03:35:57.015" v="2698" actId="478"/>
          <ac:picMkLst>
            <pc:docMk/>
            <pc:sldMk cId="979836904" sldId="317"/>
            <ac:picMk id="5" creationId="{B79C56B4-6D8C-D7F4-3F0F-1BB72BB64AA7}"/>
          </ac:picMkLst>
        </pc:picChg>
      </pc:sldChg>
      <pc:sldChg chg="addSp delSp modSp add mod">
        <pc:chgData name="Sheila Jk" userId="11eea433aaca7512" providerId="LiveId" clId="{57D0FC2D-AFB6-471F-A71F-CF176CCD980D}" dt="2022-10-30T03:38:43.187" v="2747" actId="113"/>
        <pc:sldMkLst>
          <pc:docMk/>
          <pc:sldMk cId="3322357607" sldId="318"/>
        </pc:sldMkLst>
        <pc:spChg chg="add del mod">
          <ac:chgData name="Sheila Jk" userId="11eea433aaca7512" providerId="LiveId" clId="{57D0FC2D-AFB6-471F-A71F-CF176CCD980D}" dt="2022-10-30T03:38:08.230" v="2734" actId="14100"/>
          <ac:spMkLst>
            <pc:docMk/>
            <pc:sldMk cId="3322357607" sldId="318"/>
            <ac:spMk id="3" creationId="{62C29ADF-F5AD-A2A0-83C9-376C947F7B8E}"/>
          </ac:spMkLst>
        </pc:spChg>
        <pc:spChg chg="add mod">
          <ac:chgData name="Sheila Jk" userId="11eea433aaca7512" providerId="LiveId" clId="{57D0FC2D-AFB6-471F-A71F-CF176CCD980D}" dt="2022-10-30T03:38:43.187" v="2747" actId="113"/>
          <ac:spMkLst>
            <pc:docMk/>
            <pc:sldMk cId="3322357607" sldId="318"/>
            <ac:spMk id="5" creationId="{2E5E8B17-0774-25FF-86B1-03F61EA25A82}"/>
          </ac:spMkLst>
        </pc:spChg>
        <pc:spChg chg="add del">
          <ac:chgData name="Sheila Jk" userId="11eea433aaca7512" providerId="LiveId" clId="{57D0FC2D-AFB6-471F-A71F-CF176CCD980D}" dt="2022-10-30T03:37:29.635" v="2727" actId="478"/>
          <ac:spMkLst>
            <pc:docMk/>
            <pc:sldMk cId="3322357607" sldId="318"/>
            <ac:spMk id="8" creationId="{4FFD0793-C638-1113-449C-2A731BA20EBC}"/>
          </ac:spMkLst>
        </pc:spChg>
        <pc:spChg chg="del">
          <ac:chgData name="Sheila Jk" userId="11eea433aaca7512" providerId="LiveId" clId="{57D0FC2D-AFB6-471F-A71F-CF176CCD980D}" dt="2022-10-30T03:37:03.083" v="2720" actId="478"/>
          <ac:spMkLst>
            <pc:docMk/>
            <pc:sldMk cId="3322357607" sldId="318"/>
            <ac:spMk id="684" creationId="{00000000-0000-0000-0000-000000000000}"/>
          </ac:spMkLst>
        </pc:spChg>
        <pc:picChg chg="add del">
          <ac:chgData name="Sheila Jk" userId="11eea433aaca7512" providerId="LiveId" clId="{57D0FC2D-AFB6-471F-A71F-CF176CCD980D}" dt="2022-10-30T03:37:30.138" v="2728" actId="478"/>
          <ac:picMkLst>
            <pc:docMk/>
            <pc:sldMk cId="3322357607" sldId="318"/>
            <ac:picMk id="9" creationId="{34FE6CEE-939C-C08D-E0FE-7DD67F8EF5B4}"/>
          </ac:picMkLst>
        </pc:picChg>
      </pc:sldChg>
      <pc:sldChg chg="addSp delSp modSp add mod">
        <pc:chgData name="Sheila Jk" userId="11eea433aaca7512" providerId="LiveId" clId="{57D0FC2D-AFB6-471F-A71F-CF176CCD980D}" dt="2022-10-30T03:40:33.540" v="2783" actId="20577"/>
        <pc:sldMkLst>
          <pc:docMk/>
          <pc:sldMk cId="2177998587" sldId="319"/>
        </pc:sldMkLst>
        <pc:spChg chg="del">
          <ac:chgData name="Sheila Jk" userId="11eea433aaca7512" providerId="LiveId" clId="{57D0FC2D-AFB6-471F-A71F-CF176CCD980D}" dt="2022-10-30T03:39:12.342" v="2749" actId="478"/>
          <ac:spMkLst>
            <pc:docMk/>
            <pc:sldMk cId="2177998587" sldId="319"/>
            <ac:spMk id="3" creationId="{8D9CB8F0-1D19-1228-E19A-2F5D05602C6A}"/>
          </ac:spMkLst>
        </pc:spChg>
        <pc:spChg chg="add del mod">
          <ac:chgData name="Sheila Jk" userId="11eea433aaca7512" providerId="LiveId" clId="{57D0FC2D-AFB6-471F-A71F-CF176CCD980D}" dt="2022-10-30T03:39:15.832" v="2752" actId="478"/>
          <ac:spMkLst>
            <pc:docMk/>
            <pc:sldMk cId="2177998587" sldId="319"/>
            <ac:spMk id="5" creationId="{33FFE4EA-371A-DF97-26EF-5AA58EE0C96B}"/>
          </ac:spMkLst>
        </pc:spChg>
        <pc:spChg chg="add del mod">
          <ac:chgData name="Sheila Jk" userId="11eea433aaca7512" providerId="LiveId" clId="{57D0FC2D-AFB6-471F-A71F-CF176CCD980D}" dt="2022-10-30T03:39:33.599" v="2754"/>
          <ac:spMkLst>
            <pc:docMk/>
            <pc:sldMk cId="2177998587" sldId="319"/>
            <ac:spMk id="6" creationId="{15663352-8B46-4620-D14A-F50A72B76D35}"/>
          </ac:spMkLst>
        </pc:spChg>
        <pc:spChg chg="add mod">
          <ac:chgData name="Sheila Jk" userId="11eea433aaca7512" providerId="LiveId" clId="{57D0FC2D-AFB6-471F-A71F-CF176CCD980D}" dt="2022-10-30T03:40:33.540" v="2783" actId="20577"/>
          <ac:spMkLst>
            <pc:docMk/>
            <pc:sldMk cId="2177998587" sldId="319"/>
            <ac:spMk id="7" creationId="{C94C07E1-C3FE-C2D7-6C86-83E4FD855B4E}"/>
          </ac:spMkLst>
        </pc:spChg>
        <pc:spChg chg="del">
          <ac:chgData name="Sheila Jk" userId="11eea433aaca7512" providerId="LiveId" clId="{57D0FC2D-AFB6-471F-A71F-CF176CCD980D}" dt="2022-10-30T03:39:13.968" v="2751" actId="478"/>
          <ac:spMkLst>
            <pc:docMk/>
            <pc:sldMk cId="2177998587" sldId="319"/>
            <ac:spMk id="675" creationId="{00000000-0000-0000-0000-000000000000}"/>
          </ac:spMkLst>
        </pc:spChg>
        <pc:picChg chg="del">
          <ac:chgData name="Sheila Jk" userId="11eea433aaca7512" providerId="LiveId" clId="{57D0FC2D-AFB6-471F-A71F-CF176CCD980D}" dt="2022-10-30T03:39:12.910" v="2750" actId="478"/>
          <ac:picMkLst>
            <pc:docMk/>
            <pc:sldMk cId="2177998587" sldId="319"/>
            <ac:picMk id="4" creationId="{4D6BE48C-17D4-9DE9-B80F-71AAEFEE6DB1}"/>
          </ac:picMkLst>
        </pc:picChg>
      </pc:sldChg>
      <pc:sldChg chg="addSp delSp modSp add mod">
        <pc:chgData name="Sheila Jk" userId="11eea433aaca7512" providerId="LiveId" clId="{57D0FC2D-AFB6-471F-A71F-CF176CCD980D}" dt="2022-10-30T03:41:50.256" v="2811" actId="1076"/>
        <pc:sldMkLst>
          <pc:docMk/>
          <pc:sldMk cId="2624352403" sldId="320"/>
        </pc:sldMkLst>
        <pc:spChg chg="del">
          <ac:chgData name="Sheila Jk" userId="11eea433aaca7512" providerId="LiveId" clId="{57D0FC2D-AFB6-471F-A71F-CF176CCD980D}" dt="2022-10-30T03:41:09.725" v="2788" actId="478"/>
          <ac:spMkLst>
            <pc:docMk/>
            <pc:sldMk cId="2624352403" sldId="320"/>
            <ac:spMk id="3" creationId="{5EB6B212-FDDA-F48D-40B6-22DA0D15A07F}"/>
          </ac:spMkLst>
        </pc:spChg>
        <pc:spChg chg="add del mod">
          <ac:chgData name="Sheila Jk" userId="11eea433aaca7512" providerId="LiveId" clId="{57D0FC2D-AFB6-471F-A71F-CF176CCD980D}" dt="2022-10-30T03:41:07.401" v="2786" actId="478"/>
          <ac:spMkLst>
            <pc:docMk/>
            <pc:sldMk cId="2624352403" sldId="320"/>
            <ac:spMk id="5" creationId="{CE20F57E-407F-4F1B-3416-3A4EB9B5A3F9}"/>
          </ac:spMkLst>
        </pc:spChg>
        <pc:spChg chg="add del mod">
          <ac:chgData name="Sheila Jk" userId="11eea433aaca7512" providerId="LiveId" clId="{57D0FC2D-AFB6-471F-A71F-CF176CCD980D}" dt="2022-10-30T03:41:25.407" v="2794"/>
          <ac:spMkLst>
            <pc:docMk/>
            <pc:sldMk cId="2624352403" sldId="320"/>
            <ac:spMk id="6" creationId="{95811482-46ED-62D7-05EF-44A04F98530B}"/>
          </ac:spMkLst>
        </pc:spChg>
        <pc:spChg chg="add mod">
          <ac:chgData name="Sheila Jk" userId="11eea433aaca7512" providerId="LiveId" clId="{57D0FC2D-AFB6-471F-A71F-CF176CCD980D}" dt="2022-10-30T03:41:50.256" v="2811" actId="1076"/>
          <ac:spMkLst>
            <pc:docMk/>
            <pc:sldMk cId="2624352403" sldId="320"/>
            <ac:spMk id="7" creationId="{9ADC12AA-395E-FB3C-76B3-9AAA6AA9528E}"/>
          </ac:spMkLst>
        </pc:spChg>
        <pc:spChg chg="del">
          <ac:chgData name="Sheila Jk" userId="11eea433aaca7512" providerId="LiveId" clId="{57D0FC2D-AFB6-471F-A71F-CF176CCD980D}" dt="2022-10-30T03:41:04.855" v="2785" actId="478"/>
          <ac:spMkLst>
            <pc:docMk/>
            <pc:sldMk cId="2624352403" sldId="320"/>
            <ac:spMk id="610" creationId="{00000000-0000-0000-0000-000000000000}"/>
          </ac:spMkLst>
        </pc:spChg>
        <pc:picChg chg="del">
          <ac:chgData name="Sheila Jk" userId="11eea433aaca7512" providerId="LiveId" clId="{57D0FC2D-AFB6-471F-A71F-CF176CCD980D}" dt="2022-10-30T03:41:08.281" v="2787" actId="478"/>
          <ac:picMkLst>
            <pc:docMk/>
            <pc:sldMk cId="2624352403" sldId="320"/>
            <ac:picMk id="4" creationId="{B7DC26EB-3AC7-8CFA-ABFE-24CA9A0BC8FE}"/>
          </ac:picMkLst>
        </pc:picChg>
      </pc:sldChg>
      <pc:sldChg chg="addSp delSp modSp add mod">
        <pc:chgData name="Sheila Jk" userId="11eea433aaca7512" providerId="LiveId" clId="{57D0FC2D-AFB6-471F-A71F-CF176CCD980D}" dt="2022-10-30T03:43:27.142" v="2830" actId="1076"/>
        <pc:sldMkLst>
          <pc:docMk/>
          <pc:sldMk cId="2866923810" sldId="321"/>
        </pc:sldMkLst>
        <pc:spChg chg="add mod">
          <ac:chgData name="Sheila Jk" userId="11eea433aaca7512" providerId="LiveId" clId="{57D0FC2D-AFB6-471F-A71F-CF176CCD980D}" dt="2022-10-30T03:42:40.555" v="2817"/>
          <ac:spMkLst>
            <pc:docMk/>
            <pc:sldMk cId="2866923810" sldId="321"/>
            <ac:spMk id="2" creationId="{B64CDA8A-A824-C3E5-41CF-79B7420C00C2}"/>
          </ac:spMkLst>
        </pc:spChg>
        <pc:spChg chg="add mod">
          <ac:chgData name="Sheila Jk" userId="11eea433aaca7512" providerId="LiveId" clId="{57D0FC2D-AFB6-471F-A71F-CF176CCD980D}" dt="2022-10-30T03:43:27.142" v="2830" actId="1076"/>
          <ac:spMkLst>
            <pc:docMk/>
            <pc:sldMk cId="2866923810" sldId="321"/>
            <ac:spMk id="4" creationId="{9398E2C2-C4BF-7C97-A3BE-E4581BEF9D89}"/>
          </ac:spMkLst>
        </pc:spChg>
        <pc:spChg chg="del">
          <ac:chgData name="Sheila Jk" userId="11eea433aaca7512" providerId="LiveId" clId="{57D0FC2D-AFB6-471F-A71F-CF176CCD980D}" dt="2022-10-30T03:42:11.511" v="2813" actId="478"/>
          <ac:spMkLst>
            <pc:docMk/>
            <pc:sldMk cId="2866923810" sldId="321"/>
            <ac:spMk id="7" creationId="{870DD777-5D5F-E92D-EF75-E15CBA147BB5}"/>
          </ac:spMkLst>
        </pc:spChg>
      </pc:sldChg>
      <pc:sldChg chg="addSp delSp modSp add mod">
        <pc:chgData name="Sheila Jk" userId="11eea433aaca7512" providerId="LiveId" clId="{57D0FC2D-AFB6-471F-A71F-CF176CCD980D}" dt="2022-10-30T03:44:20.239" v="2848" actId="1076"/>
        <pc:sldMkLst>
          <pc:docMk/>
          <pc:sldMk cId="1484117777" sldId="322"/>
        </pc:sldMkLst>
        <pc:spChg chg="del mod">
          <ac:chgData name="Sheila Jk" userId="11eea433aaca7512" providerId="LiveId" clId="{57D0FC2D-AFB6-471F-A71F-CF176CCD980D}" dt="2022-10-30T03:44:00.237" v="2836" actId="478"/>
          <ac:spMkLst>
            <pc:docMk/>
            <pc:sldMk cId="1484117777" sldId="322"/>
            <ac:spMk id="3" creationId="{62C29ADF-F5AD-A2A0-83C9-376C947F7B8E}"/>
          </ac:spMkLst>
        </pc:spChg>
        <pc:spChg chg="add del mod">
          <ac:chgData name="Sheila Jk" userId="11eea433aaca7512" providerId="LiveId" clId="{57D0FC2D-AFB6-471F-A71F-CF176CCD980D}" dt="2022-10-30T03:44:01.186" v="2837" actId="478"/>
          <ac:spMkLst>
            <pc:docMk/>
            <pc:sldMk cId="1484117777" sldId="322"/>
            <ac:spMk id="4" creationId="{492DB3BC-E6F6-5A65-C08B-DC1A99B26237}"/>
          </ac:spMkLst>
        </pc:spChg>
        <pc:spChg chg="del">
          <ac:chgData name="Sheila Jk" userId="11eea433aaca7512" providerId="LiveId" clId="{57D0FC2D-AFB6-471F-A71F-CF176CCD980D}" dt="2022-10-30T03:43:41.139" v="2832" actId="478"/>
          <ac:spMkLst>
            <pc:docMk/>
            <pc:sldMk cId="1484117777" sldId="322"/>
            <ac:spMk id="5" creationId="{2E5E8B17-0774-25FF-86B1-03F61EA25A82}"/>
          </ac:spMkLst>
        </pc:spChg>
        <pc:spChg chg="add mod">
          <ac:chgData name="Sheila Jk" userId="11eea433aaca7512" providerId="LiveId" clId="{57D0FC2D-AFB6-471F-A71F-CF176CCD980D}" dt="2022-10-30T03:44:20.239" v="2848" actId="1076"/>
          <ac:spMkLst>
            <pc:docMk/>
            <pc:sldMk cId="1484117777" sldId="322"/>
            <ac:spMk id="6" creationId="{D805CBBB-0774-7AD3-937C-F56921F43274}"/>
          </ac:spMkLst>
        </pc:spChg>
      </pc:sldChg>
      <pc:sldChg chg="modSp add mod setBg">
        <pc:chgData name="Sheila Jk" userId="11eea433aaca7512" providerId="LiveId" clId="{57D0FC2D-AFB6-471F-A71F-CF176CCD980D}" dt="2022-10-30T03:45:38.738" v="2864" actId="403"/>
        <pc:sldMkLst>
          <pc:docMk/>
          <pc:sldMk cId="3714705675" sldId="323"/>
        </pc:sldMkLst>
        <pc:spChg chg="mod">
          <ac:chgData name="Sheila Jk" userId="11eea433aaca7512" providerId="LiveId" clId="{57D0FC2D-AFB6-471F-A71F-CF176CCD980D}" dt="2022-10-30T03:45:38.738" v="2864" actId="403"/>
          <ac:spMkLst>
            <pc:docMk/>
            <pc:sldMk cId="3714705675" sldId="323"/>
            <ac:spMk id="946" creationId="{00000000-0000-0000-0000-000000000000}"/>
          </ac:spMkLst>
        </pc:spChg>
        <pc:spChg chg="mod">
          <ac:chgData name="Sheila Jk" userId="11eea433aaca7512" providerId="LiveId" clId="{57D0FC2D-AFB6-471F-A71F-CF176CCD980D}" dt="2022-10-30T03:45:02.849" v="2851" actId="20577"/>
          <ac:spMkLst>
            <pc:docMk/>
            <pc:sldMk cId="3714705675" sldId="323"/>
            <ac:spMk id="948" creationId="{00000000-0000-0000-0000-000000000000}"/>
          </ac:spMkLst>
        </pc:spChg>
      </pc:sldChg>
      <pc:sldChg chg="addSp delSp modSp add mod setBg">
        <pc:chgData name="Sheila Jk" userId="11eea433aaca7512" providerId="LiveId" clId="{57D0FC2D-AFB6-471F-A71F-CF176CCD980D}" dt="2022-10-30T03:48:16.734" v="2884"/>
        <pc:sldMkLst>
          <pc:docMk/>
          <pc:sldMk cId="3057531440" sldId="324"/>
        </pc:sldMkLst>
        <pc:spChg chg="del">
          <ac:chgData name="Sheila Jk" userId="11eea433aaca7512" providerId="LiveId" clId="{57D0FC2D-AFB6-471F-A71F-CF176CCD980D}" dt="2022-10-30T03:47:20.558" v="2867" actId="478"/>
          <ac:spMkLst>
            <pc:docMk/>
            <pc:sldMk cId="3057531440" sldId="324"/>
            <ac:spMk id="2" creationId="{CCD2EB9F-0C03-A006-839D-BF9738EF6CF1}"/>
          </ac:spMkLst>
        </pc:spChg>
        <pc:spChg chg="add del mod">
          <ac:chgData name="Sheila Jk" userId="11eea433aaca7512" providerId="LiveId" clId="{57D0FC2D-AFB6-471F-A71F-CF176CCD980D}" dt="2022-10-30T03:47:23.247" v="2869" actId="478"/>
          <ac:spMkLst>
            <pc:docMk/>
            <pc:sldMk cId="3057531440" sldId="324"/>
            <ac:spMk id="5" creationId="{2A5F9EFB-B843-66B9-1972-9D5DF3BFD488}"/>
          </ac:spMkLst>
        </pc:spChg>
        <pc:spChg chg="add mod">
          <ac:chgData name="Sheila Jk" userId="11eea433aaca7512" providerId="LiveId" clId="{57D0FC2D-AFB6-471F-A71F-CF176CCD980D}" dt="2022-10-30T03:47:47.512" v="2875" actId="1076"/>
          <ac:spMkLst>
            <pc:docMk/>
            <pc:sldMk cId="3057531440" sldId="324"/>
            <ac:spMk id="6" creationId="{5BC25DA5-32DE-0CAB-CDC7-F6D12CE050F0}"/>
          </ac:spMkLst>
        </pc:spChg>
        <pc:spChg chg="add mod">
          <ac:chgData name="Sheila Jk" userId="11eea433aaca7512" providerId="LiveId" clId="{57D0FC2D-AFB6-471F-A71F-CF176CCD980D}" dt="2022-10-30T03:48:05.334" v="2882" actId="1076"/>
          <ac:spMkLst>
            <pc:docMk/>
            <pc:sldMk cId="3057531440" sldId="324"/>
            <ac:spMk id="7" creationId="{980CD8C1-1A89-8A76-8013-37ECE0369BF6}"/>
          </ac:spMkLst>
        </pc:spChg>
        <pc:spChg chg="del">
          <ac:chgData name="Sheila Jk" userId="11eea433aaca7512" providerId="LiveId" clId="{57D0FC2D-AFB6-471F-A71F-CF176CCD980D}" dt="2022-10-30T03:47:22.117" v="2868" actId="478"/>
          <ac:spMkLst>
            <pc:docMk/>
            <pc:sldMk cId="3057531440" sldId="324"/>
            <ac:spMk id="1004" creationId="{00000000-0000-0000-0000-000000000000}"/>
          </ac:spMkLst>
        </pc:spChg>
        <pc:picChg chg="del">
          <ac:chgData name="Sheila Jk" userId="11eea433aaca7512" providerId="LiveId" clId="{57D0FC2D-AFB6-471F-A71F-CF176CCD980D}" dt="2022-10-30T03:47:19.226" v="2866" actId="478"/>
          <ac:picMkLst>
            <pc:docMk/>
            <pc:sldMk cId="3057531440" sldId="324"/>
            <ac:picMk id="3" creationId="{73989B22-6425-7919-93A7-628C6DCCFAC0}"/>
          </ac:picMkLst>
        </pc:picChg>
        <pc:picChg chg="add mod">
          <ac:chgData name="Sheila Jk" userId="11eea433aaca7512" providerId="LiveId" clId="{57D0FC2D-AFB6-471F-A71F-CF176CCD980D}" dt="2022-10-30T03:48:16.734" v="2884"/>
          <ac:picMkLst>
            <pc:docMk/>
            <pc:sldMk cId="3057531440" sldId="324"/>
            <ac:picMk id="8" creationId="{5A1DCBA1-091F-ED35-5F0A-4C7BEE09A582}"/>
          </ac:picMkLst>
        </pc:picChg>
      </pc:sldChg>
      <pc:sldChg chg="addSp delSp modSp add mod setBg">
        <pc:chgData name="Sheila Jk" userId="11eea433aaca7512" providerId="LiveId" clId="{57D0FC2D-AFB6-471F-A71F-CF176CCD980D}" dt="2022-10-30T04:02:19.345" v="3100" actId="207"/>
        <pc:sldMkLst>
          <pc:docMk/>
          <pc:sldMk cId="1019831934" sldId="325"/>
        </pc:sldMkLst>
        <pc:spChg chg="add mod">
          <ac:chgData name="Sheila Jk" userId="11eea433aaca7512" providerId="LiveId" clId="{57D0FC2D-AFB6-471F-A71F-CF176CCD980D}" dt="2022-10-30T04:02:19.345" v="3100" actId="207"/>
          <ac:spMkLst>
            <pc:docMk/>
            <pc:sldMk cId="1019831934" sldId="325"/>
            <ac:spMk id="2" creationId="{34537572-35F5-57AC-7635-D7B72E220C23}"/>
          </ac:spMkLst>
        </pc:spChg>
        <pc:spChg chg="add mod">
          <ac:chgData name="Sheila Jk" userId="11eea433aaca7512" providerId="LiveId" clId="{57D0FC2D-AFB6-471F-A71F-CF176CCD980D}" dt="2022-10-30T03:49:37.785" v="2911" actId="1076"/>
          <ac:spMkLst>
            <pc:docMk/>
            <pc:sldMk cId="1019831934" sldId="325"/>
            <ac:spMk id="3" creationId="{7470507B-2615-7075-0165-4DD965762336}"/>
          </ac:spMkLst>
        </pc:spChg>
        <pc:spChg chg="del">
          <ac:chgData name="Sheila Jk" userId="11eea433aaca7512" providerId="LiveId" clId="{57D0FC2D-AFB6-471F-A71F-CF176CCD980D}" dt="2022-10-30T03:48:44.635" v="2886" actId="478"/>
          <ac:spMkLst>
            <pc:docMk/>
            <pc:sldMk cId="1019831934" sldId="325"/>
            <ac:spMk id="4" creationId="{072D3E48-1963-B5FF-B6ED-BBC6FCE93375}"/>
          </ac:spMkLst>
        </pc:spChg>
        <pc:picChg chg="del">
          <ac:chgData name="Sheila Jk" userId="11eea433aaca7512" providerId="LiveId" clId="{57D0FC2D-AFB6-471F-A71F-CF176CCD980D}" dt="2022-10-30T03:48:44.635" v="2886" actId="478"/>
          <ac:picMkLst>
            <pc:docMk/>
            <pc:sldMk cId="1019831934" sldId="325"/>
            <ac:picMk id="5" creationId="{C79C618D-5A6B-DE15-CC73-4DEA6F0FBE83}"/>
          </ac:picMkLst>
        </pc:picChg>
      </pc:sldChg>
      <pc:sldChg chg="addSp delSp modSp add mod setBg">
        <pc:chgData name="Sheila Jk" userId="11eea433aaca7512" providerId="LiveId" clId="{57D0FC2D-AFB6-471F-A71F-CF176CCD980D}" dt="2022-10-30T03:51:28.245" v="2935" actId="12"/>
        <pc:sldMkLst>
          <pc:docMk/>
          <pc:sldMk cId="320946517" sldId="326"/>
        </pc:sldMkLst>
        <pc:spChg chg="del">
          <ac:chgData name="Sheila Jk" userId="11eea433aaca7512" providerId="LiveId" clId="{57D0FC2D-AFB6-471F-A71F-CF176CCD980D}" dt="2022-10-30T03:50:09.195" v="2915" actId="478"/>
          <ac:spMkLst>
            <pc:docMk/>
            <pc:sldMk cId="320946517" sldId="326"/>
            <ac:spMk id="2" creationId="{356A5E39-5891-7C98-1A0B-99F848E5054F}"/>
          </ac:spMkLst>
        </pc:spChg>
        <pc:spChg chg="add mod">
          <ac:chgData name="Sheila Jk" userId="11eea433aaca7512" providerId="LiveId" clId="{57D0FC2D-AFB6-471F-A71F-CF176CCD980D}" dt="2022-10-30T03:51:28.245" v="2935" actId="12"/>
          <ac:spMkLst>
            <pc:docMk/>
            <pc:sldMk cId="320946517" sldId="326"/>
            <ac:spMk id="4" creationId="{1E1D22E5-D681-C077-328F-86EFAF2AB45B}"/>
          </ac:spMkLst>
        </pc:spChg>
        <pc:spChg chg="mod">
          <ac:chgData name="Sheila Jk" userId="11eea433aaca7512" providerId="LiveId" clId="{57D0FC2D-AFB6-471F-A71F-CF176CCD980D}" dt="2022-10-30T03:50:23.874" v="2920" actId="14100"/>
          <ac:spMkLst>
            <pc:docMk/>
            <pc:sldMk cId="320946517" sldId="326"/>
            <ac:spMk id="1027" creationId="{00000000-0000-0000-0000-000000000000}"/>
          </ac:spMkLst>
        </pc:spChg>
        <pc:picChg chg="del">
          <ac:chgData name="Sheila Jk" userId="11eea433aaca7512" providerId="LiveId" clId="{57D0FC2D-AFB6-471F-A71F-CF176CCD980D}" dt="2022-10-30T03:50:09.882" v="2916" actId="478"/>
          <ac:picMkLst>
            <pc:docMk/>
            <pc:sldMk cId="320946517" sldId="326"/>
            <ac:picMk id="3" creationId="{D9EAC824-BDBB-C7F4-4063-094A4B14EC29}"/>
          </ac:picMkLst>
        </pc:picChg>
      </pc:sldChg>
      <pc:sldChg chg="addSp delSp modSp add mod">
        <pc:chgData name="Sheila Jk" userId="11eea433aaca7512" providerId="LiveId" clId="{57D0FC2D-AFB6-471F-A71F-CF176CCD980D}" dt="2022-10-30T03:54:24.153" v="2993" actId="1076"/>
        <pc:sldMkLst>
          <pc:docMk/>
          <pc:sldMk cId="1590750275" sldId="327"/>
        </pc:sldMkLst>
        <pc:spChg chg="add del mod">
          <ac:chgData name="Sheila Jk" userId="11eea433aaca7512" providerId="LiveId" clId="{57D0FC2D-AFB6-471F-A71F-CF176CCD980D}" dt="2022-10-30T03:54:15.518" v="2989" actId="478"/>
          <ac:spMkLst>
            <pc:docMk/>
            <pc:sldMk cId="1590750275" sldId="327"/>
            <ac:spMk id="2" creationId="{FE8C867F-4AEA-C0E0-8451-22FB9EB7B695}"/>
          </ac:spMkLst>
        </pc:spChg>
        <pc:spChg chg="add mod">
          <ac:chgData name="Sheila Jk" userId="11eea433aaca7512" providerId="LiveId" clId="{57D0FC2D-AFB6-471F-A71F-CF176CCD980D}" dt="2022-10-30T03:54:24.153" v="2993" actId="1076"/>
          <ac:spMkLst>
            <pc:docMk/>
            <pc:sldMk cId="1590750275" sldId="327"/>
            <ac:spMk id="3" creationId="{9ED360D7-3577-735C-62CA-57D9C0B2D7B9}"/>
          </ac:spMkLst>
        </pc:spChg>
        <pc:spChg chg="add mod">
          <ac:chgData name="Sheila Jk" userId="11eea433aaca7512" providerId="LiveId" clId="{57D0FC2D-AFB6-471F-A71F-CF176CCD980D}" dt="2022-10-30T03:54:22.202" v="2992" actId="1076"/>
          <ac:spMkLst>
            <pc:docMk/>
            <pc:sldMk cId="1590750275" sldId="327"/>
            <ac:spMk id="4" creationId="{A52E9145-9C99-A057-E34F-C070F4189547}"/>
          </ac:spMkLst>
        </pc:spChg>
        <pc:spChg chg="del mod">
          <ac:chgData name="Sheila Jk" userId="11eea433aaca7512" providerId="LiveId" clId="{57D0FC2D-AFB6-471F-A71F-CF176CCD980D}" dt="2022-10-30T03:54:18.995" v="2991" actId="478"/>
          <ac:spMkLst>
            <pc:docMk/>
            <pc:sldMk cId="1590750275" sldId="327"/>
            <ac:spMk id="6" creationId="{5BC25DA5-32DE-0CAB-CDC7-F6D12CE050F0}"/>
          </ac:spMkLst>
        </pc:spChg>
        <pc:spChg chg="del">
          <ac:chgData name="Sheila Jk" userId="11eea433aaca7512" providerId="LiveId" clId="{57D0FC2D-AFB6-471F-A71F-CF176CCD980D}" dt="2022-10-30T03:51:45.262" v="2938" actId="478"/>
          <ac:spMkLst>
            <pc:docMk/>
            <pc:sldMk cId="1590750275" sldId="327"/>
            <ac:spMk id="7" creationId="{980CD8C1-1A89-8A76-8013-37ECE0369BF6}"/>
          </ac:spMkLst>
        </pc:spChg>
        <pc:picChg chg="del">
          <ac:chgData name="Sheila Jk" userId="11eea433aaca7512" providerId="LiveId" clId="{57D0FC2D-AFB6-471F-A71F-CF176CCD980D}" dt="2022-10-30T03:51:45.793" v="2939" actId="478"/>
          <ac:picMkLst>
            <pc:docMk/>
            <pc:sldMk cId="1590750275" sldId="327"/>
            <ac:picMk id="8" creationId="{5A1DCBA1-091F-ED35-5F0A-4C7BEE09A582}"/>
          </ac:picMkLst>
        </pc:picChg>
      </pc:sldChg>
      <pc:sldChg chg="addSp delSp modSp add mod ord">
        <pc:chgData name="Sheila Jk" userId="11eea433aaca7512" providerId="LiveId" clId="{57D0FC2D-AFB6-471F-A71F-CF176CCD980D}" dt="2022-10-30T03:54:32.148" v="2996" actId="207"/>
        <pc:sldMkLst>
          <pc:docMk/>
          <pc:sldMk cId="1175976737" sldId="328"/>
        </pc:sldMkLst>
        <pc:spChg chg="del mod">
          <ac:chgData name="Sheila Jk" userId="11eea433aaca7512" providerId="LiveId" clId="{57D0FC2D-AFB6-471F-A71F-CF176CCD980D}" dt="2022-10-30T03:54:03.458" v="2986" actId="478"/>
          <ac:spMkLst>
            <pc:docMk/>
            <pc:sldMk cId="1175976737" sldId="328"/>
            <ac:spMk id="2" creationId="{34537572-35F5-57AC-7635-D7B72E220C23}"/>
          </ac:spMkLst>
        </pc:spChg>
        <pc:spChg chg="del">
          <ac:chgData name="Sheila Jk" userId="11eea433aaca7512" providerId="LiveId" clId="{57D0FC2D-AFB6-471F-A71F-CF176CCD980D}" dt="2022-10-30T03:52:59.008" v="2968" actId="478"/>
          <ac:spMkLst>
            <pc:docMk/>
            <pc:sldMk cId="1175976737" sldId="328"/>
            <ac:spMk id="3" creationId="{7470507B-2615-7075-0165-4DD965762336}"/>
          </ac:spMkLst>
        </pc:spChg>
        <pc:spChg chg="add del mod">
          <ac:chgData name="Sheila Jk" userId="11eea433aaca7512" providerId="LiveId" clId="{57D0FC2D-AFB6-471F-A71F-CF176CCD980D}" dt="2022-10-30T03:54:05.150" v="2987" actId="478"/>
          <ac:spMkLst>
            <pc:docMk/>
            <pc:sldMk cId="1175976737" sldId="328"/>
            <ac:spMk id="4" creationId="{E34D98E4-267D-A5BF-A375-D9727316E0C3}"/>
          </ac:spMkLst>
        </pc:spChg>
        <pc:spChg chg="add mod">
          <ac:chgData name="Sheila Jk" userId="11eea433aaca7512" providerId="LiveId" clId="{57D0FC2D-AFB6-471F-A71F-CF176CCD980D}" dt="2022-10-30T03:54:30.555" v="2995" actId="207"/>
          <ac:spMkLst>
            <pc:docMk/>
            <pc:sldMk cId="1175976737" sldId="328"/>
            <ac:spMk id="5" creationId="{2089D1D4-4369-7458-07A0-15748C6C7346}"/>
          </ac:spMkLst>
        </pc:spChg>
        <pc:spChg chg="add mod">
          <ac:chgData name="Sheila Jk" userId="11eea433aaca7512" providerId="LiveId" clId="{57D0FC2D-AFB6-471F-A71F-CF176CCD980D}" dt="2022-10-30T03:54:32.148" v="2996" actId="207"/>
          <ac:spMkLst>
            <pc:docMk/>
            <pc:sldMk cId="1175976737" sldId="328"/>
            <ac:spMk id="6" creationId="{B37BC760-F908-4FFE-7792-EAC3A30808B4}"/>
          </ac:spMkLst>
        </pc:spChg>
      </pc:sldChg>
      <pc:sldChg chg="modSp add mod">
        <pc:chgData name="Sheila Jk" userId="11eea433aaca7512" providerId="LiveId" clId="{57D0FC2D-AFB6-471F-A71F-CF176CCD980D}" dt="2022-10-30T03:55:19.161" v="3005" actId="1076"/>
        <pc:sldMkLst>
          <pc:docMk/>
          <pc:sldMk cId="3870807893" sldId="329"/>
        </pc:sldMkLst>
        <pc:spChg chg="mod">
          <ac:chgData name="Sheila Jk" userId="11eea433aaca7512" providerId="LiveId" clId="{57D0FC2D-AFB6-471F-A71F-CF176CCD980D}" dt="2022-10-30T03:55:19.161" v="3005" actId="1076"/>
          <ac:spMkLst>
            <pc:docMk/>
            <pc:sldMk cId="3870807893" sldId="329"/>
            <ac:spMk id="5" creationId="{2089D1D4-4369-7458-07A0-15748C6C7346}"/>
          </ac:spMkLst>
        </pc:spChg>
        <pc:spChg chg="mod">
          <ac:chgData name="Sheila Jk" userId="11eea433aaca7512" providerId="LiveId" clId="{57D0FC2D-AFB6-471F-A71F-CF176CCD980D}" dt="2022-10-30T03:55:16.734" v="3004" actId="14100"/>
          <ac:spMkLst>
            <pc:docMk/>
            <pc:sldMk cId="3870807893" sldId="329"/>
            <ac:spMk id="6" creationId="{B37BC760-F908-4FFE-7792-EAC3A30808B4}"/>
          </ac:spMkLst>
        </pc:spChg>
      </pc:sldChg>
      <pc:sldChg chg="addSp delSp modSp add mod">
        <pc:chgData name="Sheila Jk" userId="11eea433aaca7512" providerId="LiveId" clId="{57D0FC2D-AFB6-471F-A71F-CF176CCD980D}" dt="2022-10-30T03:56:25.179" v="3022" actId="14100"/>
        <pc:sldMkLst>
          <pc:docMk/>
          <pc:sldMk cId="2626283040" sldId="330"/>
        </pc:sldMkLst>
        <pc:spChg chg="add mod">
          <ac:chgData name="Sheila Jk" userId="11eea433aaca7512" providerId="LiveId" clId="{57D0FC2D-AFB6-471F-A71F-CF176CCD980D}" dt="2022-10-30T03:56:25.179" v="3022" actId="14100"/>
          <ac:spMkLst>
            <pc:docMk/>
            <pc:sldMk cId="2626283040" sldId="330"/>
            <ac:spMk id="2" creationId="{C7A996F1-5735-FCFB-1D5A-D6BC5F44CA98}"/>
          </ac:spMkLst>
        </pc:spChg>
        <pc:spChg chg="del">
          <ac:chgData name="Sheila Jk" userId="11eea433aaca7512" providerId="LiveId" clId="{57D0FC2D-AFB6-471F-A71F-CF176CCD980D}" dt="2022-10-30T03:55:37.698" v="3007" actId="478"/>
          <ac:spMkLst>
            <pc:docMk/>
            <pc:sldMk cId="2626283040" sldId="330"/>
            <ac:spMk id="4" creationId="{1E1D22E5-D681-C077-328F-86EFAF2AB45B}"/>
          </ac:spMkLst>
        </pc:spChg>
        <pc:spChg chg="mod">
          <ac:chgData name="Sheila Jk" userId="11eea433aaca7512" providerId="LiveId" clId="{57D0FC2D-AFB6-471F-A71F-CF176CCD980D}" dt="2022-10-30T03:55:47.768" v="3010"/>
          <ac:spMkLst>
            <pc:docMk/>
            <pc:sldMk cId="2626283040" sldId="330"/>
            <ac:spMk id="1027" creationId="{00000000-0000-0000-0000-000000000000}"/>
          </ac:spMkLst>
        </pc:spChg>
      </pc:sldChg>
      <pc:sldChg chg="addSp delSp modSp add mod">
        <pc:chgData name="Sheila Jk" userId="11eea433aaca7512" providerId="LiveId" clId="{57D0FC2D-AFB6-471F-A71F-CF176CCD980D}" dt="2022-10-30T03:58:45.252" v="3033" actId="1076"/>
        <pc:sldMkLst>
          <pc:docMk/>
          <pc:sldMk cId="1303725291" sldId="331"/>
        </pc:sldMkLst>
        <pc:spChg chg="mod">
          <ac:chgData name="Sheila Jk" userId="11eea433aaca7512" providerId="LiveId" clId="{57D0FC2D-AFB6-471F-A71F-CF176CCD980D}" dt="2022-10-30T03:58:31.811" v="3028"/>
          <ac:spMkLst>
            <pc:docMk/>
            <pc:sldMk cId="1303725291" sldId="331"/>
            <ac:spMk id="5" creationId="{2089D1D4-4369-7458-07A0-15748C6C7346}"/>
          </ac:spMkLst>
        </pc:spChg>
        <pc:spChg chg="del">
          <ac:chgData name="Sheila Jk" userId="11eea433aaca7512" providerId="LiveId" clId="{57D0FC2D-AFB6-471F-A71F-CF176CCD980D}" dt="2022-10-30T03:58:33.566" v="3029" actId="478"/>
          <ac:spMkLst>
            <pc:docMk/>
            <pc:sldMk cId="1303725291" sldId="331"/>
            <ac:spMk id="6" creationId="{B37BC760-F908-4FFE-7792-EAC3A30808B4}"/>
          </ac:spMkLst>
        </pc:spChg>
        <pc:picChg chg="add mod">
          <ac:chgData name="Sheila Jk" userId="11eea433aaca7512" providerId="LiveId" clId="{57D0FC2D-AFB6-471F-A71F-CF176CCD980D}" dt="2022-10-30T03:58:45.252" v="3033" actId="1076"/>
          <ac:picMkLst>
            <pc:docMk/>
            <pc:sldMk cId="1303725291" sldId="331"/>
            <ac:picMk id="2" creationId="{D91E69BE-0594-A4E2-A33C-CC33C76D0889}"/>
          </ac:picMkLst>
        </pc:picChg>
      </pc:sldChg>
      <pc:sldChg chg="addSp delSp modSp add mod">
        <pc:chgData name="Sheila Jk" userId="11eea433aaca7512" providerId="LiveId" clId="{57D0FC2D-AFB6-471F-A71F-CF176CCD980D}" dt="2022-10-30T03:59:41.162" v="3052" actId="1076"/>
        <pc:sldMkLst>
          <pc:docMk/>
          <pc:sldMk cId="287878061" sldId="332"/>
        </pc:sldMkLst>
        <pc:spChg chg="mod">
          <ac:chgData name="Sheila Jk" userId="11eea433aaca7512" providerId="LiveId" clId="{57D0FC2D-AFB6-471F-A71F-CF176CCD980D}" dt="2022-10-30T03:59:08.728" v="3038" actId="1076"/>
          <ac:spMkLst>
            <pc:docMk/>
            <pc:sldMk cId="287878061" sldId="332"/>
            <ac:spMk id="3" creationId="{9ED360D7-3577-735C-62CA-57D9C0B2D7B9}"/>
          </ac:spMkLst>
        </pc:spChg>
        <pc:spChg chg="del">
          <ac:chgData name="Sheila Jk" userId="11eea433aaca7512" providerId="LiveId" clId="{57D0FC2D-AFB6-471F-A71F-CF176CCD980D}" dt="2022-10-30T03:59:10.193" v="3039" actId="478"/>
          <ac:spMkLst>
            <pc:docMk/>
            <pc:sldMk cId="287878061" sldId="332"/>
            <ac:spMk id="4" creationId="{A52E9145-9C99-A057-E34F-C070F4189547}"/>
          </ac:spMkLst>
        </pc:spChg>
        <pc:picChg chg="add mod">
          <ac:chgData name="Sheila Jk" userId="11eea433aaca7512" providerId="LiveId" clId="{57D0FC2D-AFB6-471F-A71F-CF176CCD980D}" dt="2022-10-30T03:59:41.162" v="3052" actId="1076"/>
          <ac:picMkLst>
            <pc:docMk/>
            <pc:sldMk cId="287878061" sldId="332"/>
            <ac:picMk id="2" creationId="{D473546D-B21A-D7EB-E33D-19946A0B5172}"/>
          </ac:picMkLst>
        </pc:picChg>
        <pc:picChg chg="add mod">
          <ac:chgData name="Sheila Jk" userId="11eea433aaca7512" providerId="LiveId" clId="{57D0FC2D-AFB6-471F-A71F-CF176CCD980D}" dt="2022-10-30T03:59:36.758" v="3050" actId="1076"/>
          <ac:picMkLst>
            <pc:docMk/>
            <pc:sldMk cId="287878061" sldId="332"/>
            <ac:picMk id="5" creationId="{FB5686E7-6087-90B4-218C-17ED6D07EBD1}"/>
          </ac:picMkLst>
        </pc:picChg>
      </pc:sldChg>
      <pc:sldChg chg="addSp delSp modSp add mod">
        <pc:chgData name="Sheila Jk" userId="11eea433aaca7512" providerId="LiveId" clId="{57D0FC2D-AFB6-471F-A71F-CF176CCD980D}" dt="2022-10-30T04:00:50.320" v="3075" actId="1076"/>
        <pc:sldMkLst>
          <pc:docMk/>
          <pc:sldMk cId="195799444" sldId="333"/>
        </pc:sldMkLst>
        <pc:spChg chg="mod">
          <ac:chgData name="Sheila Jk" userId="11eea433aaca7512" providerId="LiveId" clId="{57D0FC2D-AFB6-471F-A71F-CF176CCD980D}" dt="2022-10-30T04:00:06.660" v="3059" actId="20577"/>
          <ac:spMkLst>
            <pc:docMk/>
            <pc:sldMk cId="195799444" sldId="333"/>
            <ac:spMk id="5" creationId="{2089D1D4-4369-7458-07A0-15748C6C7346}"/>
          </ac:spMkLst>
        </pc:spChg>
        <pc:picChg chg="del">
          <ac:chgData name="Sheila Jk" userId="11eea433aaca7512" providerId="LiveId" clId="{57D0FC2D-AFB6-471F-A71F-CF176CCD980D}" dt="2022-10-30T04:00:02.533" v="3057" actId="478"/>
          <ac:picMkLst>
            <pc:docMk/>
            <pc:sldMk cId="195799444" sldId="333"/>
            <ac:picMk id="2" creationId="{D91E69BE-0594-A4E2-A33C-CC33C76D0889}"/>
          </ac:picMkLst>
        </pc:picChg>
        <pc:picChg chg="add mod">
          <ac:chgData name="Sheila Jk" userId="11eea433aaca7512" providerId="LiveId" clId="{57D0FC2D-AFB6-471F-A71F-CF176CCD980D}" dt="2022-10-30T04:00:50.320" v="3075" actId="1076"/>
          <ac:picMkLst>
            <pc:docMk/>
            <pc:sldMk cId="195799444" sldId="333"/>
            <ac:picMk id="3" creationId="{B8EAE369-D23F-E9B8-3DF3-4402BAAC2178}"/>
          </ac:picMkLst>
        </pc:picChg>
        <pc:picChg chg="add mod">
          <ac:chgData name="Sheila Jk" userId="11eea433aaca7512" providerId="LiveId" clId="{57D0FC2D-AFB6-471F-A71F-CF176CCD980D}" dt="2022-10-30T04:00:49.176" v="3074" actId="1076"/>
          <ac:picMkLst>
            <pc:docMk/>
            <pc:sldMk cId="195799444" sldId="333"/>
            <ac:picMk id="4" creationId="{C44E88A0-FE82-8DA7-3D1F-1EFE7C7AA205}"/>
          </ac:picMkLst>
        </pc:picChg>
      </pc:sldChg>
      <pc:sldChg chg="addSp delSp modSp add mod">
        <pc:chgData name="Sheila Jk" userId="11eea433aaca7512" providerId="LiveId" clId="{57D0FC2D-AFB6-471F-A71F-CF176CCD980D}" dt="2022-10-30T04:02:06.462" v="3099" actId="20577"/>
        <pc:sldMkLst>
          <pc:docMk/>
          <pc:sldMk cId="3445064065" sldId="334"/>
        </pc:sldMkLst>
        <pc:spChg chg="del">
          <ac:chgData name="Sheila Jk" userId="11eea433aaca7512" providerId="LiveId" clId="{57D0FC2D-AFB6-471F-A71F-CF176CCD980D}" dt="2022-10-30T04:01:03.835" v="3077" actId="478"/>
          <ac:spMkLst>
            <pc:docMk/>
            <pc:sldMk cId="3445064065" sldId="334"/>
            <ac:spMk id="2" creationId="{C7A996F1-5735-FCFB-1D5A-D6BC5F44CA98}"/>
          </ac:spMkLst>
        </pc:spChg>
        <pc:spChg chg="add mod">
          <ac:chgData name="Sheila Jk" userId="11eea433aaca7512" providerId="LiveId" clId="{57D0FC2D-AFB6-471F-A71F-CF176CCD980D}" dt="2022-10-30T04:02:06.462" v="3099" actId="20577"/>
          <ac:spMkLst>
            <pc:docMk/>
            <pc:sldMk cId="3445064065" sldId="334"/>
            <ac:spMk id="3" creationId="{FC505020-ACFD-E873-0AFE-8E8674883292}"/>
          </ac:spMkLst>
        </pc:spChg>
        <pc:spChg chg="mod">
          <ac:chgData name="Sheila Jk" userId="11eea433aaca7512" providerId="LiveId" clId="{57D0FC2D-AFB6-471F-A71F-CF176CCD980D}" dt="2022-10-30T04:01:19.736" v="3081"/>
          <ac:spMkLst>
            <pc:docMk/>
            <pc:sldMk cId="3445064065" sldId="334"/>
            <ac:spMk id="1027" creationId="{00000000-0000-0000-0000-000000000000}"/>
          </ac:spMkLst>
        </pc:spChg>
        <pc:picChg chg="add mod">
          <ac:chgData name="Sheila Jk" userId="11eea433aaca7512" providerId="LiveId" clId="{57D0FC2D-AFB6-471F-A71F-CF176CCD980D}" dt="2022-10-30T04:02:01.287" v="3095" actId="1076"/>
          <ac:picMkLst>
            <pc:docMk/>
            <pc:sldMk cId="3445064065" sldId="334"/>
            <ac:picMk id="4" creationId="{0DB9844B-ECDC-3291-6BFE-398E9626CDC1}"/>
          </ac:picMkLst>
        </pc:picChg>
      </pc:sldChg>
      <pc:sldChg chg="addSp delSp modSp add mod">
        <pc:chgData name="Sheila Jk" userId="11eea433aaca7512" providerId="LiveId" clId="{57D0FC2D-AFB6-471F-A71F-CF176CCD980D}" dt="2022-10-30T04:03:31.144" v="3116" actId="1076"/>
        <pc:sldMkLst>
          <pc:docMk/>
          <pc:sldMk cId="769045672" sldId="335"/>
        </pc:sldMkLst>
        <pc:spChg chg="mod">
          <ac:chgData name="Sheila Jk" userId="11eea433aaca7512" providerId="LiveId" clId="{57D0FC2D-AFB6-471F-A71F-CF176CCD980D}" dt="2022-10-30T04:02:57.459" v="3105"/>
          <ac:spMkLst>
            <pc:docMk/>
            <pc:sldMk cId="769045672" sldId="335"/>
            <ac:spMk id="2" creationId="{34537572-35F5-57AC-7635-D7B72E220C23}"/>
          </ac:spMkLst>
        </pc:spChg>
        <pc:spChg chg="del">
          <ac:chgData name="Sheila Jk" userId="11eea433aaca7512" providerId="LiveId" clId="{57D0FC2D-AFB6-471F-A71F-CF176CCD980D}" dt="2022-10-30T04:02:40.980" v="3102" actId="478"/>
          <ac:spMkLst>
            <pc:docMk/>
            <pc:sldMk cId="769045672" sldId="335"/>
            <ac:spMk id="3" creationId="{7470507B-2615-7075-0165-4DD965762336}"/>
          </ac:spMkLst>
        </pc:spChg>
        <pc:spChg chg="add mod">
          <ac:chgData name="Sheila Jk" userId="11eea433aaca7512" providerId="LiveId" clId="{57D0FC2D-AFB6-471F-A71F-CF176CCD980D}" dt="2022-10-30T04:03:31.144" v="3116" actId="1076"/>
          <ac:spMkLst>
            <pc:docMk/>
            <pc:sldMk cId="769045672" sldId="335"/>
            <ac:spMk id="4" creationId="{E7A38FCC-86E3-29BC-53FA-D36084AAD814}"/>
          </ac:spMkLst>
        </pc:spChg>
      </pc:sldChg>
      <pc:sldChg chg="addSp delSp modSp add mod">
        <pc:chgData name="Sheila Jk" userId="11eea433aaca7512" providerId="LiveId" clId="{57D0FC2D-AFB6-471F-A71F-CF176CCD980D}" dt="2022-10-30T04:04:28.566" v="3134" actId="1076"/>
        <pc:sldMkLst>
          <pc:docMk/>
          <pc:sldMk cId="826563834" sldId="336"/>
        </pc:sldMkLst>
        <pc:spChg chg="mod">
          <ac:chgData name="Sheila Jk" userId="11eea433aaca7512" providerId="LiveId" clId="{57D0FC2D-AFB6-471F-A71F-CF176CCD980D}" dt="2022-10-30T04:04:01.131" v="3125" actId="20577"/>
          <ac:spMkLst>
            <pc:docMk/>
            <pc:sldMk cId="826563834" sldId="336"/>
            <ac:spMk id="3" creationId="{9ED360D7-3577-735C-62CA-57D9C0B2D7B9}"/>
          </ac:spMkLst>
        </pc:spChg>
        <pc:spChg chg="add mod">
          <ac:chgData name="Sheila Jk" userId="11eea433aaca7512" providerId="LiveId" clId="{57D0FC2D-AFB6-471F-A71F-CF176CCD980D}" dt="2022-10-30T04:04:28.566" v="3134" actId="1076"/>
          <ac:spMkLst>
            <pc:docMk/>
            <pc:sldMk cId="826563834" sldId="336"/>
            <ac:spMk id="4" creationId="{C71C1363-E196-043B-E85F-61C6039BB45C}"/>
          </ac:spMkLst>
        </pc:spChg>
        <pc:picChg chg="del">
          <ac:chgData name="Sheila Jk" userId="11eea433aaca7512" providerId="LiveId" clId="{57D0FC2D-AFB6-471F-A71F-CF176CCD980D}" dt="2022-10-30T04:03:38.882" v="3118" actId="478"/>
          <ac:picMkLst>
            <pc:docMk/>
            <pc:sldMk cId="826563834" sldId="336"/>
            <ac:picMk id="2" creationId="{D473546D-B21A-D7EB-E33D-19946A0B5172}"/>
          </ac:picMkLst>
        </pc:picChg>
        <pc:picChg chg="del">
          <ac:chgData name="Sheila Jk" userId="11eea433aaca7512" providerId="LiveId" clId="{57D0FC2D-AFB6-471F-A71F-CF176CCD980D}" dt="2022-10-30T04:03:38.882" v="3118" actId="478"/>
          <ac:picMkLst>
            <pc:docMk/>
            <pc:sldMk cId="826563834" sldId="336"/>
            <ac:picMk id="5" creationId="{FB5686E7-6087-90B4-218C-17ED6D07EBD1}"/>
          </ac:picMkLst>
        </pc:picChg>
      </pc:sldChg>
      <pc:sldChg chg="addSp delSp modSp add mod">
        <pc:chgData name="Sheila Jk" userId="11eea433aaca7512" providerId="LiveId" clId="{57D0FC2D-AFB6-471F-A71F-CF176CCD980D}" dt="2022-10-30T04:05:17.438" v="3151" actId="1076"/>
        <pc:sldMkLst>
          <pc:docMk/>
          <pc:sldMk cId="2804865563" sldId="337"/>
        </pc:sldMkLst>
        <pc:spChg chg="mod">
          <ac:chgData name="Sheila Jk" userId="11eea433aaca7512" providerId="LiveId" clId="{57D0FC2D-AFB6-471F-A71F-CF176CCD980D}" dt="2022-10-30T04:04:58.242" v="3141" actId="1076"/>
          <ac:spMkLst>
            <pc:docMk/>
            <pc:sldMk cId="2804865563" sldId="337"/>
            <ac:spMk id="2" creationId="{34537572-35F5-57AC-7635-D7B72E220C23}"/>
          </ac:spMkLst>
        </pc:spChg>
        <pc:spChg chg="add mod">
          <ac:chgData name="Sheila Jk" userId="11eea433aaca7512" providerId="LiveId" clId="{57D0FC2D-AFB6-471F-A71F-CF176CCD980D}" dt="2022-10-30T04:05:17.438" v="3151" actId="1076"/>
          <ac:spMkLst>
            <pc:docMk/>
            <pc:sldMk cId="2804865563" sldId="337"/>
            <ac:spMk id="3" creationId="{CD891FD9-7566-1EF9-5478-F105D3EF3191}"/>
          </ac:spMkLst>
        </pc:spChg>
        <pc:spChg chg="del">
          <ac:chgData name="Sheila Jk" userId="11eea433aaca7512" providerId="LiveId" clId="{57D0FC2D-AFB6-471F-A71F-CF176CCD980D}" dt="2022-10-30T04:04:44.163" v="3136" actId="478"/>
          <ac:spMkLst>
            <pc:docMk/>
            <pc:sldMk cId="2804865563" sldId="337"/>
            <ac:spMk id="4" creationId="{E7A38FCC-86E3-29BC-53FA-D36084AAD814}"/>
          </ac:spMkLst>
        </pc:spChg>
      </pc:sldChg>
      <pc:sldChg chg="addSp delSp modSp add mod">
        <pc:chgData name="Sheila Jk" userId="11eea433aaca7512" providerId="LiveId" clId="{57D0FC2D-AFB6-471F-A71F-CF176CCD980D}" dt="2022-10-30T04:05:58.566" v="3169" actId="1076"/>
        <pc:sldMkLst>
          <pc:docMk/>
          <pc:sldMk cId="1563690213" sldId="338"/>
        </pc:sldMkLst>
        <pc:spChg chg="add mod">
          <ac:chgData name="Sheila Jk" userId="11eea433aaca7512" providerId="LiveId" clId="{57D0FC2D-AFB6-471F-A71F-CF176CCD980D}" dt="2022-10-30T04:05:56.482" v="3168" actId="207"/>
          <ac:spMkLst>
            <pc:docMk/>
            <pc:sldMk cId="1563690213" sldId="338"/>
            <ac:spMk id="2" creationId="{CDD3D505-C627-0238-FD89-FE6AB2CA19D7}"/>
          </ac:spMkLst>
        </pc:spChg>
        <pc:spChg chg="del">
          <ac:chgData name="Sheila Jk" userId="11eea433aaca7512" providerId="LiveId" clId="{57D0FC2D-AFB6-471F-A71F-CF176CCD980D}" dt="2022-10-30T04:05:28.088" v="3154" actId="478"/>
          <ac:spMkLst>
            <pc:docMk/>
            <pc:sldMk cId="1563690213" sldId="338"/>
            <ac:spMk id="3" creationId="{FC505020-ACFD-E873-0AFE-8E8674883292}"/>
          </ac:spMkLst>
        </pc:spChg>
        <pc:spChg chg="mod">
          <ac:chgData name="Sheila Jk" userId="11eea433aaca7512" providerId="LiveId" clId="{57D0FC2D-AFB6-471F-A71F-CF176CCD980D}" dt="2022-10-30T04:05:58.566" v="3169" actId="1076"/>
          <ac:spMkLst>
            <pc:docMk/>
            <pc:sldMk cId="1563690213" sldId="338"/>
            <ac:spMk id="1027" creationId="{00000000-0000-0000-0000-000000000000}"/>
          </ac:spMkLst>
        </pc:spChg>
        <pc:picChg chg="del">
          <ac:chgData name="Sheila Jk" userId="11eea433aaca7512" providerId="LiveId" clId="{57D0FC2D-AFB6-471F-A71F-CF176CCD980D}" dt="2022-10-30T04:05:26.270" v="3153" actId="478"/>
          <ac:picMkLst>
            <pc:docMk/>
            <pc:sldMk cId="1563690213" sldId="338"/>
            <ac:picMk id="4" creationId="{0DB9844B-ECDC-3291-6BFE-398E9626CDC1}"/>
          </ac:picMkLst>
        </pc:picChg>
      </pc:sldChg>
      <pc:sldChg chg="modSp add mod">
        <pc:chgData name="Sheila Jk" userId="11eea433aaca7512" providerId="LiveId" clId="{57D0FC2D-AFB6-471F-A71F-CF176CCD980D}" dt="2022-10-30T04:06:25.678" v="3177" actId="14100"/>
        <pc:sldMkLst>
          <pc:docMk/>
          <pc:sldMk cId="378486059" sldId="339"/>
        </pc:sldMkLst>
        <pc:spChg chg="mod">
          <ac:chgData name="Sheila Jk" userId="11eea433aaca7512" providerId="LiveId" clId="{57D0FC2D-AFB6-471F-A71F-CF176CCD980D}" dt="2022-10-30T04:06:15.515" v="3173"/>
          <ac:spMkLst>
            <pc:docMk/>
            <pc:sldMk cId="378486059" sldId="339"/>
            <ac:spMk id="2" creationId="{34537572-35F5-57AC-7635-D7B72E220C23}"/>
          </ac:spMkLst>
        </pc:spChg>
        <pc:spChg chg="mod">
          <ac:chgData name="Sheila Jk" userId="11eea433aaca7512" providerId="LiveId" clId="{57D0FC2D-AFB6-471F-A71F-CF176CCD980D}" dt="2022-10-30T04:06:25.678" v="3177" actId="14100"/>
          <ac:spMkLst>
            <pc:docMk/>
            <pc:sldMk cId="378486059" sldId="339"/>
            <ac:spMk id="3" creationId="{CD891FD9-7566-1EF9-5478-F105D3EF3191}"/>
          </ac:spMkLst>
        </pc:spChg>
      </pc:sldChg>
      <pc:sldChg chg="addSp delSp modSp add mod">
        <pc:chgData name="Sheila Jk" userId="11eea433aaca7512" providerId="LiveId" clId="{57D0FC2D-AFB6-471F-A71F-CF176CCD980D}" dt="2022-10-30T04:07:08.448" v="3191" actId="1076"/>
        <pc:sldMkLst>
          <pc:docMk/>
          <pc:sldMk cId="110139326" sldId="340"/>
        </pc:sldMkLst>
        <pc:spChg chg="mod">
          <ac:chgData name="Sheila Jk" userId="11eea433aaca7512" providerId="LiveId" clId="{57D0FC2D-AFB6-471F-A71F-CF176CCD980D}" dt="2022-10-30T04:06:52.696" v="3182"/>
          <ac:spMkLst>
            <pc:docMk/>
            <pc:sldMk cId="110139326" sldId="340"/>
            <ac:spMk id="3" creationId="{9ED360D7-3577-735C-62CA-57D9C0B2D7B9}"/>
          </ac:spMkLst>
        </pc:spChg>
        <pc:spChg chg="del">
          <ac:chgData name="Sheila Jk" userId="11eea433aaca7512" providerId="LiveId" clId="{57D0FC2D-AFB6-471F-A71F-CF176CCD980D}" dt="2022-10-30T04:06:54.437" v="3183" actId="478"/>
          <ac:spMkLst>
            <pc:docMk/>
            <pc:sldMk cId="110139326" sldId="340"/>
            <ac:spMk id="4" creationId="{C71C1363-E196-043B-E85F-61C6039BB45C}"/>
          </ac:spMkLst>
        </pc:spChg>
        <pc:picChg chg="add mod">
          <ac:chgData name="Sheila Jk" userId="11eea433aaca7512" providerId="LiveId" clId="{57D0FC2D-AFB6-471F-A71F-CF176CCD980D}" dt="2022-10-30T04:07:08.448" v="3191" actId="1076"/>
          <ac:picMkLst>
            <pc:docMk/>
            <pc:sldMk cId="110139326" sldId="340"/>
            <ac:picMk id="2" creationId="{DD99FFB5-5664-87B4-9DAB-92EA97BD11B0}"/>
          </ac:picMkLst>
        </pc:picChg>
      </pc:sldChg>
      <pc:sldChg chg="addSp delSp modSp add mod">
        <pc:chgData name="Sheila Jk" userId="11eea433aaca7512" providerId="LiveId" clId="{57D0FC2D-AFB6-471F-A71F-CF176CCD980D}" dt="2022-10-30T04:08:20.636" v="3214" actId="1076"/>
        <pc:sldMkLst>
          <pc:docMk/>
          <pc:sldMk cId="2446733652" sldId="341"/>
        </pc:sldMkLst>
        <pc:spChg chg="mod">
          <ac:chgData name="Sheila Jk" userId="11eea433aaca7512" providerId="LiveId" clId="{57D0FC2D-AFB6-471F-A71F-CF176CCD980D}" dt="2022-10-30T04:07:42.431" v="3201"/>
          <ac:spMkLst>
            <pc:docMk/>
            <pc:sldMk cId="2446733652" sldId="341"/>
            <ac:spMk id="2" creationId="{34537572-35F5-57AC-7635-D7B72E220C23}"/>
          </ac:spMkLst>
        </pc:spChg>
        <pc:spChg chg="del">
          <ac:chgData name="Sheila Jk" userId="11eea433aaca7512" providerId="LiveId" clId="{57D0FC2D-AFB6-471F-A71F-CF176CCD980D}" dt="2022-10-30T04:07:17.250" v="3193" actId="478"/>
          <ac:spMkLst>
            <pc:docMk/>
            <pc:sldMk cId="2446733652" sldId="341"/>
            <ac:spMk id="3" creationId="{CD891FD9-7566-1EF9-5478-F105D3EF3191}"/>
          </ac:spMkLst>
        </pc:spChg>
        <pc:spChg chg="add del mod">
          <ac:chgData name="Sheila Jk" userId="11eea433aaca7512" providerId="LiveId" clId="{57D0FC2D-AFB6-471F-A71F-CF176CCD980D}" dt="2022-10-30T04:07:33.089" v="3198"/>
          <ac:spMkLst>
            <pc:docMk/>
            <pc:sldMk cId="2446733652" sldId="341"/>
            <ac:spMk id="4" creationId="{E250AE81-1E25-0AF7-B01B-260CEA152CDA}"/>
          </ac:spMkLst>
        </pc:spChg>
        <pc:picChg chg="add mod">
          <ac:chgData name="Sheila Jk" userId="11eea433aaca7512" providerId="LiveId" clId="{57D0FC2D-AFB6-471F-A71F-CF176CCD980D}" dt="2022-10-30T04:08:20.636" v="3214" actId="1076"/>
          <ac:picMkLst>
            <pc:docMk/>
            <pc:sldMk cId="2446733652" sldId="341"/>
            <ac:picMk id="5" creationId="{42B1469A-CE9E-7F05-2100-1363C3DACBF1}"/>
          </ac:picMkLst>
        </pc:picChg>
        <pc:picChg chg="add mod">
          <ac:chgData name="Sheila Jk" userId="11eea433aaca7512" providerId="LiveId" clId="{57D0FC2D-AFB6-471F-A71F-CF176CCD980D}" dt="2022-10-30T04:08:20.636" v="3214" actId="1076"/>
          <ac:picMkLst>
            <pc:docMk/>
            <pc:sldMk cId="2446733652" sldId="341"/>
            <ac:picMk id="6" creationId="{43B7D224-59C8-A5E6-7C61-769CDCC0E3CC}"/>
          </ac:picMkLst>
        </pc:picChg>
      </pc:sldChg>
      <pc:sldMasterChg chg="delSldLayout">
        <pc:chgData name="Sheila Jk" userId="11eea433aaca7512" providerId="LiveId" clId="{57D0FC2D-AFB6-471F-A71F-CF176CCD980D}" dt="2022-10-30T00:02:30.346" v="2" actId="2696"/>
        <pc:sldMasterMkLst>
          <pc:docMk/>
          <pc:sldMasterMk cId="0" sldId="2147483673"/>
        </pc:sldMasterMkLst>
        <pc:sldLayoutChg chg="del">
          <pc:chgData name="Sheila Jk" userId="11eea433aaca7512" providerId="LiveId" clId="{57D0FC2D-AFB6-471F-A71F-CF176CCD980D}" dt="2022-10-30T00:02:30.346" v="2" actId="2696"/>
          <pc:sldLayoutMkLst>
            <pc:docMk/>
            <pc:sldMasterMk cId="0" sldId="2147483673"/>
            <pc:sldLayoutMk cId="0" sldId="2147483656"/>
          </pc:sldLayoutMkLst>
        </pc:sldLayoutChg>
      </pc:sldMasterChg>
      <pc:sldMasterChg chg="del delSldLayout">
        <pc:chgData name="Sheila Jk" userId="11eea433aaca7512" providerId="LiveId" clId="{57D0FC2D-AFB6-471F-A71F-CF176CCD980D}" dt="2022-10-30T00:02:57.627" v="20" actId="47"/>
        <pc:sldMasterMkLst>
          <pc:docMk/>
          <pc:sldMasterMk cId="0" sldId="2147483674"/>
        </pc:sldMasterMkLst>
        <pc:sldLayoutChg chg="del">
          <pc:chgData name="Sheila Jk" userId="11eea433aaca7512" providerId="LiveId" clId="{57D0FC2D-AFB6-471F-A71F-CF176CCD980D}" dt="2022-10-30T00:02:53.782" v="15" actId="47"/>
          <pc:sldLayoutMkLst>
            <pc:docMk/>
            <pc:sldMasterMk cId="0" sldId="2147483674"/>
            <pc:sldLayoutMk cId="0" sldId="2147483671"/>
          </pc:sldLayoutMkLst>
        </pc:sldLayoutChg>
        <pc:sldLayoutChg chg="del">
          <pc:chgData name="Sheila Jk" userId="11eea433aaca7512" providerId="LiveId" clId="{57D0FC2D-AFB6-471F-A71F-CF176CCD980D}" dt="2022-10-30T00:02:57.627" v="20" actId="47"/>
          <pc:sldLayoutMkLst>
            <pc:docMk/>
            <pc:sldMasterMk cId="0" sldId="2147483674"/>
            <pc:sldLayoutMk cId="0"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22ec61ca6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22ec61ca6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258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37eed0c03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37eed0c03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38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37eed0c03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37eed0c03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37eed0c03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137eed0c03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37eed0c03b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37eed0c03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37eed0c03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37eed0c03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37f6bd907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137f6bd907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37eed0c03b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137eed0c03b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37eed0c03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37eed0c03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37eed0c03b_0_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137eed0c03b_0_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373d9719fc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373d9719fc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22ec61ca62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22ec61ca62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37eed0c03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137eed0c03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9643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37eed0c03b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37eed0c03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177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37eed0c03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37eed0c03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282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37eed0c03b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37eed0c03b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37eed0c03b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37eed0c03b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37eed0c03b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37eed0c03b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137eed0c03b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137eed0c03b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37eed0c03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37eed0c03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710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137eed0c03b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137eed0c03b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404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ec61ca62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ec61ca62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37eed0c03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37eed0c03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87807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137eed0c03b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137eed0c03b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466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37eed0c03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37eed0c03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877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137eed0c03b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137eed0c03b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968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37eed0c03b_0_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37eed0c03b_0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122ec61ca62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122ec61ca62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37eed0c03b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37eed0c03b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37eed0c03b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37eed0c03b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37eed0c03b_0_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37eed0c03b_0_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37eed0c03b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37eed0c03b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786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22ec61ca6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22ec61ca6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122ec61ca62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122ec61ca62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37f6bd90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37f6bd90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37eed0c03b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37eed0c03b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1077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22ec61ca6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22ec61ca6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813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122ec61ca62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122ec61ca62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69612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37f6bd90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37f6bd90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423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37eed0c03b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37eed0c03b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1362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22ec61ca6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22ec61ca6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3525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ec61ca62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ec61ca62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7516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22ec61ca6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22ec61ca6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777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37eed0c0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37eed0c0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37eed0c0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37eed0c0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9179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37eed0c03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37eed0c03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3425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37eed0c03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37eed0c03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3365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37eed0c03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37eed0c03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6112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37eed0c0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37eed0c0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5816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22ec61ca6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22ec61ca6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5784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37eed0c03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37eed0c03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70261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37eed0c03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37eed0c03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4605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37eed0c0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37eed0c0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8075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37eed0c03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37eed0c03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241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37eed0c03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37eed0c03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37eed0c03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37eed0c03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84179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22ec61ca6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22ec61ca6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3362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37eed0c0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37eed0c0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7485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37eed0c03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37eed0c03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6557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37eed0c03b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37eed0c03b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859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37eed0c03b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37eed0c03b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1459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37eed0c03b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37eed0c03b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8738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137eed0c03b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137eed0c03b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4199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37eed0c03b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37eed0c03b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1277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37eed0c03b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37eed0c03b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9971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37eed0c03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37eed0c03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37eed0c03b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37eed0c03b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8326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137eed0c03b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137eed0c03b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829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37eed0c03b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37eed0c03b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9830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37eed0c03b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37eed0c03b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4516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37eed0c03b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37eed0c03b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64876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137eed0c03b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137eed0c03b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466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37eed0c03b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37eed0c03b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0154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37eed0c03b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37eed0c03b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6054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37eed0c03b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37eed0c03b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8982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137eed0c03b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137eed0c03b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344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37eed0c03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37eed0c03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37eed0c03b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37eed0c03b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63489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37eed0c03b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37eed0c03b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55316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37eed0c03b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37eed0c03b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559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122ec61ca6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122ec61ca6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37eed0c0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37eed0c0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929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305713"/>
            <a:ext cx="5367900" cy="19128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85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428288"/>
            <a:ext cx="43590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53500" y="125800"/>
            <a:ext cx="8837000" cy="4891900"/>
            <a:chOff x="153500" y="125800"/>
            <a:chExt cx="8837000" cy="4891900"/>
          </a:xfrm>
        </p:grpSpPr>
        <p:sp>
          <p:nvSpPr>
            <p:cNvPr id="12" name="Google Shape;12;p2"/>
            <p:cNvSpPr/>
            <p:nvPr/>
          </p:nvSpPr>
          <p:spPr>
            <a:xfrm>
              <a:off x="153500" y="125800"/>
              <a:ext cx="256800" cy="25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733700" y="125800"/>
              <a:ext cx="256800" cy="25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53500" y="4760900"/>
              <a:ext cx="256800" cy="25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733700" y="4760900"/>
              <a:ext cx="256800" cy="25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16;p2"/>
            <p:cNvCxnSpPr>
              <a:stCxn id="12" idx="6"/>
              <a:endCxn id="13" idx="2"/>
            </p:cNvCxnSpPr>
            <p:nvPr/>
          </p:nvCxnSpPr>
          <p:spPr>
            <a:xfrm>
              <a:off x="410300" y="254200"/>
              <a:ext cx="8323500" cy="0"/>
            </a:xfrm>
            <a:prstGeom prst="straightConnector1">
              <a:avLst/>
            </a:prstGeom>
            <a:noFill/>
            <a:ln w="9525" cap="flat" cmpd="sng">
              <a:solidFill>
                <a:schemeClr val="dk1"/>
              </a:solidFill>
              <a:prstDash val="solid"/>
              <a:round/>
              <a:headEnd type="none" w="med" len="med"/>
              <a:tailEnd type="none" w="med" len="med"/>
            </a:ln>
          </p:spPr>
        </p:cxnSp>
        <p:cxnSp>
          <p:nvCxnSpPr>
            <p:cNvPr id="17" name="Google Shape;17;p2"/>
            <p:cNvCxnSpPr>
              <a:stCxn id="12" idx="4"/>
              <a:endCxn id="14" idx="0"/>
            </p:cNvCxnSpPr>
            <p:nvPr/>
          </p:nvCxnSpPr>
          <p:spPr>
            <a:xfrm>
              <a:off x="281900" y="382600"/>
              <a:ext cx="0" cy="437820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8;p2"/>
            <p:cNvCxnSpPr>
              <a:stCxn id="14" idx="6"/>
              <a:endCxn id="15" idx="2"/>
            </p:cNvCxnSpPr>
            <p:nvPr/>
          </p:nvCxnSpPr>
          <p:spPr>
            <a:xfrm>
              <a:off x="410300" y="4889300"/>
              <a:ext cx="8323500" cy="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19;p2"/>
            <p:cNvCxnSpPr>
              <a:stCxn id="13" idx="4"/>
              <a:endCxn id="15" idx="0"/>
            </p:cNvCxnSpPr>
            <p:nvPr/>
          </p:nvCxnSpPr>
          <p:spPr>
            <a:xfrm>
              <a:off x="8862100" y="382600"/>
              <a:ext cx="0" cy="4378200"/>
            </a:xfrm>
            <a:prstGeom prst="straightConnector1">
              <a:avLst/>
            </a:prstGeom>
            <a:noFill/>
            <a:ln w="9525" cap="flat" cmpd="sng">
              <a:solidFill>
                <a:schemeClr val="dk1"/>
              </a:solidFill>
              <a:prstDash val="solid"/>
              <a:round/>
              <a:headEnd type="none" w="med" len="med"/>
              <a:tailEnd type="none" w="med" len="med"/>
            </a:ln>
          </p:spPr>
        </p:cxnSp>
      </p:grpSp>
      <p:grpSp>
        <p:nvGrpSpPr>
          <p:cNvPr id="20" name="Google Shape;20;p2"/>
          <p:cNvGrpSpPr/>
          <p:nvPr/>
        </p:nvGrpSpPr>
        <p:grpSpPr>
          <a:xfrm rot="-5400000">
            <a:off x="4479225" y="-170800"/>
            <a:ext cx="185550" cy="868225"/>
            <a:chOff x="7194925" y="2522125"/>
            <a:chExt cx="185550" cy="868225"/>
          </a:xfrm>
        </p:grpSpPr>
        <p:sp>
          <p:nvSpPr>
            <p:cNvPr id="21" name="Google Shape;21;p2"/>
            <p:cNvSpPr/>
            <p:nvPr/>
          </p:nvSpPr>
          <p:spPr>
            <a:xfrm>
              <a:off x="7194925" y="2866950"/>
              <a:ext cx="185550" cy="178525"/>
            </a:xfrm>
            <a:custGeom>
              <a:avLst/>
              <a:gdLst/>
              <a:ahLst/>
              <a:cxnLst/>
              <a:rect l="l" t="t" r="r" b="b"/>
              <a:pathLst>
                <a:path w="7422" h="7141" extrusionOk="0">
                  <a:moveTo>
                    <a:pt x="3852" y="0"/>
                  </a:moveTo>
                  <a:cubicBezTo>
                    <a:pt x="2923" y="0"/>
                    <a:pt x="2010" y="364"/>
                    <a:pt x="1327" y="1045"/>
                  </a:cubicBezTo>
                  <a:cubicBezTo>
                    <a:pt x="306" y="2067"/>
                    <a:pt x="0" y="3602"/>
                    <a:pt x="552" y="4936"/>
                  </a:cubicBezTo>
                  <a:cubicBezTo>
                    <a:pt x="1105" y="6270"/>
                    <a:pt x="2407" y="7140"/>
                    <a:pt x="3851" y="7140"/>
                  </a:cubicBezTo>
                  <a:cubicBezTo>
                    <a:pt x="5824" y="7140"/>
                    <a:pt x="7422" y="5542"/>
                    <a:pt x="7422" y="3570"/>
                  </a:cubicBezTo>
                  <a:cubicBezTo>
                    <a:pt x="7422" y="2126"/>
                    <a:pt x="6552" y="826"/>
                    <a:pt x="5218" y="273"/>
                  </a:cubicBezTo>
                  <a:cubicBezTo>
                    <a:pt x="4776" y="90"/>
                    <a:pt x="4312" y="0"/>
                    <a:pt x="3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202000" y="2717250"/>
              <a:ext cx="178350" cy="87575"/>
            </a:xfrm>
            <a:custGeom>
              <a:avLst/>
              <a:gdLst/>
              <a:ahLst/>
              <a:cxnLst/>
              <a:rect l="l" t="t" r="r" b="b"/>
              <a:pathLst>
                <a:path w="7134" h="3503" extrusionOk="0">
                  <a:moveTo>
                    <a:pt x="1" y="0"/>
                  </a:moveTo>
                  <a:cubicBezTo>
                    <a:pt x="37" y="1943"/>
                    <a:pt x="1623" y="3502"/>
                    <a:pt x="3568" y="3502"/>
                  </a:cubicBezTo>
                  <a:cubicBezTo>
                    <a:pt x="5511" y="3502"/>
                    <a:pt x="7100" y="1943"/>
                    <a:pt x="7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202000" y="2522125"/>
              <a:ext cx="178350" cy="87550"/>
            </a:xfrm>
            <a:custGeom>
              <a:avLst/>
              <a:gdLst/>
              <a:ahLst/>
              <a:cxnLst/>
              <a:rect l="l" t="t" r="r" b="b"/>
              <a:pathLst>
                <a:path w="7134" h="3502" extrusionOk="0">
                  <a:moveTo>
                    <a:pt x="1" y="0"/>
                  </a:moveTo>
                  <a:cubicBezTo>
                    <a:pt x="37" y="1945"/>
                    <a:pt x="1623" y="3502"/>
                    <a:pt x="3568" y="3502"/>
                  </a:cubicBezTo>
                  <a:cubicBezTo>
                    <a:pt x="5511" y="3502"/>
                    <a:pt x="7100" y="1945"/>
                    <a:pt x="7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02075" y="3107625"/>
              <a:ext cx="178350" cy="87575"/>
            </a:xfrm>
            <a:custGeom>
              <a:avLst/>
              <a:gdLst/>
              <a:ahLst/>
              <a:cxnLst/>
              <a:rect l="l" t="t" r="r" b="b"/>
              <a:pathLst>
                <a:path w="7134" h="3503" extrusionOk="0">
                  <a:moveTo>
                    <a:pt x="3565" y="1"/>
                  </a:moveTo>
                  <a:cubicBezTo>
                    <a:pt x="1620" y="1"/>
                    <a:pt x="34" y="1558"/>
                    <a:pt x="0" y="3503"/>
                  </a:cubicBezTo>
                  <a:lnTo>
                    <a:pt x="7133" y="3503"/>
                  </a:lnTo>
                  <a:cubicBezTo>
                    <a:pt x="7097" y="1558"/>
                    <a:pt x="5511" y="1"/>
                    <a:pt x="3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202075" y="3302775"/>
              <a:ext cx="178350" cy="87575"/>
            </a:xfrm>
            <a:custGeom>
              <a:avLst/>
              <a:gdLst/>
              <a:ahLst/>
              <a:cxnLst/>
              <a:rect l="l" t="t" r="r" b="b"/>
              <a:pathLst>
                <a:path w="7134" h="3503" extrusionOk="0">
                  <a:moveTo>
                    <a:pt x="3565" y="0"/>
                  </a:moveTo>
                  <a:cubicBezTo>
                    <a:pt x="1620" y="0"/>
                    <a:pt x="34" y="1557"/>
                    <a:pt x="0" y="3502"/>
                  </a:cubicBezTo>
                  <a:lnTo>
                    <a:pt x="7133" y="3502"/>
                  </a:lnTo>
                  <a:cubicBezTo>
                    <a:pt x="7097" y="1557"/>
                    <a:pt x="5511" y="0"/>
                    <a:pt x="3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rot="-5400000">
            <a:off x="4479225" y="4461425"/>
            <a:ext cx="185550" cy="868225"/>
            <a:chOff x="7194925" y="2522125"/>
            <a:chExt cx="185550" cy="868225"/>
          </a:xfrm>
        </p:grpSpPr>
        <p:sp>
          <p:nvSpPr>
            <p:cNvPr id="27" name="Google Shape;27;p2"/>
            <p:cNvSpPr/>
            <p:nvPr/>
          </p:nvSpPr>
          <p:spPr>
            <a:xfrm>
              <a:off x="7194925" y="2866950"/>
              <a:ext cx="185550" cy="178525"/>
            </a:xfrm>
            <a:custGeom>
              <a:avLst/>
              <a:gdLst/>
              <a:ahLst/>
              <a:cxnLst/>
              <a:rect l="l" t="t" r="r" b="b"/>
              <a:pathLst>
                <a:path w="7422" h="7141" extrusionOk="0">
                  <a:moveTo>
                    <a:pt x="3852" y="0"/>
                  </a:moveTo>
                  <a:cubicBezTo>
                    <a:pt x="2923" y="0"/>
                    <a:pt x="2010" y="364"/>
                    <a:pt x="1327" y="1045"/>
                  </a:cubicBezTo>
                  <a:cubicBezTo>
                    <a:pt x="306" y="2067"/>
                    <a:pt x="0" y="3602"/>
                    <a:pt x="552" y="4936"/>
                  </a:cubicBezTo>
                  <a:cubicBezTo>
                    <a:pt x="1105" y="6270"/>
                    <a:pt x="2407" y="7140"/>
                    <a:pt x="3851" y="7140"/>
                  </a:cubicBezTo>
                  <a:cubicBezTo>
                    <a:pt x="5824" y="7140"/>
                    <a:pt x="7422" y="5542"/>
                    <a:pt x="7422" y="3570"/>
                  </a:cubicBezTo>
                  <a:cubicBezTo>
                    <a:pt x="7422" y="2126"/>
                    <a:pt x="6552" y="826"/>
                    <a:pt x="5218" y="273"/>
                  </a:cubicBezTo>
                  <a:cubicBezTo>
                    <a:pt x="4776" y="90"/>
                    <a:pt x="4312" y="0"/>
                    <a:pt x="3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02000" y="2717250"/>
              <a:ext cx="178350" cy="87575"/>
            </a:xfrm>
            <a:custGeom>
              <a:avLst/>
              <a:gdLst/>
              <a:ahLst/>
              <a:cxnLst/>
              <a:rect l="l" t="t" r="r" b="b"/>
              <a:pathLst>
                <a:path w="7134" h="3503" extrusionOk="0">
                  <a:moveTo>
                    <a:pt x="1" y="0"/>
                  </a:moveTo>
                  <a:cubicBezTo>
                    <a:pt x="37" y="1943"/>
                    <a:pt x="1623" y="3502"/>
                    <a:pt x="3568" y="3502"/>
                  </a:cubicBezTo>
                  <a:cubicBezTo>
                    <a:pt x="5511" y="3502"/>
                    <a:pt x="7100" y="1943"/>
                    <a:pt x="7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02000" y="2522125"/>
              <a:ext cx="178350" cy="87550"/>
            </a:xfrm>
            <a:custGeom>
              <a:avLst/>
              <a:gdLst/>
              <a:ahLst/>
              <a:cxnLst/>
              <a:rect l="l" t="t" r="r" b="b"/>
              <a:pathLst>
                <a:path w="7134" h="3502" extrusionOk="0">
                  <a:moveTo>
                    <a:pt x="1" y="0"/>
                  </a:moveTo>
                  <a:cubicBezTo>
                    <a:pt x="37" y="1945"/>
                    <a:pt x="1623" y="3502"/>
                    <a:pt x="3568" y="3502"/>
                  </a:cubicBezTo>
                  <a:cubicBezTo>
                    <a:pt x="5511" y="3502"/>
                    <a:pt x="7100" y="1945"/>
                    <a:pt x="7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202075" y="3107625"/>
              <a:ext cx="178350" cy="87575"/>
            </a:xfrm>
            <a:custGeom>
              <a:avLst/>
              <a:gdLst/>
              <a:ahLst/>
              <a:cxnLst/>
              <a:rect l="l" t="t" r="r" b="b"/>
              <a:pathLst>
                <a:path w="7134" h="3503" extrusionOk="0">
                  <a:moveTo>
                    <a:pt x="3565" y="1"/>
                  </a:moveTo>
                  <a:cubicBezTo>
                    <a:pt x="1620" y="1"/>
                    <a:pt x="34" y="1558"/>
                    <a:pt x="0" y="3503"/>
                  </a:cubicBezTo>
                  <a:lnTo>
                    <a:pt x="7133" y="3503"/>
                  </a:lnTo>
                  <a:cubicBezTo>
                    <a:pt x="7097" y="1558"/>
                    <a:pt x="5511" y="1"/>
                    <a:pt x="3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202075" y="3302775"/>
              <a:ext cx="178350" cy="87575"/>
            </a:xfrm>
            <a:custGeom>
              <a:avLst/>
              <a:gdLst/>
              <a:ahLst/>
              <a:cxnLst/>
              <a:rect l="l" t="t" r="r" b="b"/>
              <a:pathLst>
                <a:path w="7134" h="3503" extrusionOk="0">
                  <a:moveTo>
                    <a:pt x="3565" y="0"/>
                  </a:moveTo>
                  <a:cubicBezTo>
                    <a:pt x="1620" y="0"/>
                    <a:pt x="34" y="1557"/>
                    <a:pt x="0" y="3502"/>
                  </a:cubicBezTo>
                  <a:lnTo>
                    <a:pt x="7133" y="3502"/>
                  </a:lnTo>
                  <a:cubicBezTo>
                    <a:pt x="7097" y="1557"/>
                    <a:pt x="5511" y="0"/>
                    <a:pt x="3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2"/>
        </a:solidFill>
        <a:effectLst/>
      </p:bgPr>
    </p:bg>
    <p:spTree>
      <p:nvGrpSpPr>
        <p:cNvPr id="1" name="Shape 167"/>
        <p:cNvGrpSpPr/>
        <p:nvPr/>
      </p:nvGrpSpPr>
      <p:grpSpPr>
        <a:xfrm>
          <a:off x="0" y="0"/>
          <a:ext cx="0" cy="0"/>
          <a:chOff x="0" y="0"/>
          <a:chExt cx="0" cy="0"/>
        </a:xfrm>
      </p:grpSpPr>
      <p:sp>
        <p:nvSpPr>
          <p:cNvPr id="168" name="Google Shape;168;p13"/>
          <p:cNvSpPr txBox="1">
            <a:spLocks noGrp="1"/>
          </p:cNvSpPr>
          <p:nvPr>
            <p:ph type="title"/>
          </p:nvPr>
        </p:nvSpPr>
        <p:spPr>
          <a:xfrm>
            <a:off x="1916525" y="1557075"/>
            <a:ext cx="2336400" cy="78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9" name="Google Shape;169;p13"/>
          <p:cNvSpPr txBox="1">
            <a:spLocks noGrp="1"/>
          </p:cNvSpPr>
          <p:nvPr>
            <p:ph type="title" idx="2" hasCustomPrompt="1"/>
          </p:nvPr>
        </p:nvSpPr>
        <p:spPr>
          <a:xfrm>
            <a:off x="854675" y="1749225"/>
            <a:ext cx="969600" cy="78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0" name="Google Shape;170;p13"/>
          <p:cNvSpPr txBox="1">
            <a:spLocks noGrp="1"/>
          </p:cNvSpPr>
          <p:nvPr>
            <p:ph type="subTitle" idx="1"/>
          </p:nvPr>
        </p:nvSpPr>
        <p:spPr>
          <a:xfrm>
            <a:off x="1916525" y="225310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1" name="Google Shape;171;p13"/>
          <p:cNvSpPr txBox="1">
            <a:spLocks noGrp="1"/>
          </p:cNvSpPr>
          <p:nvPr>
            <p:ph type="title" idx="3"/>
          </p:nvPr>
        </p:nvSpPr>
        <p:spPr>
          <a:xfrm>
            <a:off x="5860675" y="1557075"/>
            <a:ext cx="2336400" cy="78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2" name="Google Shape;172;p13"/>
          <p:cNvSpPr txBox="1">
            <a:spLocks noGrp="1"/>
          </p:cNvSpPr>
          <p:nvPr>
            <p:ph type="title" idx="4" hasCustomPrompt="1"/>
          </p:nvPr>
        </p:nvSpPr>
        <p:spPr>
          <a:xfrm>
            <a:off x="4798825" y="1749225"/>
            <a:ext cx="969600" cy="78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3" name="Google Shape;173;p13"/>
          <p:cNvSpPr txBox="1">
            <a:spLocks noGrp="1"/>
          </p:cNvSpPr>
          <p:nvPr>
            <p:ph type="subTitle" idx="5"/>
          </p:nvPr>
        </p:nvSpPr>
        <p:spPr>
          <a:xfrm>
            <a:off x="5860675" y="225310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4" name="Google Shape;174;p13"/>
          <p:cNvSpPr txBox="1">
            <a:spLocks noGrp="1"/>
          </p:cNvSpPr>
          <p:nvPr>
            <p:ph type="title" idx="6"/>
          </p:nvPr>
        </p:nvSpPr>
        <p:spPr>
          <a:xfrm>
            <a:off x="1916525" y="3346525"/>
            <a:ext cx="2336400" cy="78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5" name="Google Shape;175;p13"/>
          <p:cNvSpPr txBox="1">
            <a:spLocks noGrp="1"/>
          </p:cNvSpPr>
          <p:nvPr>
            <p:ph type="title" idx="7" hasCustomPrompt="1"/>
          </p:nvPr>
        </p:nvSpPr>
        <p:spPr>
          <a:xfrm>
            <a:off x="854675" y="3547850"/>
            <a:ext cx="969600" cy="78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 name="Google Shape;176;p13"/>
          <p:cNvSpPr txBox="1">
            <a:spLocks noGrp="1"/>
          </p:cNvSpPr>
          <p:nvPr>
            <p:ph type="subTitle" idx="8"/>
          </p:nvPr>
        </p:nvSpPr>
        <p:spPr>
          <a:xfrm>
            <a:off x="1916525" y="404250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7" name="Google Shape;177;p13"/>
          <p:cNvSpPr txBox="1">
            <a:spLocks noGrp="1"/>
          </p:cNvSpPr>
          <p:nvPr>
            <p:ph type="title" idx="9"/>
          </p:nvPr>
        </p:nvSpPr>
        <p:spPr>
          <a:xfrm>
            <a:off x="5860675" y="3346525"/>
            <a:ext cx="2336400" cy="78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8" name="Google Shape;178;p13"/>
          <p:cNvSpPr txBox="1">
            <a:spLocks noGrp="1"/>
          </p:cNvSpPr>
          <p:nvPr>
            <p:ph type="title" idx="13" hasCustomPrompt="1"/>
          </p:nvPr>
        </p:nvSpPr>
        <p:spPr>
          <a:xfrm>
            <a:off x="4798825" y="3518288"/>
            <a:ext cx="969600" cy="78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9" name="Google Shape;179;p13"/>
          <p:cNvSpPr txBox="1">
            <a:spLocks noGrp="1"/>
          </p:cNvSpPr>
          <p:nvPr>
            <p:ph type="subTitle" idx="14"/>
          </p:nvPr>
        </p:nvSpPr>
        <p:spPr>
          <a:xfrm>
            <a:off x="5860675" y="404250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0" name="Google Shape;180;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13"/>
          <p:cNvSpPr/>
          <p:nvPr/>
        </p:nvSpPr>
        <p:spPr>
          <a:xfrm>
            <a:off x="383450" y="365825"/>
            <a:ext cx="8377800" cy="441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282075" y="255625"/>
            <a:ext cx="8580300" cy="4636500"/>
          </a:xfrm>
          <a:prstGeom prst="octagon">
            <a:avLst>
              <a:gd name="adj" fmla="val 921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rot="10800000">
            <a:off x="4106975" y="257314"/>
            <a:ext cx="930000" cy="2511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a:off x="4107000" y="4637322"/>
            <a:ext cx="930000" cy="2511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dk1"/>
        </a:solidFill>
        <a:effectLst/>
      </p:bgPr>
    </p:bg>
    <p:spTree>
      <p:nvGrpSpPr>
        <p:cNvPr id="1" name="Shape 185"/>
        <p:cNvGrpSpPr/>
        <p:nvPr/>
      </p:nvGrpSpPr>
      <p:grpSpPr>
        <a:xfrm>
          <a:off x="0" y="0"/>
          <a:ext cx="0" cy="0"/>
          <a:chOff x="0" y="0"/>
          <a:chExt cx="0" cy="0"/>
        </a:xfrm>
      </p:grpSpPr>
      <p:sp>
        <p:nvSpPr>
          <p:cNvPr id="186" name="Google Shape;186;p14"/>
          <p:cNvSpPr txBox="1">
            <a:spLocks noGrp="1"/>
          </p:cNvSpPr>
          <p:nvPr>
            <p:ph type="title"/>
          </p:nvPr>
        </p:nvSpPr>
        <p:spPr>
          <a:xfrm>
            <a:off x="2065650" y="2553791"/>
            <a:ext cx="50127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7" name="Google Shape;187;p14"/>
          <p:cNvSpPr txBox="1">
            <a:spLocks noGrp="1"/>
          </p:cNvSpPr>
          <p:nvPr>
            <p:ph type="title" idx="2" hasCustomPrompt="1"/>
          </p:nvPr>
        </p:nvSpPr>
        <p:spPr>
          <a:xfrm>
            <a:off x="3700825" y="1483391"/>
            <a:ext cx="1742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8" name="Google Shape;188;p14"/>
          <p:cNvSpPr txBox="1">
            <a:spLocks noGrp="1"/>
          </p:cNvSpPr>
          <p:nvPr>
            <p:ph type="subTitle" idx="1"/>
          </p:nvPr>
        </p:nvSpPr>
        <p:spPr>
          <a:xfrm>
            <a:off x="2594575" y="3310659"/>
            <a:ext cx="3954900" cy="4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9" name="Google Shape;189;p14"/>
          <p:cNvGrpSpPr/>
          <p:nvPr/>
        </p:nvGrpSpPr>
        <p:grpSpPr>
          <a:xfrm>
            <a:off x="137552" y="82812"/>
            <a:ext cx="328315" cy="351494"/>
            <a:chOff x="813275" y="787250"/>
            <a:chExt cx="1156852" cy="1238528"/>
          </a:xfrm>
        </p:grpSpPr>
        <p:sp>
          <p:nvSpPr>
            <p:cNvPr id="190" name="Google Shape;190;p14"/>
            <p:cNvSpPr/>
            <p:nvPr/>
          </p:nvSpPr>
          <p:spPr>
            <a:xfrm>
              <a:off x="813275" y="787250"/>
              <a:ext cx="1156852" cy="1238528"/>
            </a:xfrm>
            <a:custGeom>
              <a:avLst/>
              <a:gdLst/>
              <a:ahLst/>
              <a:cxnLst/>
              <a:rect l="l" t="t" r="r" b="b"/>
              <a:pathLst>
                <a:path w="2677" h="2866" extrusionOk="0">
                  <a:moveTo>
                    <a:pt x="59" y="562"/>
                  </a:moveTo>
                  <a:lnTo>
                    <a:pt x="1591" y="1097"/>
                  </a:lnTo>
                  <a:lnTo>
                    <a:pt x="1591" y="2791"/>
                  </a:lnTo>
                  <a:lnTo>
                    <a:pt x="59" y="562"/>
                  </a:lnTo>
                  <a:close/>
                  <a:moveTo>
                    <a:pt x="1608" y="0"/>
                  </a:moveTo>
                  <a:cubicBezTo>
                    <a:pt x="1599" y="0"/>
                    <a:pt x="1591" y="8"/>
                    <a:pt x="1591" y="15"/>
                  </a:cubicBezTo>
                  <a:lnTo>
                    <a:pt x="1591" y="1063"/>
                  </a:lnTo>
                  <a:lnTo>
                    <a:pt x="22" y="516"/>
                  </a:lnTo>
                  <a:cubicBezTo>
                    <a:pt x="21" y="516"/>
                    <a:pt x="20" y="515"/>
                    <a:pt x="19" y="515"/>
                  </a:cubicBezTo>
                  <a:cubicBezTo>
                    <a:pt x="10" y="515"/>
                    <a:pt x="3" y="522"/>
                    <a:pt x="3" y="533"/>
                  </a:cubicBezTo>
                  <a:cubicBezTo>
                    <a:pt x="0" y="535"/>
                    <a:pt x="3" y="540"/>
                    <a:pt x="3" y="543"/>
                  </a:cubicBezTo>
                  <a:lnTo>
                    <a:pt x="1594" y="2855"/>
                  </a:lnTo>
                  <a:cubicBezTo>
                    <a:pt x="1596" y="2862"/>
                    <a:pt x="1601" y="2865"/>
                    <a:pt x="1607" y="2865"/>
                  </a:cubicBezTo>
                  <a:cubicBezTo>
                    <a:pt x="1617" y="2865"/>
                    <a:pt x="1628" y="2857"/>
                    <a:pt x="1623" y="2845"/>
                  </a:cubicBezTo>
                  <a:lnTo>
                    <a:pt x="1623" y="1110"/>
                  </a:lnTo>
                  <a:lnTo>
                    <a:pt x="2647" y="1466"/>
                  </a:lnTo>
                  <a:cubicBezTo>
                    <a:pt x="2649" y="1467"/>
                    <a:pt x="2651" y="1468"/>
                    <a:pt x="2653" y="1468"/>
                  </a:cubicBezTo>
                  <a:cubicBezTo>
                    <a:pt x="2669" y="1468"/>
                    <a:pt x="2676" y="1441"/>
                    <a:pt x="2657" y="1435"/>
                  </a:cubicBezTo>
                  <a:lnTo>
                    <a:pt x="1623" y="1075"/>
                  </a:lnTo>
                  <a:lnTo>
                    <a:pt x="1623" y="15"/>
                  </a:lnTo>
                  <a:cubicBezTo>
                    <a:pt x="1623" y="8"/>
                    <a:pt x="1618" y="0"/>
                    <a:pt x="160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814139" y="788979"/>
              <a:ext cx="1155988" cy="1023319"/>
            </a:xfrm>
            <a:custGeom>
              <a:avLst/>
              <a:gdLst/>
              <a:ahLst/>
              <a:cxnLst/>
              <a:rect l="l" t="t" r="r" b="b"/>
              <a:pathLst>
                <a:path w="2675" h="2368" extrusionOk="0">
                  <a:moveTo>
                    <a:pt x="1605" y="0"/>
                  </a:moveTo>
                  <a:cubicBezTo>
                    <a:pt x="1601" y="0"/>
                    <a:pt x="1597" y="2"/>
                    <a:pt x="1594" y="6"/>
                  </a:cubicBezTo>
                  <a:lnTo>
                    <a:pt x="3" y="2342"/>
                  </a:lnTo>
                  <a:cubicBezTo>
                    <a:pt x="1" y="2345"/>
                    <a:pt x="1" y="2350"/>
                    <a:pt x="1" y="2352"/>
                  </a:cubicBezTo>
                  <a:cubicBezTo>
                    <a:pt x="1" y="2360"/>
                    <a:pt x="8" y="2367"/>
                    <a:pt x="17" y="2367"/>
                  </a:cubicBezTo>
                  <a:cubicBezTo>
                    <a:pt x="18" y="2367"/>
                    <a:pt x="19" y="2367"/>
                    <a:pt x="20" y="2367"/>
                  </a:cubicBezTo>
                  <a:lnTo>
                    <a:pt x="2655" y="1450"/>
                  </a:lnTo>
                  <a:cubicBezTo>
                    <a:pt x="2674" y="1444"/>
                    <a:pt x="2667" y="1417"/>
                    <a:pt x="2651" y="1417"/>
                  </a:cubicBezTo>
                  <a:cubicBezTo>
                    <a:pt x="2649" y="1417"/>
                    <a:pt x="2647" y="1418"/>
                    <a:pt x="2645" y="1418"/>
                  </a:cubicBezTo>
                  <a:lnTo>
                    <a:pt x="57" y="2320"/>
                  </a:lnTo>
                  <a:lnTo>
                    <a:pt x="57" y="2320"/>
                  </a:lnTo>
                  <a:lnTo>
                    <a:pt x="1619" y="26"/>
                  </a:lnTo>
                  <a:cubicBezTo>
                    <a:pt x="1623" y="18"/>
                    <a:pt x="1623" y="8"/>
                    <a:pt x="1616" y="4"/>
                  </a:cubicBezTo>
                  <a:cubicBezTo>
                    <a:pt x="1613" y="1"/>
                    <a:pt x="1609" y="0"/>
                    <a:pt x="16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4"/>
          <p:cNvGrpSpPr/>
          <p:nvPr/>
        </p:nvGrpSpPr>
        <p:grpSpPr>
          <a:xfrm>
            <a:off x="135325" y="4717962"/>
            <a:ext cx="328315" cy="351494"/>
            <a:chOff x="813275" y="787250"/>
            <a:chExt cx="1156852" cy="1238528"/>
          </a:xfrm>
        </p:grpSpPr>
        <p:sp>
          <p:nvSpPr>
            <p:cNvPr id="193" name="Google Shape;193;p14"/>
            <p:cNvSpPr/>
            <p:nvPr/>
          </p:nvSpPr>
          <p:spPr>
            <a:xfrm>
              <a:off x="813275" y="787250"/>
              <a:ext cx="1156852" cy="1238528"/>
            </a:xfrm>
            <a:custGeom>
              <a:avLst/>
              <a:gdLst/>
              <a:ahLst/>
              <a:cxnLst/>
              <a:rect l="l" t="t" r="r" b="b"/>
              <a:pathLst>
                <a:path w="2677" h="2866" extrusionOk="0">
                  <a:moveTo>
                    <a:pt x="59" y="562"/>
                  </a:moveTo>
                  <a:lnTo>
                    <a:pt x="1591" y="1097"/>
                  </a:lnTo>
                  <a:lnTo>
                    <a:pt x="1591" y="2791"/>
                  </a:lnTo>
                  <a:lnTo>
                    <a:pt x="59" y="562"/>
                  </a:lnTo>
                  <a:close/>
                  <a:moveTo>
                    <a:pt x="1608" y="0"/>
                  </a:moveTo>
                  <a:cubicBezTo>
                    <a:pt x="1599" y="0"/>
                    <a:pt x="1591" y="8"/>
                    <a:pt x="1591" y="15"/>
                  </a:cubicBezTo>
                  <a:lnTo>
                    <a:pt x="1591" y="1063"/>
                  </a:lnTo>
                  <a:lnTo>
                    <a:pt x="22" y="516"/>
                  </a:lnTo>
                  <a:cubicBezTo>
                    <a:pt x="21" y="516"/>
                    <a:pt x="20" y="515"/>
                    <a:pt x="19" y="515"/>
                  </a:cubicBezTo>
                  <a:cubicBezTo>
                    <a:pt x="10" y="515"/>
                    <a:pt x="3" y="522"/>
                    <a:pt x="3" y="533"/>
                  </a:cubicBezTo>
                  <a:cubicBezTo>
                    <a:pt x="0" y="535"/>
                    <a:pt x="3" y="540"/>
                    <a:pt x="3" y="543"/>
                  </a:cubicBezTo>
                  <a:lnTo>
                    <a:pt x="1594" y="2855"/>
                  </a:lnTo>
                  <a:cubicBezTo>
                    <a:pt x="1596" y="2862"/>
                    <a:pt x="1601" y="2865"/>
                    <a:pt x="1607" y="2865"/>
                  </a:cubicBezTo>
                  <a:cubicBezTo>
                    <a:pt x="1617" y="2865"/>
                    <a:pt x="1628" y="2857"/>
                    <a:pt x="1623" y="2845"/>
                  </a:cubicBezTo>
                  <a:lnTo>
                    <a:pt x="1623" y="1110"/>
                  </a:lnTo>
                  <a:lnTo>
                    <a:pt x="2647" y="1466"/>
                  </a:lnTo>
                  <a:cubicBezTo>
                    <a:pt x="2649" y="1467"/>
                    <a:pt x="2651" y="1468"/>
                    <a:pt x="2653" y="1468"/>
                  </a:cubicBezTo>
                  <a:cubicBezTo>
                    <a:pt x="2669" y="1468"/>
                    <a:pt x="2676" y="1441"/>
                    <a:pt x="2657" y="1435"/>
                  </a:cubicBezTo>
                  <a:lnTo>
                    <a:pt x="1623" y="1075"/>
                  </a:lnTo>
                  <a:lnTo>
                    <a:pt x="1623" y="15"/>
                  </a:lnTo>
                  <a:cubicBezTo>
                    <a:pt x="1623" y="8"/>
                    <a:pt x="1618" y="0"/>
                    <a:pt x="160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a:off x="814139" y="788979"/>
              <a:ext cx="1155988" cy="1023319"/>
            </a:xfrm>
            <a:custGeom>
              <a:avLst/>
              <a:gdLst/>
              <a:ahLst/>
              <a:cxnLst/>
              <a:rect l="l" t="t" r="r" b="b"/>
              <a:pathLst>
                <a:path w="2675" h="2368" extrusionOk="0">
                  <a:moveTo>
                    <a:pt x="1605" y="0"/>
                  </a:moveTo>
                  <a:cubicBezTo>
                    <a:pt x="1601" y="0"/>
                    <a:pt x="1597" y="2"/>
                    <a:pt x="1594" y="6"/>
                  </a:cubicBezTo>
                  <a:lnTo>
                    <a:pt x="3" y="2342"/>
                  </a:lnTo>
                  <a:cubicBezTo>
                    <a:pt x="1" y="2345"/>
                    <a:pt x="1" y="2350"/>
                    <a:pt x="1" y="2352"/>
                  </a:cubicBezTo>
                  <a:cubicBezTo>
                    <a:pt x="1" y="2360"/>
                    <a:pt x="8" y="2367"/>
                    <a:pt x="17" y="2367"/>
                  </a:cubicBezTo>
                  <a:cubicBezTo>
                    <a:pt x="18" y="2367"/>
                    <a:pt x="19" y="2367"/>
                    <a:pt x="20" y="2367"/>
                  </a:cubicBezTo>
                  <a:lnTo>
                    <a:pt x="2655" y="1450"/>
                  </a:lnTo>
                  <a:cubicBezTo>
                    <a:pt x="2674" y="1444"/>
                    <a:pt x="2667" y="1417"/>
                    <a:pt x="2651" y="1417"/>
                  </a:cubicBezTo>
                  <a:cubicBezTo>
                    <a:pt x="2649" y="1417"/>
                    <a:pt x="2647" y="1418"/>
                    <a:pt x="2645" y="1418"/>
                  </a:cubicBezTo>
                  <a:lnTo>
                    <a:pt x="57" y="2320"/>
                  </a:lnTo>
                  <a:lnTo>
                    <a:pt x="57" y="2320"/>
                  </a:lnTo>
                  <a:lnTo>
                    <a:pt x="1619" y="26"/>
                  </a:lnTo>
                  <a:cubicBezTo>
                    <a:pt x="1623" y="18"/>
                    <a:pt x="1623" y="8"/>
                    <a:pt x="1616" y="4"/>
                  </a:cubicBezTo>
                  <a:cubicBezTo>
                    <a:pt x="1613" y="1"/>
                    <a:pt x="1609" y="0"/>
                    <a:pt x="16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14"/>
          <p:cNvGrpSpPr/>
          <p:nvPr/>
        </p:nvGrpSpPr>
        <p:grpSpPr>
          <a:xfrm>
            <a:off x="8715622" y="78380"/>
            <a:ext cx="328315" cy="351494"/>
            <a:chOff x="813275" y="787250"/>
            <a:chExt cx="1156852" cy="1238528"/>
          </a:xfrm>
        </p:grpSpPr>
        <p:sp>
          <p:nvSpPr>
            <p:cNvPr id="196" name="Google Shape;196;p14"/>
            <p:cNvSpPr/>
            <p:nvPr/>
          </p:nvSpPr>
          <p:spPr>
            <a:xfrm>
              <a:off x="813275" y="787250"/>
              <a:ext cx="1156852" cy="1238528"/>
            </a:xfrm>
            <a:custGeom>
              <a:avLst/>
              <a:gdLst/>
              <a:ahLst/>
              <a:cxnLst/>
              <a:rect l="l" t="t" r="r" b="b"/>
              <a:pathLst>
                <a:path w="2677" h="2866" extrusionOk="0">
                  <a:moveTo>
                    <a:pt x="59" y="562"/>
                  </a:moveTo>
                  <a:lnTo>
                    <a:pt x="1591" y="1097"/>
                  </a:lnTo>
                  <a:lnTo>
                    <a:pt x="1591" y="2791"/>
                  </a:lnTo>
                  <a:lnTo>
                    <a:pt x="59" y="562"/>
                  </a:lnTo>
                  <a:close/>
                  <a:moveTo>
                    <a:pt x="1608" y="0"/>
                  </a:moveTo>
                  <a:cubicBezTo>
                    <a:pt x="1599" y="0"/>
                    <a:pt x="1591" y="8"/>
                    <a:pt x="1591" y="15"/>
                  </a:cubicBezTo>
                  <a:lnTo>
                    <a:pt x="1591" y="1063"/>
                  </a:lnTo>
                  <a:lnTo>
                    <a:pt x="22" y="516"/>
                  </a:lnTo>
                  <a:cubicBezTo>
                    <a:pt x="21" y="516"/>
                    <a:pt x="20" y="515"/>
                    <a:pt x="19" y="515"/>
                  </a:cubicBezTo>
                  <a:cubicBezTo>
                    <a:pt x="10" y="515"/>
                    <a:pt x="3" y="522"/>
                    <a:pt x="3" y="533"/>
                  </a:cubicBezTo>
                  <a:cubicBezTo>
                    <a:pt x="0" y="535"/>
                    <a:pt x="3" y="540"/>
                    <a:pt x="3" y="543"/>
                  </a:cubicBezTo>
                  <a:lnTo>
                    <a:pt x="1594" y="2855"/>
                  </a:lnTo>
                  <a:cubicBezTo>
                    <a:pt x="1596" y="2862"/>
                    <a:pt x="1601" y="2865"/>
                    <a:pt x="1607" y="2865"/>
                  </a:cubicBezTo>
                  <a:cubicBezTo>
                    <a:pt x="1617" y="2865"/>
                    <a:pt x="1628" y="2857"/>
                    <a:pt x="1623" y="2845"/>
                  </a:cubicBezTo>
                  <a:lnTo>
                    <a:pt x="1623" y="1110"/>
                  </a:lnTo>
                  <a:lnTo>
                    <a:pt x="2647" y="1466"/>
                  </a:lnTo>
                  <a:cubicBezTo>
                    <a:pt x="2649" y="1467"/>
                    <a:pt x="2651" y="1468"/>
                    <a:pt x="2653" y="1468"/>
                  </a:cubicBezTo>
                  <a:cubicBezTo>
                    <a:pt x="2669" y="1468"/>
                    <a:pt x="2676" y="1441"/>
                    <a:pt x="2657" y="1435"/>
                  </a:cubicBezTo>
                  <a:lnTo>
                    <a:pt x="1623" y="1075"/>
                  </a:lnTo>
                  <a:lnTo>
                    <a:pt x="1623" y="15"/>
                  </a:lnTo>
                  <a:cubicBezTo>
                    <a:pt x="1623" y="8"/>
                    <a:pt x="1618" y="0"/>
                    <a:pt x="160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a:off x="814139" y="788979"/>
              <a:ext cx="1155988" cy="1023319"/>
            </a:xfrm>
            <a:custGeom>
              <a:avLst/>
              <a:gdLst/>
              <a:ahLst/>
              <a:cxnLst/>
              <a:rect l="l" t="t" r="r" b="b"/>
              <a:pathLst>
                <a:path w="2675" h="2368" extrusionOk="0">
                  <a:moveTo>
                    <a:pt x="1605" y="0"/>
                  </a:moveTo>
                  <a:cubicBezTo>
                    <a:pt x="1601" y="0"/>
                    <a:pt x="1597" y="2"/>
                    <a:pt x="1594" y="6"/>
                  </a:cubicBezTo>
                  <a:lnTo>
                    <a:pt x="3" y="2342"/>
                  </a:lnTo>
                  <a:cubicBezTo>
                    <a:pt x="1" y="2345"/>
                    <a:pt x="1" y="2350"/>
                    <a:pt x="1" y="2352"/>
                  </a:cubicBezTo>
                  <a:cubicBezTo>
                    <a:pt x="1" y="2360"/>
                    <a:pt x="8" y="2367"/>
                    <a:pt x="17" y="2367"/>
                  </a:cubicBezTo>
                  <a:cubicBezTo>
                    <a:pt x="18" y="2367"/>
                    <a:pt x="19" y="2367"/>
                    <a:pt x="20" y="2367"/>
                  </a:cubicBezTo>
                  <a:lnTo>
                    <a:pt x="2655" y="1450"/>
                  </a:lnTo>
                  <a:cubicBezTo>
                    <a:pt x="2674" y="1444"/>
                    <a:pt x="2667" y="1417"/>
                    <a:pt x="2651" y="1417"/>
                  </a:cubicBezTo>
                  <a:cubicBezTo>
                    <a:pt x="2649" y="1417"/>
                    <a:pt x="2647" y="1418"/>
                    <a:pt x="2645" y="1418"/>
                  </a:cubicBezTo>
                  <a:lnTo>
                    <a:pt x="57" y="2320"/>
                  </a:lnTo>
                  <a:lnTo>
                    <a:pt x="57" y="2320"/>
                  </a:lnTo>
                  <a:lnTo>
                    <a:pt x="1619" y="26"/>
                  </a:lnTo>
                  <a:cubicBezTo>
                    <a:pt x="1623" y="18"/>
                    <a:pt x="1623" y="8"/>
                    <a:pt x="1616" y="4"/>
                  </a:cubicBezTo>
                  <a:cubicBezTo>
                    <a:pt x="1613" y="1"/>
                    <a:pt x="1609" y="0"/>
                    <a:pt x="16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4"/>
          <p:cNvGrpSpPr/>
          <p:nvPr/>
        </p:nvGrpSpPr>
        <p:grpSpPr>
          <a:xfrm>
            <a:off x="8713395" y="4713530"/>
            <a:ext cx="328315" cy="351494"/>
            <a:chOff x="813275" y="787250"/>
            <a:chExt cx="1156852" cy="1238528"/>
          </a:xfrm>
        </p:grpSpPr>
        <p:sp>
          <p:nvSpPr>
            <p:cNvPr id="199" name="Google Shape;199;p14"/>
            <p:cNvSpPr/>
            <p:nvPr/>
          </p:nvSpPr>
          <p:spPr>
            <a:xfrm>
              <a:off x="813275" y="787250"/>
              <a:ext cx="1156852" cy="1238528"/>
            </a:xfrm>
            <a:custGeom>
              <a:avLst/>
              <a:gdLst/>
              <a:ahLst/>
              <a:cxnLst/>
              <a:rect l="l" t="t" r="r" b="b"/>
              <a:pathLst>
                <a:path w="2677" h="2866" extrusionOk="0">
                  <a:moveTo>
                    <a:pt x="59" y="562"/>
                  </a:moveTo>
                  <a:lnTo>
                    <a:pt x="1591" y="1097"/>
                  </a:lnTo>
                  <a:lnTo>
                    <a:pt x="1591" y="2791"/>
                  </a:lnTo>
                  <a:lnTo>
                    <a:pt x="59" y="562"/>
                  </a:lnTo>
                  <a:close/>
                  <a:moveTo>
                    <a:pt x="1608" y="0"/>
                  </a:moveTo>
                  <a:cubicBezTo>
                    <a:pt x="1599" y="0"/>
                    <a:pt x="1591" y="8"/>
                    <a:pt x="1591" y="15"/>
                  </a:cubicBezTo>
                  <a:lnTo>
                    <a:pt x="1591" y="1063"/>
                  </a:lnTo>
                  <a:lnTo>
                    <a:pt x="22" y="516"/>
                  </a:lnTo>
                  <a:cubicBezTo>
                    <a:pt x="21" y="516"/>
                    <a:pt x="20" y="515"/>
                    <a:pt x="19" y="515"/>
                  </a:cubicBezTo>
                  <a:cubicBezTo>
                    <a:pt x="10" y="515"/>
                    <a:pt x="3" y="522"/>
                    <a:pt x="3" y="533"/>
                  </a:cubicBezTo>
                  <a:cubicBezTo>
                    <a:pt x="0" y="535"/>
                    <a:pt x="3" y="540"/>
                    <a:pt x="3" y="543"/>
                  </a:cubicBezTo>
                  <a:lnTo>
                    <a:pt x="1594" y="2855"/>
                  </a:lnTo>
                  <a:cubicBezTo>
                    <a:pt x="1596" y="2862"/>
                    <a:pt x="1601" y="2865"/>
                    <a:pt x="1607" y="2865"/>
                  </a:cubicBezTo>
                  <a:cubicBezTo>
                    <a:pt x="1617" y="2865"/>
                    <a:pt x="1628" y="2857"/>
                    <a:pt x="1623" y="2845"/>
                  </a:cubicBezTo>
                  <a:lnTo>
                    <a:pt x="1623" y="1110"/>
                  </a:lnTo>
                  <a:lnTo>
                    <a:pt x="2647" y="1466"/>
                  </a:lnTo>
                  <a:cubicBezTo>
                    <a:pt x="2649" y="1467"/>
                    <a:pt x="2651" y="1468"/>
                    <a:pt x="2653" y="1468"/>
                  </a:cubicBezTo>
                  <a:cubicBezTo>
                    <a:pt x="2669" y="1468"/>
                    <a:pt x="2676" y="1441"/>
                    <a:pt x="2657" y="1435"/>
                  </a:cubicBezTo>
                  <a:lnTo>
                    <a:pt x="1623" y="1075"/>
                  </a:lnTo>
                  <a:lnTo>
                    <a:pt x="1623" y="15"/>
                  </a:lnTo>
                  <a:cubicBezTo>
                    <a:pt x="1623" y="8"/>
                    <a:pt x="1618" y="0"/>
                    <a:pt x="160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a:off x="814139" y="788979"/>
              <a:ext cx="1155988" cy="1023319"/>
            </a:xfrm>
            <a:custGeom>
              <a:avLst/>
              <a:gdLst/>
              <a:ahLst/>
              <a:cxnLst/>
              <a:rect l="l" t="t" r="r" b="b"/>
              <a:pathLst>
                <a:path w="2675" h="2368" extrusionOk="0">
                  <a:moveTo>
                    <a:pt x="1605" y="0"/>
                  </a:moveTo>
                  <a:cubicBezTo>
                    <a:pt x="1601" y="0"/>
                    <a:pt x="1597" y="2"/>
                    <a:pt x="1594" y="6"/>
                  </a:cubicBezTo>
                  <a:lnTo>
                    <a:pt x="3" y="2342"/>
                  </a:lnTo>
                  <a:cubicBezTo>
                    <a:pt x="1" y="2345"/>
                    <a:pt x="1" y="2350"/>
                    <a:pt x="1" y="2352"/>
                  </a:cubicBezTo>
                  <a:cubicBezTo>
                    <a:pt x="1" y="2360"/>
                    <a:pt x="8" y="2367"/>
                    <a:pt x="17" y="2367"/>
                  </a:cubicBezTo>
                  <a:cubicBezTo>
                    <a:pt x="18" y="2367"/>
                    <a:pt x="19" y="2367"/>
                    <a:pt x="20" y="2367"/>
                  </a:cubicBezTo>
                  <a:lnTo>
                    <a:pt x="2655" y="1450"/>
                  </a:lnTo>
                  <a:cubicBezTo>
                    <a:pt x="2674" y="1444"/>
                    <a:pt x="2667" y="1417"/>
                    <a:pt x="2651" y="1417"/>
                  </a:cubicBezTo>
                  <a:cubicBezTo>
                    <a:pt x="2649" y="1417"/>
                    <a:pt x="2647" y="1418"/>
                    <a:pt x="2645" y="1418"/>
                  </a:cubicBezTo>
                  <a:lnTo>
                    <a:pt x="57" y="2320"/>
                  </a:lnTo>
                  <a:lnTo>
                    <a:pt x="57" y="2320"/>
                  </a:lnTo>
                  <a:lnTo>
                    <a:pt x="1619" y="26"/>
                  </a:lnTo>
                  <a:cubicBezTo>
                    <a:pt x="1623" y="18"/>
                    <a:pt x="1623" y="8"/>
                    <a:pt x="1616" y="4"/>
                  </a:cubicBezTo>
                  <a:cubicBezTo>
                    <a:pt x="1613" y="1"/>
                    <a:pt x="1609" y="0"/>
                    <a:pt x="16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14"/>
          <p:cNvSpPr/>
          <p:nvPr/>
        </p:nvSpPr>
        <p:spPr>
          <a:xfrm>
            <a:off x="96600" y="4704050"/>
            <a:ext cx="3705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a:off x="8676850" y="68900"/>
            <a:ext cx="3705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p:nvPr/>
        </p:nvSpPr>
        <p:spPr>
          <a:xfrm>
            <a:off x="8676850" y="4704050"/>
            <a:ext cx="3705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a:off x="96600" y="68900"/>
            <a:ext cx="3705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 name="Google Shape;205;p14"/>
          <p:cNvCxnSpPr>
            <a:stCxn id="204" idx="6"/>
            <a:endCxn id="202" idx="2"/>
          </p:cNvCxnSpPr>
          <p:nvPr/>
        </p:nvCxnSpPr>
        <p:spPr>
          <a:xfrm>
            <a:off x="467100" y="254150"/>
            <a:ext cx="8209800" cy="0"/>
          </a:xfrm>
          <a:prstGeom prst="straightConnector1">
            <a:avLst/>
          </a:prstGeom>
          <a:noFill/>
          <a:ln w="9525" cap="flat" cmpd="sng">
            <a:solidFill>
              <a:schemeClr val="dk2"/>
            </a:solidFill>
            <a:prstDash val="solid"/>
            <a:round/>
            <a:headEnd type="none" w="med" len="med"/>
            <a:tailEnd type="none" w="med" len="med"/>
          </a:ln>
        </p:spPr>
      </p:cxnSp>
      <p:cxnSp>
        <p:nvCxnSpPr>
          <p:cNvPr id="206" name="Google Shape;206;p14"/>
          <p:cNvCxnSpPr>
            <a:stCxn id="204" idx="4"/>
            <a:endCxn id="201" idx="0"/>
          </p:cNvCxnSpPr>
          <p:nvPr/>
        </p:nvCxnSpPr>
        <p:spPr>
          <a:xfrm>
            <a:off x="281850" y="439400"/>
            <a:ext cx="0" cy="426480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14"/>
          <p:cNvCxnSpPr>
            <a:stCxn id="201" idx="6"/>
            <a:endCxn id="203" idx="2"/>
          </p:cNvCxnSpPr>
          <p:nvPr/>
        </p:nvCxnSpPr>
        <p:spPr>
          <a:xfrm>
            <a:off x="467100" y="4889300"/>
            <a:ext cx="82098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14"/>
          <p:cNvCxnSpPr>
            <a:stCxn id="202" idx="4"/>
            <a:endCxn id="203" idx="0"/>
          </p:cNvCxnSpPr>
          <p:nvPr/>
        </p:nvCxnSpPr>
        <p:spPr>
          <a:xfrm>
            <a:off x="8862100" y="439400"/>
            <a:ext cx="0" cy="4264800"/>
          </a:xfrm>
          <a:prstGeom prst="straightConnector1">
            <a:avLst/>
          </a:prstGeom>
          <a:noFill/>
          <a:ln w="9525" cap="flat" cmpd="sng">
            <a:solidFill>
              <a:schemeClr val="dk2"/>
            </a:solidFill>
            <a:prstDash val="solid"/>
            <a:round/>
            <a:headEnd type="none" w="med" len="med"/>
            <a:tailEnd type="none" w="med" len="med"/>
          </a:ln>
        </p:spPr>
      </p:cxnSp>
      <p:cxnSp>
        <p:nvCxnSpPr>
          <p:cNvPr id="209" name="Google Shape;209;p14"/>
          <p:cNvCxnSpPr>
            <a:stCxn id="204" idx="5"/>
            <a:endCxn id="202" idx="3"/>
          </p:cNvCxnSpPr>
          <p:nvPr/>
        </p:nvCxnSpPr>
        <p:spPr>
          <a:xfrm>
            <a:off x="412842" y="385142"/>
            <a:ext cx="8318400" cy="0"/>
          </a:xfrm>
          <a:prstGeom prst="straightConnector1">
            <a:avLst/>
          </a:prstGeom>
          <a:noFill/>
          <a:ln w="9525" cap="flat" cmpd="sng">
            <a:solidFill>
              <a:schemeClr val="dk2"/>
            </a:solidFill>
            <a:prstDash val="solid"/>
            <a:round/>
            <a:headEnd type="none" w="med" len="med"/>
            <a:tailEnd type="none" w="med" len="med"/>
          </a:ln>
        </p:spPr>
      </p:cxnSp>
      <p:cxnSp>
        <p:nvCxnSpPr>
          <p:cNvPr id="210" name="Google Shape;210;p14"/>
          <p:cNvCxnSpPr>
            <a:stCxn id="204" idx="5"/>
            <a:endCxn id="201" idx="7"/>
          </p:cNvCxnSpPr>
          <p:nvPr/>
        </p:nvCxnSpPr>
        <p:spPr>
          <a:xfrm>
            <a:off x="412842" y="385142"/>
            <a:ext cx="0" cy="43731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14"/>
          <p:cNvCxnSpPr>
            <a:stCxn id="201" idx="7"/>
            <a:endCxn id="203" idx="1"/>
          </p:cNvCxnSpPr>
          <p:nvPr/>
        </p:nvCxnSpPr>
        <p:spPr>
          <a:xfrm>
            <a:off x="412842" y="4758308"/>
            <a:ext cx="8318400" cy="0"/>
          </a:xfrm>
          <a:prstGeom prst="straightConnector1">
            <a:avLst/>
          </a:prstGeom>
          <a:noFill/>
          <a:ln w="9525" cap="flat" cmpd="sng">
            <a:solidFill>
              <a:schemeClr val="dk2"/>
            </a:solidFill>
            <a:prstDash val="solid"/>
            <a:round/>
            <a:headEnd type="none" w="med" len="med"/>
            <a:tailEnd type="none" w="med" len="med"/>
          </a:ln>
        </p:spPr>
      </p:cxnSp>
      <p:cxnSp>
        <p:nvCxnSpPr>
          <p:cNvPr id="212" name="Google Shape;212;p14"/>
          <p:cNvCxnSpPr>
            <a:stCxn id="202" idx="3"/>
            <a:endCxn id="203" idx="1"/>
          </p:cNvCxnSpPr>
          <p:nvPr/>
        </p:nvCxnSpPr>
        <p:spPr>
          <a:xfrm>
            <a:off x="8731108" y="385142"/>
            <a:ext cx="0" cy="4373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chemeClr val="dk2"/>
        </a:solidFill>
        <a:effectLst/>
      </p:bgPr>
    </p:bg>
    <p:spTree>
      <p:nvGrpSpPr>
        <p:cNvPr id="1" name="Shape 213"/>
        <p:cNvGrpSpPr/>
        <p:nvPr/>
      </p:nvGrpSpPr>
      <p:grpSpPr>
        <a:xfrm>
          <a:off x="0" y="0"/>
          <a:ext cx="0" cy="0"/>
          <a:chOff x="0" y="0"/>
          <a:chExt cx="0" cy="0"/>
        </a:xfrm>
      </p:grpSpPr>
      <p:sp>
        <p:nvSpPr>
          <p:cNvPr id="214" name="Google Shape;214;p15"/>
          <p:cNvSpPr txBox="1">
            <a:spLocks noGrp="1"/>
          </p:cNvSpPr>
          <p:nvPr>
            <p:ph type="title"/>
          </p:nvPr>
        </p:nvSpPr>
        <p:spPr>
          <a:xfrm>
            <a:off x="4325325" y="2496455"/>
            <a:ext cx="4103400" cy="1314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5" name="Google Shape;215;p15"/>
          <p:cNvSpPr txBox="1">
            <a:spLocks noGrp="1"/>
          </p:cNvSpPr>
          <p:nvPr>
            <p:ph type="title" idx="2" hasCustomPrompt="1"/>
          </p:nvPr>
        </p:nvSpPr>
        <p:spPr>
          <a:xfrm>
            <a:off x="7274850" y="1382200"/>
            <a:ext cx="11541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6" name="Google Shape;216;p15"/>
          <p:cNvSpPr txBox="1">
            <a:spLocks noGrp="1"/>
          </p:cNvSpPr>
          <p:nvPr>
            <p:ph type="subTitle" idx="1"/>
          </p:nvPr>
        </p:nvSpPr>
        <p:spPr>
          <a:xfrm>
            <a:off x="4474000" y="3719291"/>
            <a:ext cx="3954900" cy="45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17" name="Google Shape;217;p15"/>
          <p:cNvCxnSpPr>
            <a:stCxn id="218" idx="6"/>
            <a:endCxn id="219" idx="2"/>
          </p:cNvCxnSpPr>
          <p:nvPr/>
        </p:nvCxnSpPr>
        <p:spPr>
          <a:xfrm>
            <a:off x="467100" y="254150"/>
            <a:ext cx="8209800" cy="0"/>
          </a:xfrm>
          <a:prstGeom prst="straightConnector1">
            <a:avLst/>
          </a:prstGeom>
          <a:noFill/>
          <a:ln w="9525" cap="flat" cmpd="sng">
            <a:solidFill>
              <a:schemeClr val="dk1"/>
            </a:solidFill>
            <a:prstDash val="solid"/>
            <a:round/>
            <a:headEnd type="none" w="med" len="med"/>
            <a:tailEnd type="none" w="med" len="med"/>
          </a:ln>
        </p:spPr>
      </p:cxnSp>
      <p:cxnSp>
        <p:nvCxnSpPr>
          <p:cNvPr id="220" name="Google Shape;220;p15"/>
          <p:cNvCxnSpPr>
            <a:stCxn id="218" idx="5"/>
            <a:endCxn id="219" idx="3"/>
          </p:cNvCxnSpPr>
          <p:nvPr/>
        </p:nvCxnSpPr>
        <p:spPr>
          <a:xfrm>
            <a:off x="412842" y="385142"/>
            <a:ext cx="8318400" cy="0"/>
          </a:xfrm>
          <a:prstGeom prst="straightConnector1">
            <a:avLst/>
          </a:prstGeom>
          <a:noFill/>
          <a:ln w="9525" cap="flat" cmpd="sng">
            <a:solidFill>
              <a:schemeClr val="dk1"/>
            </a:solidFill>
            <a:prstDash val="solid"/>
            <a:round/>
            <a:headEnd type="none" w="med" len="med"/>
            <a:tailEnd type="none" w="med" len="med"/>
          </a:ln>
        </p:spPr>
      </p:cxnSp>
      <p:grpSp>
        <p:nvGrpSpPr>
          <p:cNvPr id="221" name="Google Shape;221;p15"/>
          <p:cNvGrpSpPr/>
          <p:nvPr/>
        </p:nvGrpSpPr>
        <p:grpSpPr>
          <a:xfrm>
            <a:off x="137552" y="82812"/>
            <a:ext cx="328315" cy="351494"/>
            <a:chOff x="813275" y="787250"/>
            <a:chExt cx="1156852" cy="1238528"/>
          </a:xfrm>
        </p:grpSpPr>
        <p:sp>
          <p:nvSpPr>
            <p:cNvPr id="222" name="Google Shape;222;p15"/>
            <p:cNvSpPr/>
            <p:nvPr/>
          </p:nvSpPr>
          <p:spPr>
            <a:xfrm>
              <a:off x="813275" y="787250"/>
              <a:ext cx="1156852" cy="1238528"/>
            </a:xfrm>
            <a:custGeom>
              <a:avLst/>
              <a:gdLst/>
              <a:ahLst/>
              <a:cxnLst/>
              <a:rect l="l" t="t" r="r" b="b"/>
              <a:pathLst>
                <a:path w="2677" h="2866" extrusionOk="0">
                  <a:moveTo>
                    <a:pt x="59" y="562"/>
                  </a:moveTo>
                  <a:lnTo>
                    <a:pt x="1591" y="1097"/>
                  </a:lnTo>
                  <a:lnTo>
                    <a:pt x="1591" y="2791"/>
                  </a:lnTo>
                  <a:lnTo>
                    <a:pt x="59" y="562"/>
                  </a:lnTo>
                  <a:close/>
                  <a:moveTo>
                    <a:pt x="1608" y="0"/>
                  </a:moveTo>
                  <a:cubicBezTo>
                    <a:pt x="1599" y="0"/>
                    <a:pt x="1591" y="8"/>
                    <a:pt x="1591" y="15"/>
                  </a:cubicBezTo>
                  <a:lnTo>
                    <a:pt x="1591" y="1063"/>
                  </a:lnTo>
                  <a:lnTo>
                    <a:pt x="22" y="516"/>
                  </a:lnTo>
                  <a:cubicBezTo>
                    <a:pt x="21" y="516"/>
                    <a:pt x="20" y="515"/>
                    <a:pt x="19" y="515"/>
                  </a:cubicBezTo>
                  <a:cubicBezTo>
                    <a:pt x="10" y="515"/>
                    <a:pt x="3" y="522"/>
                    <a:pt x="3" y="533"/>
                  </a:cubicBezTo>
                  <a:cubicBezTo>
                    <a:pt x="0" y="535"/>
                    <a:pt x="3" y="540"/>
                    <a:pt x="3" y="543"/>
                  </a:cubicBezTo>
                  <a:lnTo>
                    <a:pt x="1594" y="2855"/>
                  </a:lnTo>
                  <a:cubicBezTo>
                    <a:pt x="1596" y="2862"/>
                    <a:pt x="1601" y="2865"/>
                    <a:pt x="1607" y="2865"/>
                  </a:cubicBezTo>
                  <a:cubicBezTo>
                    <a:pt x="1617" y="2865"/>
                    <a:pt x="1628" y="2857"/>
                    <a:pt x="1623" y="2845"/>
                  </a:cubicBezTo>
                  <a:lnTo>
                    <a:pt x="1623" y="1110"/>
                  </a:lnTo>
                  <a:lnTo>
                    <a:pt x="2647" y="1466"/>
                  </a:lnTo>
                  <a:cubicBezTo>
                    <a:pt x="2649" y="1467"/>
                    <a:pt x="2651" y="1468"/>
                    <a:pt x="2653" y="1468"/>
                  </a:cubicBezTo>
                  <a:cubicBezTo>
                    <a:pt x="2669" y="1468"/>
                    <a:pt x="2676" y="1441"/>
                    <a:pt x="2657" y="1435"/>
                  </a:cubicBezTo>
                  <a:lnTo>
                    <a:pt x="1623" y="1075"/>
                  </a:lnTo>
                  <a:lnTo>
                    <a:pt x="1623" y="15"/>
                  </a:lnTo>
                  <a:cubicBezTo>
                    <a:pt x="1623" y="8"/>
                    <a:pt x="1618" y="0"/>
                    <a:pt x="160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814139" y="788979"/>
              <a:ext cx="1155988" cy="1023319"/>
            </a:xfrm>
            <a:custGeom>
              <a:avLst/>
              <a:gdLst/>
              <a:ahLst/>
              <a:cxnLst/>
              <a:rect l="l" t="t" r="r" b="b"/>
              <a:pathLst>
                <a:path w="2675" h="2368" extrusionOk="0">
                  <a:moveTo>
                    <a:pt x="1605" y="0"/>
                  </a:moveTo>
                  <a:cubicBezTo>
                    <a:pt x="1601" y="0"/>
                    <a:pt x="1597" y="2"/>
                    <a:pt x="1594" y="6"/>
                  </a:cubicBezTo>
                  <a:lnTo>
                    <a:pt x="3" y="2342"/>
                  </a:lnTo>
                  <a:cubicBezTo>
                    <a:pt x="1" y="2345"/>
                    <a:pt x="1" y="2350"/>
                    <a:pt x="1" y="2352"/>
                  </a:cubicBezTo>
                  <a:cubicBezTo>
                    <a:pt x="1" y="2360"/>
                    <a:pt x="8" y="2367"/>
                    <a:pt x="17" y="2367"/>
                  </a:cubicBezTo>
                  <a:cubicBezTo>
                    <a:pt x="18" y="2367"/>
                    <a:pt x="19" y="2367"/>
                    <a:pt x="20" y="2367"/>
                  </a:cubicBezTo>
                  <a:lnTo>
                    <a:pt x="2655" y="1450"/>
                  </a:lnTo>
                  <a:cubicBezTo>
                    <a:pt x="2674" y="1444"/>
                    <a:pt x="2667" y="1417"/>
                    <a:pt x="2651" y="1417"/>
                  </a:cubicBezTo>
                  <a:cubicBezTo>
                    <a:pt x="2649" y="1417"/>
                    <a:pt x="2647" y="1418"/>
                    <a:pt x="2645" y="1418"/>
                  </a:cubicBezTo>
                  <a:lnTo>
                    <a:pt x="57" y="2320"/>
                  </a:lnTo>
                  <a:lnTo>
                    <a:pt x="57" y="2320"/>
                  </a:lnTo>
                  <a:lnTo>
                    <a:pt x="1619" y="26"/>
                  </a:lnTo>
                  <a:cubicBezTo>
                    <a:pt x="1623" y="18"/>
                    <a:pt x="1623" y="8"/>
                    <a:pt x="1616" y="4"/>
                  </a:cubicBezTo>
                  <a:cubicBezTo>
                    <a:pt x="1613" y="1"/>
                    <a:pt x="1609" y="0"/>
                    <a:pt x="1605"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15"/>
          <p:cNvGrpSpPr/>
          <p:nvPr/>
        </p:nvGrpSpPr>
        <p:grpSpPr>
          <a:xfrm>
            <a:off x="135325" y="4717962"/>
            <a:ext cx="328315" cy="351494"/>
            <a:chOff x="813275" y="787250"/>
            <a:chExt cx="1156852" cy="1238528"/>
          </a:xfrm>
        </p:grpSpPr>
        <p:sp>
          <p:nvSpPr>
            <p:cNvPr id="225" name="Google Shape;225;p15"/>
            <p:cNvSpPr/>
            <p:nvPr/>
          </p:nvSpPr>
          <p:spPr>
            <a:xfrm>
              <a:off x="813275" y="787250"/>
              <a:ext cx="1156852" cy="1238528"/>
            </a:xfrm>
            <a:custGeom>
              <a:avLst/>
              <a:gdLst/>
              <a:ahLst/>
              <a:cxnLst/>
              <a:rect l="l" t="t" r="r" b="b"/>
              <a:pathLst>
                <a:path w="2677" h="2866" extrusionOk="0">
                  <a:moveTo>
                    <a:pt x="59" y="562"/>
                  </a:moveTo>
                  <a:lnTo>
                    <a:pt x="1591" y="1097"/>
                  </a:lnTo>
                  <a:lnTo>
                    <a:pt x="1591" y="2791"/>
                  </a:lnTo>
                  <a:lnTo>
                    <a:pt x="59" y="562"/>
                  </a:lnTo>
                  <a:close/>
                  <a:moveTo>
                    <a:pt x="1608" y="0"/>
                  </a:moveTo>
                  <a:cubicBezTo>
                    <a:pt x="1599" y="0"/>
                    <a:pt x="1591" y="8"/>
                    <a:pt x="1591" y="15"/>
                  </a:cubicBezTo>
                  <a:lnTo>
                    <a:pt x="1591" y="1063"/>
                  </a:lnTo>
                  <a:lnTo>
                    <a:pt x="22" y="516"/>
                  </a:lnTo>
                  <a:cubicBezTo>
                    <a:pt x="21" y="516"/>
                    <a:pt x="20" y="515"/>
                    <a:pt x="19" y="515"/>
                  </a:cubicBezTo>
                  <a:cubicBezTo>
                    <a:pt x="10" y="515"/>
                    <a:pt x="3" y="522"/>
                    <a:pt x="3" y="533"/>
                  </a:cubicBezTo>
                  <a:cubicBezTo>
                    <a:pt x="0" y="535"/>
                    <a:pt x="3" y="540"/>
                    <a:pt x="3" y="543"/>
                  </a:cubicBezTo>
                  <a:lnTo>
                    <a:pt x="1594" y="2855"/>
                  </a:lnTo>
                  <a:cubicBezTo>
                    <a:pt x="1596" y="2862"/>
                    <a:pt x="1601" y="2865"/>
                    <a:pt x="1607" y="2865"/>
                  </a:cubicBezTo>
                  <a:cubicBezTo>
                    <a:pt x="1617" y="2865"/>
                    <a:pt x="1628" y="2857"/>
                    <a:pt x="1623" y="2845"/>
                  </a:cubicBezTo>
                  <a:lnTo>
                    <a:pt x="1623" y="1110"/>
                  </a:lnTo>
                  <a:lnTo>
                    <a:pt x="2647" y="1466"/>
                  </a:lnTo>
                  <a:cubicBezTo>
                    <a:pt x="2649" y="1467"/>
                    <a:pt x="2651" y="1468"/>
                    <a:pt x="2653" y="1468"/>
                  </a:cubicBezTo>
                  <a:cubicBezTo>
                    <a:pt x="2669" y="1468"/>
                    <a:pt x="2676" y="1441"/>
                    <a:pt x="2657" y="1435"/>
                  </a:cubicBezTo>
                  <a:lnTo>
                    <a:pt x="1623" y="1075"/>
                  </a:lnTo>
                  <a:lnTo>
                    <a:pt x="1623" y="15"/>
                  </a:lnTo>
                  <a:cubicBezTo>
                    <a:pt x="1623" y="8"/>
                    <a:pt x="1618" y="0"/>
                    <a:pt x="160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814139" y="788979"/>
              <a:ext cx="1155988" cy="1023319"/>
            </a:xfrm>
            <a:custGeom>
              <a:avLst/>
              <a:gdLst/>
              <a:ahLst/>
              <a:cxnLst/>
              <a:rect l="l" t="t" r="r" b="b"/>
              <a:pathLst>
                <a:path w="2675" h="2368" extrusionOk="0">
                  <a:moveTo>
                    <a:pt x="1605" y="0"/>
                  </a:moveTo>
                  <a:cubicBezTo>
                    <a:pt x="1601" y="0"/>
                    <a:pt x="1597" y="2"/>
                    <a:pt x="1594" y="6"/>
                  </a:cubicBezTo>
                  <a:lnTo>
                    <a:pt x="3" y="2342"/>
                  </a:lnTo>
                  <a:cubicBezTo>
                    <a:pt x="1" y="2345"/>
                    <a:pt x="1" y="2350"/>
                    <a:pt x="1" y="2352"/>
                  </a:cubicBezTo>
                  <a:cubicBezTo>
                    <a:pt x="1" y="2360"/>
                    <a:pt x="8" y="2367"/>
                    <a:pt x="17" y="2367"/>
                  </a:cubicBezTo>
                  <a:cubicBezTo>
                    <a:pt x="18" y="2367"/>
                    <a:pt x="19" y="2367"/>
                    <a:pt x="20" y="2367"/>
                  </a:cubicBezTo>
                  <a:lnTo>
                    <a:pt x="2655" y="1450"/>
                  </a:lnTo>
                  <a:cubicBezTo>
                    <a:pt x="2674" y="1444"/>
                    <a:pt x="2667" y="1417"/>
                    <a:pt x="2651" y="1417"/>
                  </a:cubicBezTo>
                  <a:cubicBezTo>
                    <a:pt x="2649" y="1417"/>
                    <a:pt x="2647" y="1418"/>
                    <a:pt x="2645" y="1418"/>
                  </a:cubicBezTo>
                  <a:lnTo>
                    <a:pt x="57" y="2320"/>
                  </a:lnTo>
                  <a:lnTo>
                    <a:pt x="57" y="2320"/>
                  </a:lnTo>
                  <a:lnTo>
                    <a:pt x="1619" y="26"/>
                  </a:lnTo>
                  <a:cubicBezTo>
                    <a:pt x="1623" y="18"/>
                    <a:pt x="1623" y="8"/>
                    <a:pt x="1616" y="4"/>
                  </a:cubicBezTo>
                  <a:cubicBezTo>
                    <a:pt x="1613" y="1"/>
                    <a:pt x="1609" y="0"/>
                    <a:pt x="1605"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15"/>
          <p:cNvGrpSpPr/>
          <p:nvPr/>
        </p:nvGrpSpPr>
        <p:grpSpPr>
          <a:xfrm>
            <a:off x="8715622" y="78380"/>
            <a:ext cx="328315" cy="351494"/>
            <a:chOff x="813275" y="787250"/>
            <a:chExt cx="1156852" cy="1238528"/>
          </a:xfrm>
        </p:grpSpPr>
        <p:sp>
          <p:nvSpPr>
            <p:cNvPr id="228" name="Google Shape;228;p15"/>
            <p:cNvSpPr/>
            <p:nvPr/>
          </p:nvSpPr>
          <p:spPr>
            <a:xfrm>
              <a:off x="813275" y="787250"/>
              <a:ext cx="1156852" cy="1238528"/>
            </a:xfrm>
            <a:custGeom>
              <a:avLst/>
              <a:gdLst/>
              <a:ahLst/>
              <a:cxnLst/>
              <a:rect l="l" t="t" r="r" b="b"/>
              <a:pathLst>
                <a:path w="2677" h="2866" extrusionOk="0">
                  <a:moveTo>
                    <a:pt x="59" y="562"/>
                  </a:moveTo>
                  <a:lnTo>
                    <a:pt x="1591" y="1097"/>
                  </a:lnTo>
                  <a:lnTo>
                    <a:pt x="1591" y="2791"/>
                  </a:lnTo>
                  <a:lnTo>
                    <a:pt x="59" y="562"/>
                  </a:lnTo>
                  <a:close/>
                  <a:moveTo>
                    <a:pt x="1608" y="0"/>
                  </a:moveTo>
                  <a:cubicBezTo>
                    <a:pt x="1599" y="0"/>
                    <a:pt x="1591" y="8"/>
                    <a:pt x="1591" y="15"/>
                  </a:cubicBezTo>
                  <a:lnTo>
                    <a:pt x="1591" y="1063"/>
                  </a:lnTo>
                  <a:lnTo>
                    <a:pt x="22" y="516"/>
                  </a:lnTo>
                  <a:cubicBezTo>
                    <a:pt x="21" y="516"/>
                    <a:pt x="20" y="515"/>
                    <a:pt x="19" y="515"/>
                  </a:cubicBezTo>
                  <a:cubicBezTo>
                    <a:pt x="10" y="515"/>
                    <a:pt x="3" y="522"/>
                    <a:pt x="3" y="533"/>
                  </a:cubicBezTo>
                  <a:cubicBezTo>
                    <a:pt x="0" y="535"/>
                    <a:pt x="3" y="540"/>
                    <a:pt x="3" y="543"/>
                  </a:cubicBezTo>
                  <a:lnTo>
                    <a:pt x="1594" y="2855"/>
                  </a:lnTo>
                  <a:cubicBezTo>
                    <a:pt x="1596" y="2862"/>
                    <a:pt x="1601" y="2865"/>
                    <a:pt x="1607" y="2865"/>
                  </a:cubicBezTo>
                  <a:cubicBezTo>
                    <a:pt x="1617" y="2865"/>
                    <a:pt x="1628" y="2857"/>
                    <a:pt x="1623" y="2845"/>
                  </a:cubicBezTo>
                  <a:lnTo>
                    <a:pt x="1623" y="1110"/>
                  </a:lnTo>
                  <a:lnTo>
                    <a:pt x="2647" y="1466"/>
                  </a:lnTo>
                  <a:cubicBezTo>
                    <a:pt x="2649" y="1467"/>
                    <a:pt x="2651" y="1468"/>
                    <a:pt x="2653" y="1468"/>
                  </a:cubicBezTo>
                  <a:cubicBezTo>
                    <a:pt x="2669" y="1468"/>
                    <a:pt x="2676" y="1441"/>
                    <a:pt x="2657" y="1435"/>
                  </a:cubicBezTo>
                  <a:lnTo>
                    <a:pt x="1623" y="1075"/>
                  </a:lnTo>
                  <a:lnTo>
                    <a:pt x="1623" y="15"/>
                  </a:lnTo>
                  <a:cubicBezTo>
                    <a:pt x="1623" y="8"/>
                    <a:pt x="1618" y="0"/>
                    <a:pt x="160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814139" y="788979"/>
              <a:ext cx="1155988" cy="1023319"/>
            </a:xfrm>
            <a:custGeom>
              <a:avLst/>
              <a:gdLst/>
              <a:ahLst/>
              <a:cxnLst/>
              <a:rect l="l" t="t" r="r" b="b"/>
              <a:pathLst>
                <a:path w="2675" h="2368" extrusionOk="0">
                  <a:moveTo>
                    <a:pt x="1605" y="0"/>
                  </a:moveTo>
                  <a:cubicBezTo>
                    <a:pt x="1601" y="0"/>
                    <a:pt x="1597" y="2"/>
                    <a:pt x="1594" y="6"/>
                  </a:cubicBezTo>
                  <a:lnTo>
                    <a:pt x="3" y="2342"/>
                  </a:lnTo>
                  <a:cubicBezTo>
                    <a:pt x="1" y="2345"/>
                    <a:pt x="1" y="2350"/>
                    <a:pt x="1" y="2352"/>
                  </a:cubicBezTo>
                  <a:cubicBezTo>
                    <a:pt x="1" y="2360"/>
                    <a:pt x="8" y="2367"/>
                    <a:pt x="17" y="2367"/>
                  </a:cubicBezTo>
                  <a:cubicBezTo>
                    <a:pt x="18" y="2367"/>
                    <a:pt x="19" y="2367"/>
                    <a:pt x="20" y="2367"/>
                  </a:cubicBezTo>
                  <a:lnTo>
                    <a:pt x="2655" y="1450"/>
                  </a:lnTo>
                  <a:cubicBezTo>
                    <a:pt x="2674" y="1444"/>
                    <a:pt x="2667" y="1417"/>
                    <a:pt x="2651" y="1417"/>
                  </a:cubicBezTo>
                  <a:cubicBezTo>
                    <a:pt x="2649" y="1417"/>
                    <a:pt x="2647" y="1418"/>
                    <a:pt x="2645" y="1418"/>
                  </a:cubicBezTo>
                  <a:lnTo>
                    <a:pt x="57" y="2320"/>
                  </a:lnTo>
                  <a:lnTo>
                    <a:pt x="57" y="2320"/>
                  </a:lnTo>
                  <a:lnTo>
                    <a:pt x="1619" y="26"/>
                  </a:lnTo>
                  <a:cubicBezTo>
                    <a:pt x="1623" y="18"/>
                    <a:pt x="1623" y="8"/>
                    <a:pt x="1616" y="4"/>
                  </a:cubicBezTo>
                  <a:cubicBezTo>
                    <a:pt x="1613" y="1"/>
                    <a:pt x="1609" y="0"/>
                    <a:pt x="1605"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5"/>
          <p:cNvGrpSpPr/>
          <p:nvPr/>
        </p:nvGrpSpPr>
        <p:grpSpPr>
          <a:xfrm>
            <a:off x="8713395" y="4713530"/>
            <a:ext cx="328315" cy="351494"/>
            <a:chOff x="813275" y="787250"/>
            <a:chExt cx="1156852" cy="1238528"/>
          </a:xfrm>
        </p:grpSpPr>
        <p:sp>
          <p:nvSpPr>
            <p:cNvPr id="231" name="Google Shape;231;p15"/>
            <p:cNvSpPr/>
            <p:nvPr/>
          </p:nvSpPr>
          <p:spPr>
            <a:xfrm>
              <a:off x="813275" y="787250"/>
              <a:ext cx="1156852" cy="1238528"/>
            </a:xfrm>
            <a:custGeom>
              <a:avLst/>
              <a:gdLst/>
              <a:ahLst/>
              <a:cxnLst/>
              <a:rect l="l" t="t" r="r" b="b"/>
              <a:pathLst>
                <a:path w="2677" h="2866" extrusionOk="0">
                  <a:moveTo>
                    <a:pt x="59" y="562"/>
                  </a:moveTo>
                  <a:lnTo>
                    <a:pt x="1591" y="1097"/>
                  </a:lnTo>
                  <a:lnTo>
                    <a:pt x="1591" y="2791"/>
                  </a:lnTo>
                  <a:lnTo>
                    <a:pt x="59" y="562"/>
                  </a:lnTo>
                  <a:close/>
                  <a:moveTo>
                    <a:pt x="1608" y="0"/>
                  </a:moveTo>
                  <a:cubicBezTo>
                    <a:pt x="1599" y="0"/>
                    <a:pt x="1591" y="8"/>
                    <a:pt x="1591" y="15"/>
                  </a:cubicBezTo>
                  <a:lnTo>
                    <a:pt x="1591" y="1063"/>
                  </a:lnTo>
                  <a:lnTo>
                    <a:pt x="22" y="516"/>
                  </a:lnTo>
                  <a:cubicBezTo>
                    <a:pt x="21" y="516"/>
                    <a:pt x="20" y="515"/>
                    <a:pt x="19" y="515"/>
                  </a:cubicBezTo>
                  <a:cubicBezTo>
                    <a:pt x="10" y="515"/>
                    <a:pt x="3" y="522"/>
                    <a:pt x="3" y="533"/>
                  </a:cubicBezTo>
                  <a:cubicBezTo>
                    <a:pt x="0" y="535"/>
                    <a:pt x="3" y="540"/>
                    <a:pt x="3" y="543"/>
                  </a:cubicBezTo>
                  <a:lnTo>
                    <a:pt x="1594" y="2855"/>
                  </a:lnTo>
                  <a:cubicBezTo>
                    <a:pt x="1596" y="2862"/>
                    <a:pt x="1601" y="2865"/>
                    <a:pt x="1607" y="2865"/>
                  </a:cubicBezTo>
                  <a:cubicBezTo>
                    <a:pt x="1617" y="2865"/>
                    <a:pt x="1628" y="2857"/>
                    <a:pt x="1623" y="2845"/>
                  </a:cubicBezTo>
                  <a:lnTo>
                    <a:pt x="1623" y="1110"/>
                  </a:lnTo>
                  <a:lnTo>
                    <a:pt x="2647" y="1466"/>
                  </a:lnTo>
                  <a:cubicBezTo>
                    <a:pt x="2649" y="1467"/>
                    <a:pt x="2651" y="1468"/>
                    <a:pt x="2653" y="1468"/>
                  </a:cubicBezTo>
                  <a:cubicBezTo>
                    <a:pt x="2669" y="1468"/>
                    <a:pt x="2676" y="1441"/>
                    <a:pt x="2657" y="1435"/>
                  </a:cubicBezTo>
                  <a:lnTo>
                    <a:pt x="1623" y="1075"/>
                  </a:lnTo>
                  <a:lnTo>
                    <a:pt x="1623" y="15"/>
                  </a:lnTo>
                  <a:cubicBezTo>
                    <a:pt x="1623" y="8"/>
                    <a:pt x="1618" y="0"/>
                    <a:pt x="160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a:off x="814139" y="788979"/>
              <a:ext cx="1155988" cy="1023319"/>
            </a:xfrm>
            <a:custGeom>
              <a:avLst/>
              <a:gdLst/>
              <a:ahLst/>
              <a:cxnLst/>
              <a:rect l="l" t="t" r="r" b="b"/>
              <a:pathLst>
                <a:path w="2675" h="2368" extrusionOk="0">
                  <a:moveTo>
                    <a:pt x="1605" y="0"/>
                  </a:moveTo>
                  <a:cubicBezTo>
                    <a:pt x="1601" y="0"/>
                    <a:pt x="1597" y="2"/>
                    <a:pt x="1594" y="6"/>
                  </a:cubicBezTo>
                  <a:lnTo>
                    <a:pt x="3" y="2342"/>
                  </a:lnTo>
                  <a:cubicBezTo>
                    <a:pt x="1" y="2345"/>
                    <a:pt x="1" y="2350"/>
                    <a:pt x="1" y="2352"/>
                  </a:cubicBezTo>
                  <a:cubicBezTo>
                    <a:pt x="1" y="2360"/>
                    <a:pt x="8" y="2367"/>
                    <a:pt x="17" y="2367"/>
                  </a:cubicBezTo>
                  <a:cubicBezTo>
                    <a:pt x="18" y="2367"/>
                    <a:pt x="19" y="2367"/>
                    <a:pt x="20" y="2367"/>
                  </a:cubicBezTo>
                  <a:lnTo>
                    <a:pt x="2655" y="1450"/>
                  </a:lnTo>
                  <a:cubicBezTo>
                    <a:pt x="2674" y="1444"/>
                    <a:pt x="2667" y="1417"/>
                    <a:pt x="2651" y="1417"/>
                  </a:cubicBezTo>
                  <a:cubicBezTo>
                    <a:pt x="2649" y="1417"/>
                    <a:pt x="2647" y="1418"/>
                    <a:pt x="2645" y="1418"/>
                  </a:cubicBezTo>
                  <a:lnTo>
                    <a:pt x="57" y="2320"/>
                  </a:lnTo>
                  <a:lnTo>
                    <a:pt x="57" y="2320"/>
                  </a:lnTo>
                  <a:lnTo>
                    <a:pt x="1619" y="26"/>
                  </a:lnTo>
                  <a:cubicBezTo>
                    <a:pt x="1623" y="18"/>
                    <a:pt x="1623" y="8"/>
                    <a:pt x="1616" y="4"/>
                  </a:cubicBezTo>
                  <a:cubicBezTo>
                    <a:pt x="1613" y="1"/>
                    <a:pt x="1609" y="0"/>
                    <a:pt x="1605"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15"/>
          <p:cNvSpPr/>
          <p:nvPr/>
        </p:nvSpPr>
        <p:spPr>
          <a:xfrm>
            <a:off x="96600" y="4704050"/>
            <a:ext cx="370500" cy="37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8676850" y="68900"/>
            <a:ext cx="370500" cy="37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a:off x="8676850" y="4704050"/>
            <a:ext cx="370500" cy="37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96600" y="68900"/>
            <a:ext cx="370500" cy="37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 name="Google Shape;235;p15"/>
          <p:cNvCxnSpPr>
            <a:stCxn id="218" idx="4"/>
            <a:endCxn id="233" idx="0"/>
          </p:cNvCxnSpPr>
          <p:nvPr/>
        </p:nvCxnSpPr>
        <p:spPr>
          <a:xfrm>
            <a:off x="281850" y="439400"/>
            <a:ext cx="0" cy="4264800"/>
          </a:xfrm>
          <a:prstGeom prst="straightConnector1">
            <a:avLst/>
          </a:prstGeom>
          <a:noFill/>
          <a:ln w="9525" cap="flat" cmpd="sng">
            <a:solidFill>
              <a:schemeClr val="dk1"/>
            </a:solidFill>
            <a:prstDash val="solid"/>
            <a:round/>
            <a:headEnd type="none" w="med" len="med"/>
            <a:tailEnd type="none" w="med" len="med"/>
          </a:ln>
        </p:spPr>
      </p:cxnSp>
      <p:cxnSp>
        <p:nvCxnSpPr>
          <p:cNvPr id="236" name="Google Shape;236;p15"/>
          <p:cNvCxnSpPr>
            <a:stCxn id="233" idx="6"/>
            <a:endCxn id="234" idx="2"/>
          </p:cNvCxnSpPr>
          <p:nvPr/>
        </p:nvCxnSpPr>
        <p:spPr>
          <a:xfrm>
            <a:off x="467100" y="4889300"/>
            <a:ext cx="8209800" cy="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15"/>
          <p:cNvCxnSpPr>
            <a:stCxn id="219" idx="4"/>
            <a:endCxn id="234" idx="0"/>
          </p:cNvCxnSpPr>
          <p:nvPr/>
        </p:nvCxnSpPr>
        <p:spPr>
          <a:xfrm>
            <a:off x="8862100" y="439400"/>
            <a:ext cx="0" cy="4264800"/>
          </a:xfrm>
          <a:prstGeom prst="straightConnector1">
            <a:avLst/>
          </a:prstGeom>
          <a:noFill/>
          <a:ln w="9525" cap="flat" cmpd="sng">
            <a:solidFill>
              <a:schemeClr val="dk1"/>
            </a:solidFill>
            <a:prstDash val="solid"/>
            <a:round/>
            <a:headEnd type="none" w="med" len="med"/>
            <a:tailEnd type="none" w="med" len="med"/>
          </a:ln>
        </p:spPr>
      </p:cxnSp>
      <p:cxnSp>
        <p:nvCxnSpPr>
          <p:cNvPr id="238" name="Google Shape;238;p15"/>
          <p:cNvCxnSpPr>
            <a:stCxn id="218" idx="5"/>
            <a:endCxn id="233" idx="7"/>
          </p:cNvCxnSpPr>
          <p:nvPr/>
        </p:nvCxnSpPr>
        <p:spPr>
          <a:xfrm>
            <a:off x="412842" y="385142"/>
            <a:ext cx="0" cy="4373100"/>
          </a:xfrm>
          <a:prstGeom prst="straightConnector1">
            <a:avLst/>
          </a:prstGeom>
          <a:noFill/>
          <a:ln w="9525" cap="flat" cmpd="sng">
            <a:solidFill>
              <a:schemeClr val="dk1"/>
            </a:solidFill>
            <a:prstDash val="solid"/>
            <a:round/>
            <a:headEnd type="none" w="med" len="med"/>
            <a:tailEnd type="none" w="med" len="med"/>
          </a:ln>
        </p:spPr>
      </p:cxnSp>
      <p:cxnSp>
        <p:nvCxnSpPr>
          <p:cNvPr id="239" name="Google Shape;239;p15"/>
          <p:cNvCxnSpPr>
            <a:stCxn id="233" idx="7"/>
            <a:endCxn id="234" idx="1"/>
          </p:cNvCxnSpPr>
          <p:nvPr/>
        </p:nvCxnSpPr>
        <p:spPr>
          <a:xfrm>
            <a:off x="412842" y="4758308"/>
            <a:ext cx="8318400" cy="0"/>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240;p15"/>
          <p:cNvCxnSpPr>
            <a:stCxn id="219" idx="3"/>
            <a:endCxn id="234" idx="1"/>
          </p:cNvCxnSpPr>
          <p:nvPr/>
        </p:nvCxnSpPr>
        <p:spPr>
          <a:xfrm>
            <a:off x="8731108" y="385142"/>
            <a:ext cx="0" cy="43731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dk1"/>
        </a:solidFill>
        <a:effectLst/>
      </p:bgPr>
    </p:bg>
    <p:spTree>
      <p:nvGrpSpPr>
        <p:cNvPr id="1" name="Shape 241"/>
        <p:cNvGrpSpPr/>
        <p:nvPr/>
      </p:nvGrpSpPr>
      <p:grpSpPr>
        <a:xfrm>
          <a:off x="0" y="0"/>
          <a:ext cx="0" cy="0"/>
          <a:chOff x="0" y="0"/>
          <a:chExt cx="0" cy="0"/>
        </a:xfrm>
      </p:grpSpPr>
      <p:sp>
        <p:nvSpPr>
          <p:cNvPr id="242" name="Google Shape;242;p1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grpSp>
        <p:nvGrpSpPr>
          <p:cNvPr id="243" name="Google Shape;243;p16"/>
          <p:cNvGrpSpPr/>
          <p:nvPr/>
        </p:nvGrpSpPr>
        <p:grpSpPr>
          <a:xfrm>
            <a:off x="137552" y="82812"/>
            <a:ext cx="328315" cy="351494"/>
            <a:chOff x="813275" y="787250"/>
            <a:chExt cx="1156852" cy="1238528"/>
          </a:xfrm>
        </p:grpSpPr>
        <p:sp>
          <p:nvSpPr>
            <p:cNvPr id="244" name="Google Shape;244;p16"/>
            <p:cNvSpPr/>
            <p:nvPr/>
          </p:nvSpPr>
          <p:spPr>
            <a:xfrm>
              <a:off x="813275" y="787250"/>
              <a:ext cx="1156852" cy="1238528"/>
            </a:xfrm>
            <a:custGeom>
              <a:avLst/>
              <a:gdLst/>
              <a:ahLst/>
              <a:cxnLst/>
              <a:rect l="l" t="t" r="r" b="b"/>
              <a:pathLst>
                <a:path w="2677" h="2866" extrusionOk="0">
                  <a:moveTo>
                    <a:pt x="59" y="562"/>
                  </a:moveTo>
                  <a:lnTo>
                    <a:pt x="1591" y="1097"/>
                  </a:lnTo>
                  <a:lnTo>
                    <a:pt x="1591" y="2791"/>
                  </a:lnTo>
                  <a:lnTo>
                    <a:pt x="59" y="562"/>
                  </a:lnTo>
                  <a:close/>
                  <a:moveTo>
                    <a:pt x="1608" y="0"/>
                  </a:moveTo>
                  <a:cubicBezTo>
                    <a:pt x="1599" y="0"/>
                    <a:pt x="1591" y="8"/>
                    <a:pt x="1591" y="15"/>
                  </a:cubicBezTo>
                  <a:lnTo>
                    <a:pt x="1591" y="1063"/>
                  </a:lnTo>
                  <a:lnTo>
                    <a:pt x="22" y="516"/>
                  </a:lnTo>
                  <a:cubicBezTo>
                    <a:pt x="21" y="516"/>
                    <a:pt x="20" y="515"/>
                    <a:pt x="19" y="515"/>
                  </a:cubicBezTo>
                  <a:cubicBezTo>
                    <a:pt x="10" y="515"/>
                    <a:pt x="3" y="522"/>
                    <a:pt x="3" y="533"/>
                  </a:cubicBezTo>
                  <a:cubicBezTo>
                    <a:pt x="0" y="535"/>
                    <a:pt x="3" y="540"/>
                    <a:pt x="3" y="543"/>
                  </a:cubicBezTo>
                  <a:lnTo>
                    <a:pt x="1594" y="2855"/>
                  </a:lnTo>
                  <a:cubicBezTo>
                    <a:pt x="1596" y="2862"/>
                    <a:pt x="1601" y="2865"/>
                    <a:pt x="1607" y="2865"/>
                  </a:cubicBezTo>
                  <a:cubicBezTo>
                    <a:pt x="1617" y="2865"/>
                    <a:pt x="1628" y="2857"/>
                    <a:pt x="1623" y="2845"/>
                  </a:cubicBezTo>
                  <a:lnTo>
                    <a:pt x="1623" y="1110"/>
                  </a:lnTo>
                  <a:lnTo>
                    <a:pt x="2647" y="1466"/>
                  </a:lnTo>
                  <a:cubicBezTo>
                    <a:pt x="2649" y="1467"/>
                    <a:pt x="2651" y="1468"/>
                    <a:pt x="2653" y="1468"/>
                  </a:cubicBezTo>
                  <a:cubicBezTo>
                    <a:pt x="2669" y="1468"/>
                    <a:pt x="2676" y="1441"/>
                    <a:pt x="2657" y="1435"/>
                  </a:cubicBezTo>
                  <a:lnTo>
                    <a:pt x="1623" y="1075"/>
                  </a:lnTo>
                  <a:lnTo>
                    <a:pt x="1623" y="15"/>
                  </a:lnTo>
                  <a:cubicBezTo>
                    <a:pt x="1623" y="8"/>
                    <a:pt x="1618" y="0"/>
                    <a:pt x="160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814139" y="788979"/>
              <a:ext cx="1155988" cy="1023319"/>
            </a:xfrm>
            <a:custGeom>
              <a:avLst/>
              <a:gdLst/>
              <a:ahLst/>
              <a:cxnLst/>
              <a:rect l="l" t="t" r="r" b="b"/>
              <a:pathLst>
                <a:path w="2675" h="2368" extrusionOk="0">
                  <a:moveTo>
                    <a:pt x="1605" y="0"/>
                  </a:moveTo>
                  <a:cubicBezTo>
                    <a:pt x="1601" y="0"/>
                    <a:pt x="1597" y="2"/>
                    <a:pt x="1594" y="6"/>
                  </a:cubicBezTo>
                  <a:lnTo>
                    <a:pt x="3" y="2342"/>
                  </a:lnTo>
                  <a:cubicBezTo>
                    <a:pt x="1" y="2345"/>
                    <a:pt x="1" y="2350"/>
                    <a:pt x="1" y="2352"/>
                  </a:cubicBezTo>
                  <a:cubicBezTo>
                    <a:pt x="1" y="2360"/>
                    <a:pt x="8" y="2367"/>
                    <a:pt x="17" y="2367"/>
                  </a:cubicBezTo>
                  <a:cubicBezTo>
                    <a:pt x="18" y="2367"/>
                    <a:pt x="19" y="2367"/>
                    <a:pt x="20" y="2367"/>
                  </a:cubicBezTo>
                  <a:lnTo>
                    <a:pt x="2655" y="1450"/>
                  </a:lnTo>
                  <a:cubicBezTo>
                    <a:pt x="2674" y="1444"/>
                    <a:pt x="2667" y="1417"/>
                    <a:pt x="2651" y="1417"/>
                  </a:cubicBezTo>
                  <a:cubicBezTo>
                    <a:pt x="2649" y="1417"/>
                    <a:pt x="2647" y="1418"/>
                    <a:pt x="2645" y="1418"/>
                  </a:cubicBezTo>
                  <a:lnTo>
                    <a:pt x="57" y="2320"/>
                  </a:lnTo>
                  <a:lnTo>
                    <a:pt x="57" y="2320"/>
                  </a:lnTo>
                  <a:lnTo>
                    <a:pt x="1619" y="26"/>
                  </a:lnTo>
                  <a:cubicBezTo>
                    <a:pt x="1623" y="18"/>
                    <a:pt x="1623" y="8"/>
                    <a:pt x="1616" y="4"/>
                  </a:cubicBezTo>
                  <a:cubicBezTo>
                    <a:pt x="1613" y="1"/>
                    <a:pt x="1609" y="0"/>
                    <a:pt x="16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16"/>
          <p:cNvGrpSpPr/>
          <p:nvPr/>
        </p:nvGrpSpPr>
        <p:grpSpPr>
          <a:xfrm>
            <a:off x="135325" y="4717962"/>
            <a:ext cx="328315" cy="351494"/>
            <a:chOff x="813275" y="787250"/>
            <a:chExt cx="1156852" cy="1238528"/>
          </a:xfrm>
        </p:grpSpPr>
        <p:sp>
          <p:nvSpPr>
            <p:cNvPr id="247" name="Google Shape;247;p16"/>
            <p:cNvSpPr/>
            <p:nvPr/>
          </p:nvSpPr>
          <p:spPr>
            <a:xfrm>
              <a:off x="813275" y="787250"/>
              <a:ext cx="1156852" cy="1238528"/>
            </a:xfrm>
            <a:custGeom>
              <a:avLst/>
              <a:gdLst/>
              <a:ahLst/>
              <a:cxnLst/>
              <a:rect l="l" t="t" r="r" b="b"/>
              <a:pathLst>
                <a:path w="2677" h="2866" extrusionOk="0">
                  <a:moveTo>
                    <a:pt x="59" y="562"/>
                  </a:moveTo>
                  <a:lnTo>
                    <a:pt x="1591" y="1097"/>
                  </a:lnTo>
                  <a:lnTo>
                    <a:pt x="1591" y="2791"/>
                  </a:lnTo>
                  <a:lnTo>
                    <a:pt x="59" y="562"/>
                  </a:lnTo>
                  <a:close/>
                  <a:moveTo>
                    <a:pt x="1608" y="0"/>
                  </a:moveTo>
                  <a:cubicBezTo>
                    <a:pt x="1599" y="0"/>
                    <a:pt x="1591" y="8"/>
                    <a:pt x="1591" y="15"/>
                  </a:cubicBezTo>
                  <a:lnTo>
                    <a:pt x="1591" y="1063"/>
                  </a:lnTo>
                  <a:lnTo>
                    <a:pt x="22" y="516"/>
                  </a:lnTo>
                  <a:cubicBezTo>
                    <a:pt x="21" y="516"/>
                    <a:pt x="20" y="515"/>
                    <a:pt x="19" y="515"/>
                  </a:cubicBezTo>
                  <a:cubicBezTo>
                    <a:pt x="10" y="515"/>
                    <a:pt x="3" y="522"/>
                    <a:pt x="3" y="533"/>
                  </a:cubicBezTo>
                  <a:cubicBezTo>
                    <a:pt x="0" y="535"/>
                    <a:pt x="3" y="540"/>
                    <a:pt x="3" y="543"/>
                  </a:cubicBezTo>
                  <a:lnTo>
                    <a:pt x="1594" y="2855"/>
                  </a:lnTo>
                  <a:cubicBezTo>
                    <a:pt x="1596" y="2862"/>
                    <a:pt x="1601" y="2865"/>
                    <a:pt x="1607" y="2865"/>
                  </a:cubicBezTo>
                  <a:cubicBezTo>
                    <a:pt x="1617" y="2865"/>
                    <a:pt x="1628" y="2857"/>
                    <a:pt x="1623" y="2845"/>
                  </a:cubicBezTo>
                  <a:lnTo>
                    <a:pt x="1623" y="1110"/>
                  </a:lnTo>
                  <a:lnTo>
                    <a:pt x="2647" y="1466"/>
                  </a:lnTo>
                  <a:cubicBezTo>
                    <a:pt x="2649" y="1467"/>
                    <a:pt x="2651" y="1468"/>
                    <a:pt x="2653" y="1468"/>
                  </a:cubicBezTo>
                  <a:cubicBezTo>
                    <a:pt x="2669" y="1468"/>
                    <a:pt x="2676" y="1441"/>
                    <a:pt x="2657" y="1435"/>
                  </a:cubicBezTo>
                  <a:lnTo>
                    <a:pt x="1623" y="1075"/>
                  </a:lnTo>
                  <a:lnTo>
                    <a:pt x="1623" y="15"/>
                  </a:lnTo>
                  <a:cubicBezTo>
                    <a:pt x="1623" y="8"/>
                    <a:pt x="1618" y="0"/>
                    <a:pt x="160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814139" y="788979"/>
              <a:ext cx="1155988" cy="1023319"/>
            </a:xfrm>
            <a:custGeom>
              <a:avLst/>
              <a:gdLst/>
              <a:ahLst/>
              <a:cxnLst/>
              <a:rect l="l" t="t" r="r" b="b"/>
              <a:pathLst>
                <a:path w="2675" h="2368" extrusionOk="0">
                  <a:moveTo>
                    <a:pt x="1605" y="0"/>
                  </a:moveTo>
                  <a:cubicBezTo>
                    <a:pt x="1601" y="0"/>
                    <a:pt x="1597" y="2"/>
                    <a:pt x="1594" y="6"/>
                  </a:cubicBezTo>
                  <a:lnTo>
                    <a:pt x="3" y="2342"/>
                  </a:lnTo>
                  <a:cubicBezTo>
                    <a:pt x="1" y="2345"/>
                    <a:pt x="1" y="2350"/>
                    <a:pt x="1" y="2352"/>
                  </a:cubicBezTo>
                  <a:cubicBezTo>
                    <a:pt x="1" y="2360"/>
                    <a:pt x="8" y="2367"/>
                    <a:pt x="17" y="2367"/>
                  </a:cubicBezTo>
                  <a:cubicBezTo>
                    <a:pt x="18" y="2367"/>
                    <a:pt x="19" y="2367"/>
                    <a:pt x="20" y="2367"/>
                  </a:cubicBezTo>
                  <a:lnTo>
                    <a:pt x="2655" y="1450"/>
                  </a:lnTo>
                  <a:cubicBezTo>
                    <a:pt x="2674" y="1444"/>
                    <a:pt x="2667" y="1417"/>
                    <a:pt x="2651" y="1417"/>
                  </a:cubicBezTo>
                  <a:cubicBezTo>
                    <a:pt x="2649" y="1417"/>
                    <a:pt x="2647" y="1418"/>
                    <a:pt x="2645" y="1418"/>
                  </a:cubicBezTo>
                  <a:lnTo>
                    <a:pt x="57" y="2320"/>
                  </a:lnTo>
                  <a:lnTo>
                    <a:pt x="57" y="2320"/>
                  </a:lnTo>
                  <a:lnTo>
                    <a:pt x="1619" y="26"/>
                  </a:lnTo>
                  <a:cubicBezTo>
                    <a:pt x="1623" y="18"/>
                    <a:pt x="1623" y="8"/>
                    <a:pt x="1616" y="4"/>
                  </a:cubicBezTo>
                  <a:cubicBezTo>
                    <a:pt x="1613" y="1"/>
                    <a:pt x="1609" y="0"/>
                    <a:pt x="16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6"/>
          <p:cNvGrpSpPr/>
          <p:nvPr/>
        </p:nvGrpSpPr>
        <p:grpSpPr>
          <a:xfrm>
            <a:off x="8715622" y="78380"/>
            <a:ext cx="328315" cy="351494"/>
            <a:chOff x="813275" y="787250"/>
            <a:chExt cx="1156852" cy="1238528"/>
          </a:xfrm>
        </p:grpSpPr>
        <p:sp>
          <p:nvSpPr>
            <p:cNvPr id="250" name="Google Shape;250;p16"/>
            <p:cNvSpPr/>
            <p:nvPr/>
          </p:nvSpPr>
          <p:spPr>
            <a:xfrm>
              <a:off x="813275" y="787250"/>
              <a:ext cx="1156852" cy="1238528"/>
            </a:xfrm>
            <a:custGeom>
              <a:avLst/>
              <a:gdLst/>
              <a:ahLst/>
              <a:cxnLst/>
              <a:rect l="l" t="t" r="r" b="b"/>
              <a:pathLst>
                <a:path w="2677" h="2866" extrusionOk="0">
                  <a:moveTo>
                    <a:pt x="59" y="562"/>
                  </a:moveTo>
                  <a:lnTo>
                    <a:pt x="1591" y="1097"/>
                  </a:lnTo>
                  <a:lnTo>
                    <a:pt x="1591" y="2791"/>
                  </a:lnTo>
                  <a:lnTo>
                    <a:pt x="59" y="562"/>
                  </a:lnTo>
                  <a:close/>
                  <a:moveTo>
                    <a:pt x="1608" y="0"/>
                  </a:moveTo>
                  <a:cubicBezTo>
                    <a:pt x="1599" y="0"/>
                    <a:pt x="1591" y="8"/>
                    <a:pt x="1591" y="15"/>
                  </a:cubicBezTo>
                  <a:lnTo>
                    <a:pt x="1591" y="1063"/>
                  </a:lnTo>
                  <a:lnTo>
                    <a:pt x="22" y="516"/>
                  </a:lnTo>
                  <a:cubicBezTo>
                    <a:pt x="21" y="516"/>
                    <a:pt x="20" y="515"/>
                    <a:pt x="19" y="515"/>
                  </a:cubicBezTo>
                  <a:cubicBezTo>
                    <a:pt x="10" y="515"/>
                    <a:pt x="3" y="522"/>
                    <a:pt x="3" y="533"/>
                  </a:cubicBezTo>
                  <a:cubicBezTo>
                    <a:pt x="0" y="535"/>
                    <a:pt x="3" y="540"/>
                    <a:pt x="3" y="543"/>
                  </a:cubicBezTo>
                  <a:lnTo>
                    <a:pt x="1594" y="2855"/>
                  </a:lnTo>
                  <a:cubicBezTo>
                    <a:pt x="1596" y="2862"/>
                    <a:pt x="1601" y="2865"/>
                    <a:pt x="1607" y="2865"/>
                  </a:cubicBezTo>
                  <a:cubicBezTo>
                    <a:pt x="1617" y="2865"/>
                    <a:pt x="1628" y="2857"/>
                    <a:pt x="1623" y="2845"/>
                  </a:cubicBezTo>
                  <a:lnTo>
                    <a:pt x="1623" y="1110"/>
                  </a:lnTo>
                  <a:lnTo>
                    <a:pt x="2647" y="1466"/>
                  </a:lnTo>
                  <a:cubicBezTo>
                    <a:pt x="2649" y="1467"/>
                    <a:pt x="2651" y="1468"/>
                    <a:pt x="2653" y="1468"/>
                  </a:cubicBezTo>
                  <a:cubicBezTo>
                    <a:pt x="2669" y="1468"/>
                    <a:pt x="2676" y="1441"/>
                    <a:pt x="2657" y="1435"/>
                  </a:cubicBezTo>
                  <a:lnTo>
                    <a:pt x="1623" y="1075"/>
                  </a:lnTo>
                  <a:lnTo>
                    <a:pt x="1623" y="15"/>
                  </a:lnTo>
                  <a:cubicBezTo>
                    <a:pt x="1623" y="8"/>
                    <a:pt x="1618" y="0"/>
                    <a:pt x="160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814139" y="788979"/>
              <a:ext cx="1155988" cy="1023319"/>
            </a:xfrm>
            <a:custGeom>
              <a:avLst/>
              <a:gdLst/>
              <a:ahLst/>
              <a:cxnLst/>
              <a:rect l="l" t="t" r="r" b="b"/>
              <a:pathLst>
                <a:path w="2675" h="2368" extrusionOk="0">
                  <a:moveTo>
                    <a:pt x="1605" y="0"/>
                  </a:moveTo>
                  <a:cubicBezTo>
                    <a:pt x="1601" y="0"/>
                    <a:pt x="1597" y="2"/>
                    <a:pt x="1594" y="6"/>
                  </a:cubicBezTo>
                  <a:lnTo>
                    <a:pt x="3" y="2342"/>
                  </a:lnTo>
                  <a:cubicBezTo>
                    <a:pt x="1" y="2345"/>
                    <a:pt x="1" y="2350"/>
                    <a:pt x="1" y="2352"/>
                  </a:cubicBezTo>
                  <a:cubicBezTo>
                    <a:pt x="1" y="2360"/>
                    <a:pt x="8" y="2367"/>
                    <a:pt x="17" y="2367"/>
                  </a:cubicBezTo>
                  <a:cubicBezTo>
                    <a:pt x="18" y="2367"/>
                    <a:pt x="19" y="2367"/>
                    <a:pt x="20" y="2367"/>
                  </a:cubicBezTo>
                  <a:lnTo>
                    <a:pt x="2655" y="1450"/>
                  </a:lnTo>
                  <a:cubicBezTo>
                    <a:pt x="2674" y="1444"/>
                    <a:pt x="2667" y="1417"/>
                    <a:pt x="2651" y="1417"/>
                  </a:cubicBezTo>
                  <a:cubicBezTo>
                    <a:pt x="2649" y="1417"/>
                    <a:pt x="2647" y="1418"/>
                    <a:pt x="2645" y="1418"/>
                  </a:cubicBezTo>
                  <a:lnTo>
                    <a:pt x="57" y="2320"/>
                  </a:lnTo>
                  <a:lnTo>
                    <a:pt x="57" y="2320"/>
                  </a:lnTo>
                  <a:lnTo>
                    <a:pt x="1619" y="26"/>
                  </a:lnTo>
                  <a:cubicBezTo>
                    <a:pt x="1623" y="18"/>
                    <a:pt x="1623" y="8"/>
                    <a:pt x="1616" y="4"/>
                  </a:cubicBezTo>
                  <a:cubicBezTo>
                    <a:pt x="1613" y="1"/>
                    <a:pt x="1609" y="0"/>
                    <a:pt x="16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16"/>
          <p:cNvGrpSpPr/>
          <p:nvPr/>
        </p:nvGrpSpPr>
        <p:grpSpPr>
          <a:xfrm>
            <a:off x="8713395" y="4713530"/>
            <a:ext cx="328315" cy="351494"/>
            <a:chOff x="813275" y="787250"/>
            <a:chExt cx="1156852" cy="1238528"/>
          </a:xfrm>
        </p:grpSpPr>
        <p:sp>
          <p:nvSpPr>
            <p:cNvPr id="253" name="Google Shape;253;p16"/>
            <p:cNvSpPr/>
            <p:nvPr/>
          </p:nvSpPr>
          <p:spPr>
            <a:xfrm>
              <a:off x="813275" y="787250"/>
              <a:ext cx="1156852" cy="1238528"/>
            </a:xfrm>
            <a:custGeom>
              <a:avLst/>
              <a:gdLst/>
              <a:ahLst/>
              <a:cxnLst/>
              <a:rect l="l" t="t" r="r" b="b"/>
              <a:pathLst>
                <a:path w="2677" h="2866" extrusionOk="0">
                  <a:moveTo>
                    <a:pt x="59" y="562"/>
                  </a:moveTo>
                  <a:lnTo>
                    <a:pt x="1591" y="1097"/>
                  </a:lnTo>
                  <a:lnTo>
                    <a:pt x="1591" y="2791"/>
                  </a:lnTo>
                  <a:lnTo>
                    <a:pt x="59" y="562"/>
                  </a:lnTo>
                  <a:close/>
                  <a:moveTo>
                    <a:pt x="1608" y="0"/>
                  </a:moveTo>
                  <a:cubicBezTo>
                    <a:pt x="1599" y="0"/>
                    <a:pt x="1591" y="8"/>
                    <a:pt x="1591" y="15"/>
                  </a:cubicBezTo>
                  <a:lnTo>
                    <a:pt x="1591" y="1063"/>
                  </a:lnTo>
                  <a:lnTo>
                    <a:pt x="22" y="516"/>
                  </a:lnTo>
                  <a:cubicBezTo>
                    <a:pt x="21" y="516"/>
                    <a:pt x="20" y="515"/>
                    <a:pt x="19" y="515"/>
                  </a:cubicBezTo>
                  <a:cubicBezTo>
                    <a:pt x="10" y="515"/>
                    <a:pt x="3" y="522"/>
                    <a:pt x="3" y="533"/>
                  </a:cubicBezTo>
                  <a:cubicBezTo>
                    <a:pt x="0" y="535"/>
                    <a:pt x="3" y="540"/>
                    <a:pt x="3" y="543"/>
                  </a:cubicBezTo>
                  <a:lnTo>
                    <a:pt x="1594" y="2855"/>
                  </a:lnTo>
                  <a:cubicBezTo>
                    <a:pt x="1596" y="2862"/>
                    <a:pt x="1601" y="2865"/>
                    <a:pt x="1607" y="2865"/>
                  </a:cubicBezTo>
                  <a:cubicBezTo>
                    <a:pt x="1617" y="2865"/>
                    <a:pt x="1628" y="2857"/>
                    <a:pt x="1623" y="2845"/>
                  </a:cubicBezTo>
                  <a:lnTo>
                    <a:pt x="1623" y="1110"/>
                  </a:lnTo>
                  <a:lnTo>
                    <a:pt x="2647" y="1466"/>
                  </a:lnTo>
                  <a:cubicBezTo>
                    <a:pt x="2649" y="1467"/>
                    <a:pt x="2651" y="1468"/>
                    <a:pt x="2653" y="1468"/>
                  </a:cubicBezTo>
                  <a:cubicBezTo>
                    <a:pt x="2669" y="1468"/>
                    <a:pt x="2676" y="1441"/>
                    <a:pt x="2657" y="1435"/>
                  </a:cubicBezTo>
                  <a:lnTo>
                    <a:pt x="1623" y="1075"/>
                  </a:lnTo>
                  <a:lnTo>
                    <a:pt x="1623" y="15"/>
                  </a:lnTo>
                  <a:cubicBezTo>
                    <a:pt x="1623" y="8"/>
                    <a:pt x="1618" y="0"/>
                    <a:pt x="160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814139" y="788979"/>
              <a:ext cx="1155988" cy="1023319"/>
            </a:xfrm>
            <a:custGeom>
              <a:avLst/>
              <a:gdLst/>
              <a:ahLst/>
              <a:cxnLst/>
              <a:rect l="l" t="t" r="r" b="b"/>
              <a:pathLst>
                <a:path w="2675" h="2368" extrusionOk="0">
                  <a:moveTo>
                    <a:pt x="1605" y="0"/>
                  </a:moveTo>
                  <a:cubicBezTo>
                    <a:pt x="1601" y="0"/>
                    <a:pt x="1597" y="2"/>
                    <a:pt x="1594" y="6"/>
                  </a:cubicBezTo>
                  <a:lnTo>
                    <a:pt x="3" y="2342"/>
                  </a:lnTo>
                  <a:cubicBezTo>
                    <a:pt x="1" y="2345"/>
                    <a:pt x="1" y="2350"/>
                    <a:pt x="1" y="2352"/>
                  </a:cubicBezTo>
                  <a:cubicBezTo>
                    <a:pt x="1" y="2360"/>
                    <a:pt x="8" y="2367"/>
                    <a:pt x="17" y="2367"/>
                  </a:cubicBezTo>
                  <a:cubicBezTo>
                    <a:pt x="18" y="2367"/>
                    <a:pt x="19" y="2367"/>
                    <a:pt x="20" y="2367"/>
                  </a:cubicBezTo>
                  <a:lnTo>
                    <a:pt x="2655" y="1450"/>
                  </a:lnTo>
                  <a:cubicBezTo>
                    <a:pt x="2674" y="1444"/>
                    <a:pt x="2667" y="1417"/>
                    <a:pt x="2651" y="1417"/>
                  </a:cubicBezTo>
                  <a:cubicBezTo>
                    <a:pt x="2649" y="1417"/>
                    <a:pt x="2647" y="1418"/>
                    <a:pt x="2645" y="1418"/>
                  </a:cubicBezTo>
                  <a:lnTo>
                    <a:pt x="57" y="2320"/>
                  </a:lnTo>
                  <a:lnTo>
                    <a:pt x="57" y="2320"/>
                  </a:lnTo>
                  <a:lnTo>
                    <a:pt x="1619" y="26"/>
                  </a:lnTo>
                  <a:cubicBezTo>
                    <a:pt x="1623" y="18"/>
                    <a:pt x="1623" y="8"/>
                    <a:pt x="1616" y="4"/>
                  </a:cubicBezTo>
                  <a:cubicBezTo>
                    <a:pt x="1613" y="1"/>
                    <a:pt x="1609" y="0"/>
                    <a:pt x="16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6"/>
          <p:cNvSpPr/>
          <p:nvPr/>
        </p:nvSpPr>
        <p:spPr>
          <a:xfrm>
            <a:off x="96600" y="4704050"/>
            <a:ext cx="3705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8676850" y="68900"/>
            <a:ext cx="3705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8676850" y="4704050"/>
            <a:ext cx="3705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96600" y="68900"/>
            <a:ext cx="3705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 name="Google Shape;259;p16"/>
          <p:cNvCxnSpPr>
            <a:stCxn id="258" idx="6"/>
            <a:endCxn id="256" idx="2"/>
          </p:cNvCxnSpPr>
          <p:nvPr/>
        </p:nvCxnSpPr>
        <p:spPr>
          <a:xfrm>
            <a:off x="467100" y="254150"/>
            <a:ext cx="8209800" cy="0"/>
          </a:xfrm>
          <a:prstGeom prst="straightConnector1">
            <a:avLst/>
          </a:prstGeom>
          <a:noFill/>
          <a:ln w="9525" cap="flat" cmpd="sng">
            <a:solidFill>
              <a:schemeClr val="dk2"/>
            </a:solidFill>
            <a:prstDash val="solid"/>
            <a:round/>
            <a:headEnd type="none" w="med" len="med"/>
            <a:tailEnd type="none" w="med" len="med"/>
          </a:ln>
        </p:spPr>
      </p:cxnSp>
      <p:cxnSp>
        <p:nvCxnSpPr>
          <p:cNvPr id="260" name="Google Shape;260;p16"/>
          <p:cNvCxnSpPr>
            <a:stCxn id="258" idx="4"/>
            <a:endCxn id="255" idx="0"/>
          </p:cNvCxnSpPr>
          <p:nvPr/>
        </p:nvCxnSpPr>
        <p:spPr>
          <a:xfrm>
            <a:off x="281850" y="439400"/>
            <a:ext cx="0" cy="4264800"/>
          </a:xfrm>
          <a:prstGeom prst="straightConnector1">
            <a:avLst/>
          </a:prstGeom>
          <a:noFill/>
          <a:ln w="9525" cap="flat" cmpd="sng">
            <a:solidFill>
              <a:schemeClr val="dk2"/>
            </a:solidFill>
            <a:prstDash val="solid"/>
            <a:round/>
            <a:headEnd type="none" w="med" len="med"/>
            <a:tailEnd type="none" w="med" len="med"/>
          </a:ln>
        </p:spPr>
      </p:cxnSp>
      <p:cxnSp>
        <p:nvCxnSpPr>
          <p:cNvPr id="261" name="Google Shape;261;p16"/>
          <p:cNvCxnSpPr>
            <a:stCxn id="255" idx="6"/>
            <a:endCxn id="257" idx="2"/>
          </p:cNvCxnSpPr>
          <p:nvPr/>
        </p:nvCxnSpPr>
        <p:spPr>
          <a:xfrm>
            <a:off x="467100" y="4889300"/>
            <a:ext cx="8209800" cy="0"/>
          </a:xfrm>
          <a:prstGeom prst="straightConnector1">
            <a:avLst/>
          </a:prstGeom>
          <a:noFill/>
          <a:ln w="9525" cap="flat" cmpd="sng">
            <a:solidFill>
              <a:schemeClr val="dk2"/>
            </a:solidFill>
            <a:prstDash val="solid"/>
            <a:round/>
            <a:headEnd type="none" w="med" len="med"/>
            <a:tailEnd type="none" w="med" len="med"/>
          </a:ln>
        </p:spPr>
      </p:cxnSp>
      <p:cxnSp>
        <p:nvCxnSpPr>
          <p:cNvPr id="262" name="Google Shape;262;p16"/>
          <p:cNvCxnSpPr>
            <a:stCxn id="256" idx="4"/>
            <a:endCxn id="257" idx="0"/>
          </p:cNvCxnSpPr>
          <p:nvPr/>
        </p:nvCxnSpPr>
        <p:spPr>
          <a:xfrm>
            <a:off x="8862100" y="439400"/>
            <a:ext cx="0" cy="4264800"/>
          </a:xfrm>
          <a:prstGeom prst="straightConnector1">
            <a:avLst/>
          </a:prstGeom>
          <a:noFill/>
          <a:ln w="9525" cap="flat" cmpd="sng">
            <a:solidFill>
              <a:schemeClr val="dk2"/>
            </a:solidFill>
            <a:prstDash val="solid"/>
            <a:round/>
            <a:headEnd type="none" w="med" len="med"/>
            <a:tailEnd type="none" w="med" len="med"/>
          </a:ln>
        </p:spPr>
      </p:cxnSp>
      <p:cxnSp>
        <p:nvCxnSpPr>
          <p:cNvPr id="263" name="Google Shape;263;p16"/>
          <p:cNvCxnSpPr>
            <a:stCxn id="258" idx="5"/>
            <a:endCxn id="256" idx="3"/>
          </p:cNvCxnSpPr>
          <p:nvPr/>
        </p:nvCxnSpPr>
        <p:spPr>
          <a:xfrm>
            <a:off x="412842" y="385142"/>
            <a:ext cx="8318400" cy="0"/>
          </a:xfrm>
          <a:prstGeom prst="straightConnector1">
            <a:avLst/>
          </a:prstGeom>
          <a:noFill/>
          <a:ln w="9525" cap="flat" cmpd="sng">
            <a:solidFill>
              <a:schemeClr val="dk2"/>
            </a:solidFill>
            <a:prstDash val="solid"/>
            <a:round/>
            <a:headEnd type="none" w="med" len="med"/>
            <a:tailEnd type="none" w="med" len="med"/>
          </a:ln>
        </p:spPr>
      </p:cxnSp>
      <p:cxnSp>
        <p:nvCxnSpPr>
          <p:cNvPr id="264" name="Google Shape;264;p16"/>
          <p:cNvCxnSpPr>
            <a:stCxn id="258" idx="5"/>
            <a:endCxn id="255" idx="7"/>
          </p:cNvCxnSpPr>
          <p:nvPr/>
        </p:nvCxnSpPr>
        <p:spPr>
          <a:xfrm>
            <a:off x="412842" y="385142"/>
            <a:ext cx="0" cy="4373100"/>
          </a:xfrm>
          <a:prstGeom prst="straightConnector1">
            <a:avLst/>
          </a:prstGeom>
          <a:noFill/>
          <a:ln w="9525" cap="flat" cmpd="sng">
            <a:solidFill>
              <a:schemeClr val="dk2"/>
            </a:solidFill>
            <a:prstDash val="solid"/>
            <a:round/>
            <a:headEnd type="none" w="med" len="med"/>
            <a:tailEnd type="none" w="med" len="med"/>
          </a:ln>
        </p:spPr>
      </p:cxnSp>
      <p:cxnSp>
        <p:nvCxnSpPr>
          <p:cNvPr id="265" name="Google Shape;265;p16"/>
          <p:cNvCxnSpPr>
            <a:stCxn id="255" idx="7"/>
            <a:endCxn id="257" idx="1"/>
          </p:cNvCxnSpPr>
          <p:nvPr/>
        </p:nvCxnSpPr>
        <p:spPr>
          <a:xfrm>
            <a:off x="412842" y="4758308"/>
            <a:ext cx="8318400" cy="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16"/>
          <p:cNvCxnSpPr>
            <a:stCxn id="256" idx="3"/>
            <a:endCxn id="257" idx="1"/>
          </p:cNvCxnSpPr>
          <p:nvPr/>
        </p:nvCxnSpPr>
        <p:spPr>
          <a:xfrm>
            <a:off x="8731108" y="385142"/>
            <a:ext cx="0" cy="4373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2">
    <p:bg>
      <p:bgPr>
        <a:solidFill>
          <a:schemeClr val="dk2"/>
        </a:solidFill>
        <a:effectLst/>
      </p:bgPr>
    </p:bg>
    <p:spTree>
      <p:nvGrpSpPr>
        <p:cNvPr id="1" name="Shape 267"/>
        <p:cNvGrpSpPr/>
        <p:nvPr/>
      </p:nvGrpSpPr>
      <p:grpSpPr>
        <a:xfrm>
          <a:off x="0" y="0"/>
          <a:ext cx="0" cy="0"/>
          <a:chOff x="0" y="0"/>
          <a:chExt cx="0" cy="0"/>
        </a:xfrm>
      </p:grpSpPr>
      <p:sp>
        <p:nvSpPr>
          <p:cNvPr id="268" name="Google Shape;268;p1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9" name="Google Shape;269;p17"/>
          <p:cNvSpPr/>
          <p:nvPr/>
        </p:nvSpPr>
        <p:spPr>
          <a:xfrm>
            <a:off x="383450" y="365825"/>
            <a:ext cx="8377800" cy="441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a:off x="282075" y="255625"/>
            <a:ext cx="8580300" cy="4636500"/>
          </a:xfrm>
          <a:prstGeom prst="octagon">
            <a:avLst>
              <a:gd name="adj" fmla="val 921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7"/>
          <p:cNvSpPr/>
          <p:nvPr/>
        </p:nvSpPr>
        <p:spPr>
          <a:xfrm rot="10800000">
            <a:off x="4106975" y="259600"/>
            <a:ext cx="930000" cy="2511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7"/>
          <p:cNvSpPr/>
          <p:nvPr/>
        </p:nvSpPr>
        <p:spPr>
          <a:xfrm>
            <a:off x="4106975" y="4641025"/>
            <a:ext cx="930000" cy="2511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2_1">
    <p:bg>
      <p:bgPr>
        <a:solidFill>
          <a:schemeClr val="dk1"/>
        </a:solidFill>
        <a:effectLst/>
      </p:bgPr>
    </p:bg>
    <p:spTree>
      <p:nvGrpSpPr>
        <p:cNvPr id="1" name="Shape 273"/>
        <p:cNvGrpSpPr/>
        <p:nvPr/>
      </p:nvGrpSpPr>
      <p:grpSpPr>
        <a:xfrm>
          <a:off x="0" y="0"/>
          <a:ext cx="0" cy="0"/>
          <a:chOff x="0" y="0"/>
          <a:chExt cx="0" cy="0"/>
        </a:xfrm>
      </p:grpSpPr>
      <p:sp>
        <p:nvSpPr>
          <p:cNvPr id="274" name="Google Shape;274;p18"/>
          <p:cNvSpPr/>
          <p:nvPr/>
        </p:nvSpPr>
        <p:spPr>
          <a:xfrm>
            <a:off x="281850" y="253500"/>
            <a:ext cx="8580300" cy="4636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4027700" y="202750"/>
            <a:ext cx="110100" cy="110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4223875" y="176325"/>
            <a:ext cx="162900" cy="162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4472850" y="158625"/>
            <a:ext cx="198300" cy="198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4757225" y="176275"/>
            <a:ext cx="162900" cy="162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a:off x="5006200" y="202750"/>
            <a:ext cx="110100" cy="110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8"/>
          <p:cNvSpPr/>
          <p:nvPr/>
        </p:nvSpPr>
        <p:spPr>
          <a:xfrm>
            <a:off x="4027700" y="4839375"/>
            <a:ext cx="110100" cy="110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p:nvPr/>
        </p:nvSpPr>
        <p:spPr>
          <a:xfrm>
            <a:off x="4223875" y="4812950"/>
            <a:ext cx="162900" cy="162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8"/>
          <p:cNvSpPr/>
          <p:nvPr/>
        </p:nvSpPr>
        <p:spPr>
          <a:xfrm>
            <a:off x="4472850" y="4795250"/>
            <a:ext cx="198300" cy="198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
          <p:cNvSpPr/>
          <p:nvPr/>
        </p:nvSpPr>
        <p:spPr>
          <a:xfrm>
            <a:off x="4757225" y="4812900"/>
            <a:ext cx="162900" cy="162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8"/>
          <p:cNvSpPr/>
          <p:nvPr/>
        </p:nvSpPr>
        <p:spPr>
          <a:xfrm>
            <a:off x="5006200" y="4839375"/>
            <a:ext cx="110100" cy="110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1"/>
        </a:solidFill>
        <a:effectLst/>
      </p:bgPr>
    </p:bg>
    <p:spTree>
      <p:nvGrpSpPr>
        <p:cNvPr id="1" name="Shape 286"/>
        <p:cNvGrpSpPr/>
        <p:nvPr/>
      </p:nvGrpSpPr>
      <p:grpSpPr>
        <a:xfrm>
          <a:off x="0" y="0"/>
          <a:ext cx="0" cy="0"/>
          <a:chOff x="0" y="0"/>
          <a:chExt cx="0" cy="0"/>
        </a:xfrm>
      </p:grpSpPr>
      <p:sp>
        <p:nvSpPr>
          <p:cNvPr id="287" name="Google Shape;287;p19"/>
          <p:cNvSpPr txBox="1">
            <a:spLocks noGrp="1"/>
          </p:cNvSpPr>
          <p:nvPr>
            <p:ph type="title"/>
          </p:nvPr>
        </p:nvSpPr>
        <p:spPr>
          <a:xfrm>
            <a:off x="2290050" y="325151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88" name="Google Shape;288;p19"/>
          <p:cNvSpPr txBox="1">
            <a:spLocks noGrp="1"/>
          </p:cNvSpPr>
          <p:nvPr>
            <p:ph type="subTitle" idx="1"/>
          </p:nvPr>
        </p:nvSpPr>
        <p:spPr>
          <a:xfrm>
            <a:off x="1458150" y="1360074"/>
            <a:ext cx="6227700" cy="166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289" name="Google Shape;289;p19"/>
          <p:cNvSpPr/>
          <p:nvPr/>
        </p:nvSpPr>
        <p:spPr>
          <a:xfrm>
            <a:off x="281850" y="253500"/>
            <a:ext cx="8580300" cy="4636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4027700" y="202750"/>
            <a:ext cx="110100" cy="110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4223875" y="176325"/>
            <a:ext cx="162900" cy="162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4472850" y="158625"/>
            <a:ext cx="198300" cy="198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4757225" y="176275"/>
            <a:ext cx="162900" cy="162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5006200" y="202750"/>
            <a:ext cx="110100" cy="110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4027700" y="4839375"/>
            <a:ext cx="110100" cy="110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4223875" y="4812950"/>
            <a:ext cx="162900" cy="162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4472850" y="4795250"/>
            <a:ext cx="198300" cy="198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4757225" y="4812900"/>
            <a:ext cx="162900" cy="162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5006200" y="4839375"/>
            <a:ext cx="110100" cy="110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dk2"/>
        </a:solidFill>
        <a:effectLst/>
      </p:bgPr>
    </p:bg>
    <p:spTree>
      <p:nvGrpSpPr>
        <p:cNvPr id="1" name="Shape 300"/>
        <p:cNvGrpSpPr/>
        <p:nvPr/>
      </p:nvGrpSpPr>
      <p:grpSpPr>
        <a:xfrm>
          <a:off x="0" y="0"/>
          <a:ext cx="0" cy="0"/>
          <a:chOff x="0" y="0"/>
          <a:chExt cx="0" cy="0"/>
        </a:xfrm>
      </p:grpSpPr>
      <p:sp>
        <p:nvSpPr>
          <p:cNvPr id="301" name="Google Shape;301;p20"/>
          <p:cNvSpPr txBox="1">
            <a:spLocks noGrp="1"/>
          </p:cNvSpPr>
          <p:nvPr>
            <p:ph type="title"/>
          </p:nvPr>
        </p:nvSpPr>
        <p:spPr>
          <a:xfrm>
            <a:off x="720000" y="16828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2" name="Google Shape;302;p20"/>
          <p:cNvSpPr txBox="1">
            <a:spLocks noGrp="1"/>
          </p:cNvSpPr>
          <p:nvPr>
            <p:ph type="subTitle" idx="1"/>
          </p:nvPr>
        </p:nvSpPr>
        <p:spPr>
          <a:xfrm>
            <a:off x="720000" y="221055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 name="Google Shape;303;p20"/>
          <p:cNvSpPr txBox="1">
            <a:spLocks noGrp="1"/>
          </p:cNvSpPr>
          <p:nvPr>
            <p:ph type="title" idx="2"/>
          </p:nvPr>
        </p:nvSpPr>
        <p:spPr>
          <a:xfrm>
            <a:off x="3419269" y="16828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4" name="Google Shape;304;p20"/>
          <p:cNvSpPr txBox="1">
            <a:spLocks noGrp="1"/>
          </p:cNvSpPr>
          <p:nvPr>
            <p:ph type="subTitle" idx="3"/>
          </p:nvPr>
        </p:nvSpPr>
        <p:spPr>
          <a:xfrm>
            <a:off x="3419269" y="221055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5" name="Google Shape;305;p20"/>
          <p:cNvSpPr txBox="1">
            <a:spLocks noGrp="1"/>
          </p:cNvSpPr>
          <p:nvPr>
            <p:ph type="title" idx="4"/>
          </p:nvPr>
        </p:nvSpPr>
        <p:spPr>
          <a:xfrm>
            <a:off x="720000" y="3116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6" name="Google Shape;306;p20"/>
          <p:cNvSpPr txBox="1">
            <a:spLocks noGrp="1"/>
          </p:cNvSpPr>
          <p:nvPr>
            <p:ph type="subTitle" idx="5"/>
          </p:nvPr>
        </p:nvSpPr>
        <p:spPr>
          <a:xfrm>
            <a:off x="720000" y="364395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7" name="Google Shape;307;p20"/>
          <p:cNvSpPr txBox="1">
            <a:spLocks noGrp="1"/>
          </p:cNvSpPr>
          <p:nvPr>
            <p:ph type="title" idx="6"/>
          </p:nvPr>
        </p:nvSpPr>
        <p:spPr>
          <a:xfrm>
            <a:off x="3419269" y="3116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8" name="Google Shape;308;p20"/>
          <p:cNvSpPr txBox="1">
            <a:spLocks noGrp="1"/>
          </p:cNvSpPr>
          <p:nvPr>
            <p:ph type="subTitle" idx="7"/>
          </p:nvPr>
        </p:nvSpPr>
        <p:spPr>
          <a:xfrm>
            <a:off x="3419269" y="364395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9" name="Google Shape;309;p20"/>
          <p:cNvSpPr txBox="1">
            <a:spLocks noGrp="1"/>
          </p:cNvSpPr>
          <p:nvPr>
            <p:ph type="title" idx="8"/>
          </p:nvPr>
        </p:nvSpPr>
        <p:spPr>
          <a:xfrm>
            <a:off x="6118545" y="16828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0" name="Google Shape;310;p20"/>
          <p:cNvSpPr txBox="1">
            <a:spLocks noGrp="1"/>
          </p:cNvSpPr>
          <p:nvPr>
            <p:ph type="subTitle" idx="9"/>
          </p:nvPr>
        </p:nvSpPr>
        <p:spPr>
          <a:xfrm>
            <a:off x="6118545" y="221055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1" name="Google Shape;311;p20"/>
          <p:cNvSpPr txBox="1">
            <a:spLocks noGrp="1"/>
          </p:cNvSpPr>
          <p:nvPr>
            <p:ph type="title" idx="13"/>
          </p:nvPr>
        </p:nvSpPr>
        <p:spPr>
          <a:xfrm>
            <a:off x="6118545" y="3116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2" name="Google Shape;312;p20"/>
          <p:cNvSpPr txBox="1">
            <a:spLocks noGrp="1"/>
          </p:cNvSpPr>
          <p:nvPr>
            <p:ph type="subTitle" idx="14"/>
          </p:nvPr>
        </p:nvSpPr>
        <p:spPr>
          <a:xfrm>
            <a:off x="6118545" y="364395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3" name="Google Shape;313;p20"/>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14" name="Google Shape;314;p20"/>
          <p:cNvGrpSpPr/>
          <p:nvPr/>
        </p:nvGrpSpPr>
        <p:grpSpPr>
          <a:xfrm>
            <a:off x="281850" y="158625"/>
            <a:ext cx="8580300" cy="4834925"/>
            <a:chOff x="281850" y="158625"/>
            <a:chExt cx="8580300" cy="4834925"/>
          </a:xfrm>
        </p:grpSpPr>
        <p:sp>
          <p:nvSpPr>
            <p:cNvPr id="315" name="Google Shape;315;p20"/>
            <p:cNvSpPr/>
            <p:nvPr/>
          </p:nvSpPr>
          <p:spPr>
            <a:xfrm>
              <a:off x="281850" y="253500"/>
              <a:ext cx="8580300" cy="463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0"/>
            <p:cNvSpPr/>
            <p:nvPr/>
          </p:nvSpPr>
          <p:spPr>
            <a:xfrm>
              <a:off x="4027700" y="202750"/>
              <a:ext cx="1101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0"/>
            <p:cNvSpPr/>
            <p:nvPr/>
          </p:nvSpPr>
          <p:spPr>
            <a:xfrm>
              <a:off x="4223875" y="176325"/>
              <a:ext cx="162900" cy="16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4472850" y="158625"/>
              <a:ext cx="198300" cy="198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4757225" y="176275"/>
              <a:ext cx="162900" cy="16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a:off x="5006200" y="202750"/>
              <a:ext cx="1101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a:off x="4027700" y="4839375"/>
              <a:ext cx="1101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a:off x="4223875" y="4812950"/>
              <a:ext cx="162900" cy="16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4472850" y="4795250"/>
              <a:ext cx="198300" cy="198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4757225" y="4812900"/>
              <a:ext cx="162900" cy="16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a:off x="5006200" y="4839375"/>
              <a:ext cx="110100" cy="11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dk1"/>
        </a:solidFill>
        <a:effectLst/>
      </p:bgPr>
    </p:bg>
    <p:spTree>
      <p:nvGrpSpPr>
        <p:cNvPr id="1" name="Shape 326"/>
        <p:cNvGrpSpPr/>
        <p:nvPr/>
      </p:nvGrpSpPr>
      <p:grpSpPr>
        <a:xfrm>
          <a:off x="0" y="0"/>
          <a:ext cx="0" cy="0"/>
          <a:chOff x="0" y="0"/>
          <a:chExt cx="0" cy="0"/>
        </a:xfrm>
      </p:grpSpPr>
      <p:sp>
        <p:nvSpPr>
          <p:cNvPr id="327" name="Google Shape;327;p21"/>
          <p:cNvSpPr txBox="1">
            <a:spLocks noGrp="1"/>
          </p:cNvSpPr>
          <p:nvPr>
            <p:ph type="ctrTitle"/>
          </p:nvPr>
        </p:nvSpPr>
        <p:spPr>
          <a:xfrm>
            <a:off x="715100" y="602438"/>
            <a:ext cx="4284000" cy="9978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2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28" name="Google Shape;328;p21"/>
          <p:cNvSpPr txBox="1">
            <a:spLocks noGrp="1"/>
          </p:cNvSpPr>
          <p:nvPr>
            <p:ph type="subTitle" idx="1"/>
          </p:nvPr>
        </p:nvSpPr>
        <p:spPr>
          <a:xfrm>
            <a:off x="715100" y="1637175"/>
            <a:ext cx="2592900" cy="94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29" name="Google Shape;329;p21"/>
          <p:cNvSpPr/>
          <p:nvPr/>
        </p:nvSpPr>
        <p:spPr>
          <a:xfrm>
            <a:off x="8676850" y="68900"/>
            <a:ext cx="370500" cy="370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a:off x="8676850" y="4704050"/>
            <a:ext cx="370500" cy="370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p:nvPr/>
        </p:nvSpPr>
        <p:spPr>
          <a:xfrm>
            <a:off x="96600" y="4704050"/>
            <a:ext cx="370500" cy="370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1"/>
          <p:cNvSpPr/>
          <p:nvPr/>
        </p:nvSpPr>
        <p:spPr>
          <a:xfrm>
            <a:off x="96600" y="68900"/>
            <a:ext cx="370500" cy="370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 name="Google Shape;333;p21"/>
          <p:cNvCxnSpPr>
            <a:stCxn id="332" idx="6"/>
            <a:endCxn id="329" idx="2"/>
          </p:cNvCxnSpPr>
          <p:nvPr/>
        </p:nvCxnSpPr>
        <p:spPr>
          <a:xfrm>
            <a:off x="467100" y="254150"/>
            <a:ext cx="8209800" cy="0"/>
          </a:xfrm>
          <a:prstGeom prst="straightConnector1">
            <a:avLst/>
          </a:prstGeom>
          <a:noFill/>
          <a:ln w="9525" cap="flat" cmpd="sng">
            <a:solidFill>
              <a:schemeClr val="lt1"/>
            </a:solidFill>
            <a:prstDash val="solid"/>
            <a:round/>
            <a:headEnd type="none" w="med" len="med"/>
            <a:tailEnd type="none" w="med" len="med"/>
          </a:ln>
        </p:spPr>
      </p:cxnSp>
      <p:cxnSp>
        <p:nvCxnSpPr>
          <p:cNvPr id="334" name="Google Shape;334;p21"/>
          <p:cNvCxnSpPr>
            <a:stCxn id="332" idx="4"/>
            <a:endCxn id="331" idx="0"/>
          </p:cNvCxnSpPr>
          <p:nvPr/>
        </p:nvCxnSpPr>
        <p:spPr>
          <a:xfrm>
            <a:off x="281850" y="439400"/>
            <a:ext cx="0" cy="4264800"/>
          </a:xfrm>
          <a:prstGeom prst="straightConnector1">
            <a:avLst/>
          </a:prstGeom>
          <a:noFill/>
          <a:ln w="9525" cap="flat" cmpd="sng">
            <a:solidFill>
              <a:schemeClr val="lt1"/>
            </a:solidFill>
            <a:prstDash val="solid"/>
            <a:round/>
            <a:headEnd type="none" w="med" len="med"/>
            <a:tailEnd type="none" w="med" len="med"/>
          </a:ln>
        </p:spPr>
      </p:cxnSp>
      <p:cxnSp>
        <p:nvCxnSpPr>
          <p:cNvPr id="335" name="Google Shape;335;p21"/>
          <p:cNvCxnSpPr>
            <a:stCxn id="331" idx="6"/>
            <a:endCxn id="330" idx="2"/>
          </p:cNvCxnSpPr>
          <p:nvPr/>
        </p:nvCxnSpPr>
        <p:spPr>
          <a:xfrm>
            <a:off x="467100" y="4889300"/>
            <a:ext cx="8209800" cy="0"/>
          </a:xfrm>
          <a:prstGeom prst="straightConnector1">
            <a:avLst/>
          </a:prstGeom>
          <a:noFill/>
          <a:ln w="9525" cap="flat" cmpd="sng">
            <a:solidFill>
              <a:schemeClr val="lt1"/>
            </a:solidFill>
            <a:prstDash val="solid"/>
            <a:round/>
            <a:headEnd type="none" w="med" len="med"/>
            <a:tailEnd type="none" w="med" len="med"/>
          </a:ln>
        </p:spPr>
      </p:cxnSp>
      <p:cxnSp>
        <p:nvCxnSpPr>
          <p:cNvPr id="336" name="Google Shape;336;p21"/>
          <p:cNvCxnSpPr>
            <a:stCxn id="329" idx="4"/>
            <a:endCxn id="330" idx="0"/>
          </p:cNvCxnSpPr>
          <p:nvPr/>
        </p:nvCxnSpPr>
        <p:spPr>
          <a:xfrm>
            <a:off x="8862100" y="439400"/>
            <a:ext cx="0" cy="4264800"/>
          </a:xfrm>
          <a:prstGeom prst="straightConnector1">
            <a:avLst/>
          </a:prstGeom>
          <a:noFill/>
          <a:ln w="9525" cap="flat" cmpd="sng">
            <a:solidFill>
              <a:schemeClr val="lt1"/>
            </a:solidFill>
            <a:prstDash val="solid"/>
            <a:round/>
            <a:headEnd type="none" w="med" len="med"/>
            <a:tailEnd type="none" w="med" len="med"/>
          </a:ln>
        </p:spPr>
      </p:cxnSp>
      <p:cxnSp>
        <p:nvCxnSpPr>
          <p:cNvPr id="337" name="Google Shape;337;p21"/>
          <p:cNvCxnSpPr>
            <a:stCxn id="332" idx="5"/>
            <a:endCxn id="329" idx="3"/>
          </p:cNvCxnSpPr>
          <p:nvPr/>
        </p:nvCxnSpPr>
        <p:spPr>
          <a:xfrm>
            <a:off x="412842" y="385142"/>
            <a:ext cx="8318400" cy="0"/>
          </a:xfrm>
          <a:prstGeom prst="straightConnector1">
            <a:avLst/>
          </a:prstGeom>
          <a:noFill/>
          <a:ln w="9525" cap="flat" cmpd="sng">
            <a:solidFill>
              <a:schemeClr val="lt1"/>
            </a:solidFill>
            <a:prstDash val="solid"/>
            <a:round/>
            <a:headEnd type="none" w="med" len="med"/>
            <a:tailEnd type="none" w="med" len="med"/>
          </a:ln>
        </p:spPr>
      </p:cxnSp>
      <p:cxnSp>
        <p:nvCxnSpPr>
          <p:cNvPr id="338" name="Google Shape;338;p21"/>
          <p:cNvCxnSpPr>
            <a:stCxn id="332" idx="5"/>
            <a:endCxn id="331" idx="7"/>
          </p:cNvCxnSpPr>
          <p:nvPr/>
        </p:nvCxnSpPr>
        <p:spPr>
          <a:xfrm>
            <a:off x="412842" y="385142"/>
            <a:ext cx="0" cy="4373100"/>
          </a:xfrm>
          <a:prstGeom prst="straightConnector1">
            <a:avLst/>
          </a:prstGeom>
          <a:noFill/>
          <a:ln w="9525" cap="flat" cmpd="sng">
            <a:solidFill>
              <a:schemeClr val="lt1"/>
            </a:solidFill>
            <a:prstDash val="solid"/>
            <a:round/>
            <a:headEnd type="none" w="med" len="med"/>
            <a:tailEnd type="none" w="med" len="med"/>
          </a:ln>
        </p:spPr>
      </p:cxnSp>
      <p:cxnSp>
        <p:nvCxnSpPr>
          <p:cNvPr id="339" name="Google Shape;339;p21"/>
          <p:cNvCxnSpPr>
            <a:stCxn id="331" idx="7"/>
            <a:endCxn id="330" idx="1"/>
          </p:cNvCxnSpPr>
          <p:nvPr/>
        </p:nvCxnSpPr>
        <p:spPr>
          <a:xfrm>
            <a:off x="412842" y="4758308"/>
            <a:ext cx="8318400" cy="0"/>
          </a:xfrm>
          <a:prstGeom prst="straightConnector1">
            <a:avLst/>
          </a:prstGeom>
          <a:noFill/>
          <a:ln w="9525" cap="flat" cmpd="sng">
            <a:solidFill>
              <a:schemeClr val="lt1"/>
            </a:solidFill>
            <a:prstDash val="solid"/>
            <a:round/>
            <a:headEnd type="none" w="med" len="med"/>
            <a:tailEnd type="none" w="med" len="med"/>
          </a:ln>
        </p:spPr>
      </p:cxnSp>
      <p:cxnSp>
        <p:nvCxnSpPr>
          <p:cNvPr id="340" name="Google Shape;340;p21"/>
          <p:cNvCxnSpPr>
            <a:stCxn id="329" idx="3"/>
            <a:endCxn id="330" idx="1"/>
          </p:cNvCxnSpPr>
          <p:nvPr/>
        </p:nvCxnSpPr>
        <p:spPr>
          <a:xfrm>
            <a:off x="8731108" y="385142"/>
            <a:ext cx="0" cy="4373100"/>
          </a:xfrm>
          <a:prstGeom prst="straightConnector1">
            <a:avLst/>
          </a:prstGeom>
          <a:noFill/>
          <a:ln w="9525" cap="flat" cmpd="sng">
            <a:solidFill>
              <a:schemeClr val="lt1"/>
            </a:solidFill>
            <a:prstDash val="solid"/>
            <a:round/>
            <a:headEnd type="none" w="med" len="med"/>
            <a:tailEnd type="none" w="med" len="med"/>
          </a:ln>
        </p:spPr>
      </p:cxnSp>
      <p:sp>
        <p:nvSpPr>
          <p:cNvPr id="341" name="Google Shape;341;p21"/>
          <p:cNvSpPr/>
          <p:nvPr/>
        </p:nvSpPr>
        <p:spPr>
          <a:xfrm rot="10800000">
            <a:off x="4106975" y="259600"/>
            <a:ext cx="930000" cy="251100"/>
          </a:xfrm>
          <a:prstGeom prst="triangle">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a:off x="4107000" y="4632750"/>
            <a:ext cx="930000" cy="251100"/>
          </a:xfrm>
          <a:prstGeom prst="triangle">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txBox="1"/>
          <p:nvPr/>
        </p:nvSpPr>
        <p:spPr>
          <a:xfrm>
            <a:off x="715100" y="3480938"/>
            <a:ext cx="3772800" cy="53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lt1"/>
                </a:solidFill>
                <a:latin typeface="Assistant"/>
                <a:ea typeface="Assistant"/>
                <a:cs typeface="Assistant"/>
                <a:sym typeface="Assistant"/>
              </a:rPr>
              <a:t>CREDITS: This presentation template was created by </a:t>
            </a:r>
            <a:r>
              <a:rPr lang="en" sz="1000" b="1">
                <a:solidFill>
                  <a:schemeClr val="lt1"/>
                </a:solidFill>
                <a:uFill>
                  <a:noFill/>
                </a:uFill>
                <a:latin typeface="Assistant"/>
                <a:ea typeface="Assistant"/>
                <a:cs typeface="Assistant"/>
                <a:sym typeface="Assistant"/>
                <a:hlinkClick r:id="rId2">
                  <a:extLst>
                    <a:ext uri="{A12FA001-AC4F-418D-AE19-62706E023703}">
                      <ahyp:hlinkClr xmlns:ahyp="http://schemas.microsoft.com/office/drawing/2018/hyperlinkcolor" val="tx"/>
                    </a:ext>
                  </a:extLst>
                </a:hlinkClick>
              </a:rPr>
              <a:t>Slidesgo</a:t>
            </a:r>
            <a:r>
              <a:rPr lang="en" sz="1000">
                <a:solidFill>
                  <a:schemeClr val="lt1"/>
                </a:solidFill>
                <a:latin typeface="Assistant"/>
                <a:ea typeface="Assistant"/>
                <a:cs typeface="Assistant"/>
                <a:sym typeface="Assistant"/>
              </a:rPr>
              <a:t>, and includes icons by </a:t>
            </a:r>
            <a:r>
              <a:rPr lang="en" sz="1000" b="1">
                <a:solidFill>
                  <a:schemeClr val="lt1"/>
                </a:solidFill>
                <a:uFill>
                  <a:noFill/>
                </a:u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1000" b="1">
                <a:solidFill>
                  <a:schemeClr val="lt1"/>
                </a:solidFill>
                <a:latin typeface="Assistant"/>
                <a:ea typeface="Assistant"/>
                <a:cs typeface="Assistant"/>
                <a:sym typeface="Assistant"/>
              </a:rPr>
              <a:t> </a:t>
            </a:r>
            <a:r>
              <a:rPr lang="en" sz="1000">
                <a:solidFill>
                  <a:schemeClr val="lt1"/>
                </a:solidFill>
                <a:latin typeface="Assistant"/>
                <a:ea typeface="Assistant"/>
                <a:cs typeface="Assistant"/>
                <a:sym typeface="Assistant"/>
              </a:rPr>
              <a:t>and infographics &amp; images by </a:t>
            </a:r>
            <a:r>
              <a:rPr lang="en" sz="1000" b="1">
                <a:solidFill>
                  <a:schemeClr val="lt1"/>
                </a:solidFill>
                <a:uFill>
                  <a:noFill/>
                </a:u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endParaRPr sz="1000" b="1">
              <a:solidFill>
                <a:schemeClr val="lt1"/>
              </a:solidFill>
              <a:latin typeface="Assistant"/>
              <a:ea typeface="Assistant"/>
              <a:cs typeface="Assistant"/>
              <a:sym typeface="Assistan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2"/>
        <p:cNvGrpSpPr/>
        <p:nvPr/>
      </p:nvGrpSpPr>
      <p:grpSpPr>
        <a:xfrm>
          <a:off x="0" y="0"/>
          <a:ext cx="0" cy="0"/>
          <a:chOff x="0" y="0"/>
          <a:chExt cx="0" cy="0"/>
        </a:xfrm>
      </p:grpSpPr>
      <p:sp>
        <p:nvSpPr>
          <p:cNvPr id="33" name="Google Shape;33;p3"/>
          <p:cNvSpPr txBox="1">
            <a:spLocks noGrp="1"/>
          </p:cNvSpPr>
          <p:nvPr>
            <p:ph type="title"/>
          </p:nvPr>
        </p:nvSpPr>
        <p:spPr>
          <a:xfrm>
            <a:off x="721250" y="2543446"/>
            <a:ext cx="45429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3"/>
          <p:cNvSpPr txBox="1">
            <a:spLocks noGrp="1"/>
          </p:cNvSpPr>
          <p:nvPr>
            <p:ph type="title" idx="2" hasCustomPrompt="1"/>
          </p:nvPr>
        </p:nvSpPr>
        <p:spPr>
          <a:xfrm>
            <a:off x="715100" y="1523956"/>
            <a:ext cx="1384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5" name="Google Shape;35;p3"/>
          <p:cNvSpPr txBox="1">
            <a:spLocks noGrp="1"/>
          </p:cNvSpPr>
          <p:nvPr>
            <p:ph type="subTitle" idx="1"/>
          </p:nvPr>
        </p:nvSpPr>
        <p:spPr>
          <a:xfrm>
            <a:off x="721250" y="3291581"/>
            <a:ext cx="3954900" cy="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6" name="Google Shape;36;p3"/>
          <p:cNvGrpSpPr/>
          <p:nvPr/>
        </p:nvGrpSpPr>
        <p:grpSpPr>
          <a:xfrm>
            <a:off x="137552" y="82812"/>
            <a:ext cx="328315" cy="351494"/>
            <a:chOff x="813275" y="787250"/>
            <a:chExt cx="1156852" cy="1238528"/>
          </a:xfrm>
        </p:grpSpPr>
        <p:sp>
          <p:nvSpPr>
            <p:cNvPr id="37" name="Google Shape;37;p3"/>
            <p:cNvSpPr/>
            <p:nvPr/>
          </p:nvSpPr>
          <p:spPr>
            <a:xfrm>
              <a:off x="813275" y="787250"/>
              <a:ext cx="1156852" cy="1238528"/>
            </a:xfrm>
            <a:custGeom>
              <a:avLst/>
              <a:gdLst/>
              <a:ahLst/>
              <a:cxnLst/>
              <a:rect l="l" t="t" r="r" b="b"/>
              <a:pathLst>
                <a:path w="2677" h="2866" extrusionOk="0">
                  <a:moveTo>
                    <a:pt x="59" y="562"/>
                  </a:moveTo>
                  <a:lnTo>
                    <a:pt x="1591" y="1097"/>
                  </a:lnTo>
                  <a:lnTo>
                    <a:pt x="1591" y="2791"/>
                  </a:lnTo>
                  <a:lnTo>
                    <a:pt x="59" y="562"/>
                  </a:lnTo>
                  <a:close/>
                  <a:moveTo>
                    <a:pt x="1608" y="0"/>
                  </a:moveTo>
                  <a:cubicBezTo>
                    <a:pt x="1599" y="0"/>
                    <a:pt x="1591" y="8"/>
                    <a:pt x="1591" y="15"/>
                  </a:cubicBezTo>
                  <a:lnTo>
                    <a:pt x="1591" y="1063"/>
                  </a:lnTo>
                  <a:lnTo>
                    <a:pt x="22" y="516"/>
                  </a:lnTo>
                  <a:cubicBezTo>
                    <a:pt x="21" y="516"/>
                    <a:pt x="20" y="515"/>
                    <a:pt x="19" y="515"/>
                  </a:cubicBezTo>
                  <a:cubicBezTo>
                    <a:pt x="10" y="515"/>
                    <a:pt x="3" y="522"/>
                    <a:pt x="3" y="533"/>
                  </a:cubicBezTo>
                  <a:cubicBezTo>
                    <a:pt x="0" y="535"/>
                    <a:pt x="3" y="540"/>
                    <a:pt x="3" y="543"/>
                  </a:cubicBezTo>
                  <a:lnTo>
                    <a:pt x="1594" y="2855"/>
                  </a:lnTo>
                  <a:cubicBezTo>
                    <a:pt x="1596" y="2862"/>
                    <a:pt x="1601" y="2865"/>
                    <a:pt x="1607" y="2865"/>
                  </a:cubicBezTo>
                  <a:cubicBezTo>
                    <a:pt x="1617" y="2865"/>
                    <a:pt x="1628" y="2857"/>
                    <a:pt x="1623" y="2845"/>
                  </a:cubicBezTo>
                  <a:lnTo>
                    <a:pt x="1623" y="1110"/>
                  </a:lnTo>
                  <a:lnTo>
                    <a:pt x="2647" y="1466"/>
                  </a:lnTo>
                  <a:cubicBezTo>
                    <a:pt x="2649" y="1467"/>
                    <a:pt x="2651" y="1468"/>
                    <a:pt x="2653" y="1468"/>
                  </a:cubicBezTo>
                  <a:cubicBezTo>
                    <a:pt x="2669" y="1468"/>
                    <a:pt x="2676" y="1441"/>
                    <a:pt x="2657" y="1435"/>
                  </a:cubicBezTo>
                  <a:lnTo>
                    <a:pt x="1623" y="1075"/>
                  </a:lnTo>
                  <a:lnTo>
                    <a:pt x="1623" y="15"/>
                  </a:lnTo>
                  <a:cubicBezTo>
                    <a:pt x="1623" y="8"/>
                    <a:pt x="1618" y="0"/>
                    <a:pt x="160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14139" y="788979"/>
              <a:ext cx="1155988" cy="1023319"/>
            </a:xfrm>
            <a:custGeom>
              <a:avLst/>
              <a:gdLst/>
              <a:ahLst/>
              <a:cxnLst/>
              <a:rect l="l" t="t" r="r" b="b"/>
              <a:pathLst>
                <a:path w="2675" h="2368" extrusionOk="0">
                  <a:moveTo>
                    <a:pt x="1605" y="0"/>
                  </a:moveTo>
                  <a:cubicBezTo>
                    <a:pt x="1601" y="0"/>
                    <a:pt x="1597" y="2"/>
                    <a:pt x="1594" y="6"/>
                  </a:cubicBezTo>
                  <a:lnTo>
                    <a:pt x="3" y="2342"/>
                  </a:lnTo>
                  <a:cubicBezTo>
                    <a:pt x="1" y="2345"/>
                    <a:pt x="1" y="2350"/>
                    <a:pt x="1" y="2352"/>
                  </a:cubicBezTo>
                  <a:cubicBezTo>
                    <a:pt x="1" y="2360"/>
                    <a:pt x="8" y="2367"/>
                    <a:pt x="17" y="2367"/>
                  </a:cubicBezTo>
                  <a:cubicBezTo>
                    <a:pt x="18" y="2367"/>
                    <a:pt x="19" y="2367"/>
                    <a:pt x="20" y="2367"/>
                  </a:cubicBezTo>
                  <a:lnTo>
                    <a:pt x="2655" y="1450"/>
                  </a:lnTo>
                  <a:cubicBezTo>
                    <a:pt x="2674" y="1444"/>
                    <a:pt x="2667" y="1417"/>
                    <a:pt x="2651" y="1417"/>
                  </a:cubicBezTo>
                  <a:cubicBezTo>
                    <a:pt x="2649" y="1417"/>
                    <a:pt x="2647" y="1418"/>
                    <a:pt x="2645" y="1418"/>
                  </a:cubicBezTo>
                  <a:lnTo>
                    <a:pt x="57" y="2320"/>
                  </a:lnTo>
                  <a:lnTo>
                    <a:pt x="57" y="2320"/>
                  </a:lnTo>
                  <a:lnTo>
                    <a:pt x="1619" y="26"/>
                  </a:lnTo>
                  <a:cubicBezTo>
                    <a:pt x="1623" y="18"/>
                    <a:pt x="1623" y="8"/>
                    <a:pt x="1616" y="4"/>
                  </a:cubicBezTo>
                  <a:cubicBezTo>
                    <a:pt x="1613" y="1"/>
                    <a:pt x="1609" y="0"/>
                    <a:pt x="16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3"/>
          <p:cNvGrpSpPr/>
          <p:nvPr/>
        </p:nvGrpSpPr>
        <p:grpSpPr>
          <a:xfrm>
            <a:off x="135325" y="4717962"/>
            <a:ext cx="328315" cy="351494"/>
            <a:chOff x="813275" y="787250"/>
            <a:chExt cx="1156852" cy="1238528"/>
          </a:xfrm>
        </p:grpSpPr>
        <p:sp>
          <p:nvSpPr>
            <p:cNvPr id="40" name="Google Shape;40;p3"/>
            <p:cNvSpPr/>
            <p:nvPr/>
          </p:nvSpPr>
          <p:spPr>
            <a:xfrm>
              <a:off x="813275" y="787250"/>
              <a:ext cx="1156852" cy="1238528"/>
            </a:xfrm>
            <a:custGeom>
              <a:avLst/>
              <a:gdLst/>
              <a:ahLst/>
              <a:cxnLst/>
              <a:rect l="l" t="t" r="r" b="b"/>
              <a:pathLst>
                <a:path w="2677" h="2866" extrusionOk="0">
                  <a:moveTo>
                    <a:pt x="59" y="562"/>
                  </a:moveTo>
                  <a:lnTo>
                    <a:pt x="1591" y="1097"/>
                  </a:lnTo>
                  <a:lnTo>
                    <a:pt x="1591" y="2791"/>
                  </a:lnTo>
                  <a:lnTo>
                    <a:pt x="59" y="562"/>
                  </a:lnTo>
                  <a:close/>
                  <a:moveTo>
                    <a:pt x="1608" y="0"/>
                  </a:moveTo>
                  <a:cubicBezTo>
                    <a:pt x="1599" y="0"/>
                    <a:pt x="1591" y="8"/>
                    <a:pt x="1591" y="15"/>
                  </a:cubicBezTo>
                  <a:lnTo>
                    <a:pt x="1591" y="1063"/>
                  </a:lnTo>
                  <a:lnTo>
                    <a:pt x="22" y="516"/>
                  </a:lnTo>
                  <a:cubicBezTo>
                    <a:pt x="21" y="516"/>
                    <a:pt x="20" y="515"/>
                    <a:pt x="19" y="515"/>
                  </a:cubicBezTo>
                  <a:cubicBezTo>
                    <a:pt x="10" y="515"/>
                    <a:pt x="3" y="522"/>
                    <a:pt x="3" y="533"/>
                  </a:cubicBezTo>
                  <a:cubicBezTo>
                    <a:pt x="0" y="535"/>
                    <a:pt x="3" y="540"/>
                    <a:pt x="3" y="543"/>
                  </a:cubicBezTo>
                  <a:lnTo>
                    <a:pt x="1594" y="2855"/>
                  </a:lnTo>
                  <a:cubicBezTo>
                    <a:pt x="1596" y="2862"/>
                    <a:pt x="1601" y="2865"/>
                    <a:pt x="1607" y="2865"/>
                  </a:cubicBezTo>
                  <a:cubicBezTo>
                    <a:pt x="1617" y="2865"/>
                    <a:pt x="1628" y="2857"/>
                    <a:pt x="1623" y="2845"/>
                  </a:cubicBezTo>
                  <a:lnTo>
                    <a:pt x="1623" y="1110"/>
                  </a:lnTo>
                  <a:lnTo>
                    <a:pt x="2647" y="1466"/>
                  </a:lnTo>
                  <a:cubicBezTo>
                    <a:pt x="2649" y="1467"/>
                    <a:pt x="2651" y="1468"/>
                    <a:pt x="2653" y="1468"/>
                  </a:cubicBezTo>
                  <a:cubicBezTo>
                    <a:pt x="2669" y="1468"/>
                    <a:pt x="2676" y="1441"/>
                    <a:pt x="2657" y="1435"/>
                  </a:cubicBezTo>
                  <a:lnTo>
                    <a:pt x="1623" y="1075"/>
                  </a:lnTo>
                  <a:lnTo>
                    <a:pt x="1623" y="15"/>
                  </a:lnTo>
                  <a:cubicBezTo>
                    <a:pt x="1623" y="8"/>
                    <a:pt x="1618" y="0"/>
                    <a:pt x="160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814139" y="788979"/>
              <a:ext cx="1155988" cy="1023319"/>
            </a:xfrm>
            <a:custGeom>
              <a:avLst/>
              <a:gdLst/>
              <a:ahLst/>
              <a:cxnLst/>
              <a:rect l="l" t="t" r="r" b="b"/>
              <a:pathLst>
                <a:path w="2675" h="2368" extrusionOk="0">
                  <a:moveTo>
                    <a:pt x="1605" y="0"/>
                  </a:moveTo>
                  <a:cubicBezTo>
                    <a:pt x="1601" y="0"/>
                    <a:pt x="1597" y="2"/>
                    <a:pt x="1594" y="6"/>
                  </a:cubicBezTo>
                  <a:lnTo>
                    <a:pt x="3" y="2342"/>
                  </a:lnTo>
                  <a:cubicBezTo>
                    <a:pt x="1" y="2345"/>
                    <a:pt x="1" y="2350"/>
                    <a:pt x="1" y="2352"/>
                  </a:cubicBezTo>
                  <a:cubicBezTo>
                    <a:pt x="1" y="2360"/>
                    <a:pt x="8" y="2367"/>
                    <a:pt x="17" y="2367"/>
                  </a:cubicBezTo>
                  <a:cubicBezTo>
                    <a:pt x="18" y="2367"/>
                    <a:pt x="19" y="2367"/>
                    <a:pt x="20" y="2367"/>
                  </a:cubicBezTo>
                  <a:lnTo>
                    <a:pt x="2655" y="1450"/>
                  </a:lnTo>
                  <a:cubicBezTo>
                    <a:pt x="2674" y="1444"/>
                    <a:pt x="2667" y="1417"/>
                    <a:pt x="2651" y="1417"/>
                  </a:cubicBezTo>
                  <a:cubicBezTo>
                    <a:pt x="2649" y="1417"/>
                    <a:pt x="2647" y="1418"/>
                    <a:pt x="2645" y="1418"/>
                  </a:cubicBezTo>
                  <a:lnTo>
                    <a:pt x="57" y="2320"/>
                  </a:lnTo>
                  <a:lnTo>
                    <a:pt x="57" y="2320"/>
                  </a:lnTo>
                  <a:lnTo>
                    <a:pt x="1619" y="26"/>
                  </a:lnTo>
                  <a:cubicBezTo>
                    <a:pt x="1623" y="18"/>
                    <a:pt x="1623" y="8"/>
                    <a:pt x="1616" y="4"/>
                  </a:cubicBezTo>
                  <a:cubicBezTo>
                    <a:pt x="1613" y="1"/>
                    <a:pt x="1609" y="0"/>
                    <a:pt x="16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3"/>
          <p:cNvGrpSpPr/>
          <p:nvPr/>
        </p:nvGrpSpPr>
        <p:grpSpPr>
          <a:xfrm>
            <a:off x="8715622" y="78380"/>
            <a:ext cx="328315" cy="351494"/>
            <a:chOff x="813275" y="787250"/>
            <a:chExt cx="1156852" cy="1238528"/>
          </a:xfrm>
        </p:grpSpPr>
        <p:sp>
          <p:nvSpPr>
            <p:cNvPr id="43" name="Google Shape;43;p3"/>
            <p:cNvSpPr/>
            <p:nvPr/>
          </p:nvSpPr>
          <p:spPr>
            <a:xfrm>
              <a:off x="813275" y="787250"/>
              <a:ext cx="1156852" cy="1238528"/>
            </a:xfrm>
            <a:custGeom>
              <a:avLst/>
              <a:gdLst/>
              <a:ahLst/>
              <a:cxnLst/>
              <a:rect l="l" t="t" r="r" b="b"/>
              <a:pathLst>
                <a:path w="2677" h="2866" extrusionOk="0">
                  <a:moveTo>
                    <a:pt x="59" y="562"/>
                  </a:moveTo>
                  <a:lnTo>
                    <a:pt x="1591" y="1097"/>
                  </a:lnTo>
                  <a:lnTo>
                    <a:pt x="1591" y="2791"/>
                  </a:lnTo>
                  <a:lnTo>
                    <a:pt x="59" y="562"/>
                  </a:lnTo>
                  <a:close/>
                  <a:moveTo>
                    <a:pt x="1608" y="0"/>
                  </a:moveTo>
                  <a:cubicBezTo>
                    <a:pt x="1599" y="0"/>
                    <a:pt x="1591" y="8"/>
                    <a:pt x="1591" y="15"/>
                  </a:cubicBezTo>
                  <a:lnTo>
                    <a:pt x="1591" y="1063"/>
                  </a:lnTo>
                  <a:lnTo>
                    <a:pt x="22" y="516"/>
                  </a:lnTo>
                  <a:cubicBezTo>
                    <a:pt x="21" y="516"/>
                    <a:pt x="20" y="515"/>
                    <a:pt x="19" y="515"/>
                  </a:cubicBezTo>
                  <a:cubicBezTo>
                    <a:pt x="10" y="515"/>
                    <a:pt x="3" y="522"/>
                    <a:pt x="3" y="533"/>
                  </a:cubicBezTo>
                  <a:cubicBezTo>
                    <a:pt x="0" y="535"/>
                    <a:pt x="3" y="540"/>
                    <a:pt x="3" y="543"/>
                  </a:cubicBezTo>
                  <a:lnTo>
                    <a:pt x="1594" y="2855"/>
                  </a:lnTo>
                  <a:cubicBezTo>
                    <a:pt x="1596" y="2862"/>
                    <a:pt x="1601" y="2865"/>
                    <a:pt x="1607" y="2865"/>
                  </a:cubicBezTo>
                  <a:cubicBezTo>
                    <a:pt x="1617" y="2865"/>
                    <a:pt x="1628" y="2857"/>
                    <a:pt x="1623" y="2845"/>
                  </a:cubicBezTo>
                  <a:lnTo>
                    <a:pt x="1623" y="1110"/>
                  </a:lnTo>
                  <a:lnTo>
                    <a:pt x="2647" y="1466"/>
                  </a:lnTo>
                  <a:cubicBezTo>
                    <a:pt x="2649" y="1467"/>
                    <a:pt x="2651" y="1468"/>
                    <a:pt x="2653" y="1468"/>
                  </a:cubicBezTo>
                  <a:cubicBezTo>
                    <a:pt x="2669" y="1468"/>
                    <a:pt x="2676" y="1441"/>
                    <a:pt x="2657" y="1435"/>
                  </a:cubicBezTo>
                  <a:lnTo>
                    <a:pt x="1623" y="1075"/>
                  </a:lnTo>
                  <a:lnTo>
                    <a:pt x="1623" y="15"/>
                  </a:lnTo>
                  <a:cubicBezTo>
                    <a:pt x="1623" y="8"/>
                    <a:pt x="1618" y="0"/>
                    <a:pt x="160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814139" y="788979"/>
              <a:ext cx="1155988" cy="1023319"/>
            </a:xfrm>
            <a:custGeom>
              <a:avLst/>
              <a:gdLst/>
              <a:ahLst/>
              <a:cxnLst/>
              <a:rect l="l" t="t" r="r" b="b"/>
              <a:pathLst>
                <a:path w="2675" h="2368" extrusionOk="0">
                  <a:moveTo>
                    <a:pt x="1605" y="0"/>
                  </a:moveTo>
                  <a:cubicBezTo>
                    <a:pt x="1601" y="0"/>
                    <a:pt x="1597" y="2"/>
                    <a:pt x="1594" y="6"/>
                  </a:cubicBezTo>
                  <a:lnTo>
                    <a:pt x="3" y="2342"/>
                  </a:lnTo>
                  <a:cubicBezTo>
                    <a:pt x="1" y="2345"/>
                    <a:pt x="1" y="2350"/>
                    <a:pt x="1" y="2352"/>
                  </a:cubicBezTo>
                  <a:cubicBezTo>
                    <a:pt x="1" y="2360"/>
                    <a:pt x="8" y="2367"/>
                    <a:pt x="17" y="2367"/>
                  </a:cubicBezTo>
                  <a:cubicBezTo>
                    <a:pt x="18" y="2367"/>
                    <a:pt x="19" y="2367"/>
                    <a:pt x="20" y="2367"/>
                  </a:cubicBezTo>
                  <a:lnTo>
                    <a:pt x="2655" y="1450"/>
                  </a:lnTo>
                  <a:cubicBezTo>
                    <a:pt x="2674" y="1444"/>
                    <a:pt x="2667" y="1417"/>
                    <a:pt x="2651" y="1417"/>
                  </a:cubicBezTo>
                  <a:cubicBezTo>
                    <a:pt x="2649" y="1417"/>
                    <a:pt x="2647" y="1418"/>
                    <a:pt x="2645" y="1418"/>
                  </a:cubicBezTo>
                  <a:lnTo>
                    <a:pt x="57" y="2320"/>
                  </a:lnTo>
                  <a:lnTo>
                    <a:pt x="57" y="2320"/>
                  </a:lnTo>
                  <a:lnTo>
                    <a:pt x="1619" y="26"/>
                  </a:lnTo>
                  <a:cubicBezTo>
                    <a:pt x="1623" y="18"/>
                    <a:pt x="1623" y="8"/>
                    <a:pt x="1616" y="4"/>
                  </a:cubicBezTo>
                  <a:cubicBezTo>
                    <a:pt x="1613" y="1"/>
                    <a:pt x="1609" y="0"/>
                    <a:pt x="16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3"/>
          <p:cNvGrpSpPr/>
          <p:nvPr/>
        </p:nvGrpSpPr>
        <p:grpSpPr>
          <a:xfrm>
            <a:off x="8713395" y="4713530"/>
            <a:ext cx="328315" cy="351494"/>
            <a:chOff x="813275" y="787250"/>
            <a:chExt cx="1156852" cy="1238528"/>
          </a:xfrm>
        </p:grpSpPr>
        <p:sp>
          <p:nvSpPr>
            <p:cNvPr id="46" name="Google Shape;46;p3"/>
            <p:cNvSpPr/>
            <p:nvPr/>
          </p:nvSpPr>
          <p:spPr>
            <a:xfrm>
              <a:off x="813275" y="787250"/>
              <a:ext cx="1156852" cy="1238528"/>
            </a:xfrm>
            <a:custGeom>
              <a:avLst/>
              <a:gdLst/>
              <a:ahLst/>
              <a:cxnLst/>
              <a:rect l="l" t="t" r="r" b="b"/>
              <a:pathLst>
                <a:path w="2677" h="2866" extrusionOk="0">
                  <a:moveTo>
                    <a:pt x="59" y="562"/>
                  </a:moveTo>
                  <a:lnTo>
                    <a:pt x="1591" y="1097"/>
                  </a:lnTo>
                  <a:lnTo>
                    <a:pt x="1591" y="2791"/>
                  </a:lnTo>
                  <a:lnTo>
                    <a:pt x="59" y="562"/>
                  </a:lnTo>
                  <a:close/>
                  <a:moveTo>
                    <a:pt x="1608" y="0"/>
                  </a:moveTo>
                  <a:cubicBezTo>
                    <a:pt x="1599" y="0"/>
                    <a:pt x="1591" y="8"/>
                    <a:pt x="1591" y="15"/>
                  </a:cubicBezTo>
                  <a:lnTo>
                    <a:pt x="1591" y="1063"/>
                  </a:lnTo>
                  <a:lnTo>
                    <a:pt x="22" y="516"/>
                  </a:lnTo>
                  <a:cubicBezTo>
                    <a:pt x="21" y="516"/>
                    <a:pt x="20" y="515"/>
                    <a:pt x="19" y="515"/>
                  </a:cubicBezTo>
                  <a:cubicBezTo>
                    <a:pt x="10" y="515"/>
                    <a:pt x="3" y="522"/>
                    <a:pt x="3" y="533"/>
                  </a:cubicBezTo>
                  <a:cubicBezTo>
                    <a:pt x="0" y="535"/>
                    <a:pt x="3" y="540"/>
                    <a:pt x="3" y="543"/>
                  </a:cubicBezTo>
                  <a:lnTo>
                    <a:pt x="1594" y="2855"/>
                  </a:lnTo>
                  <a:cubicBezTo>
                    <a:pt x="1596" y="2862"/>
                    <a:pt x="1601" y="2865"/>
                    <a:pt x="1607" y="2865"/>
                  </a:cubicBezTo>
                  <a:cubicBezTo>
                    <a:pt x="1617" y="2865"/>
                    <a:pt x="1628" y="2857"/>
                    <a:pt x="1623" y="2845"/>
                  </a:cubicBezTo>
                  <a:lnTo>
                    <a:pt x="1623" y="1110"/>
                  </a:lnTo>
                  <a:lnTo>
                    <a:pt x="2647" y="1466"/>
                  </a:lnTo>
                  <a:cubicBezTo>
                    <a:pt x="2649" y="1467"/>
                    <a:pt x="2651" y="1468"/>
                    <a:pt x="2653" y="1468"/>
                  </a:cubicBezTo>
                  <a:cubicBezTo>
                    <a:pt x="2669" y="1468"/>
                    <a:pt x="2676" y="1441"/>
                    <a:pt x="2657" y="1435"/>
                  </a:cubicBezTo>
                  <a:lnTo>
                    <a:pt x="1623" y="1075"/>
                  </a:lnTo>
                  <a:lnTo>
                    <a:pt x="1623" y="15"/>
                  </a:lnTo>
                  <a:cubicBezTo>
                    <a:pt x="1623" y="8"/>
                    <a:pt x="1618" y="0"/>
                    <a:pt x="160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814139" y="788979"/>
              <a:ext cx="1155988" cy="1023319"/>
            </a:xfrm>
            <a:custGeom>
              <a:avLst/>
              <a:gdLst/>
              <a:ahLst/>
              <a:cxnLst/>
              <a:rect l="l" t="t" r="r" b="b"/>
              <a:pathLst>
                <a:path w="2675" h="2368" extrusionOk="0">
                  <a:moveTo>
                    <a:pt x="1605" y="0"/>
                  </a:moveTo>
                  <a:cubicBezTo>
                    <a:pt x="1601" y="0"/>
                    <a:pt x="1597" y="2"/>
                    <a:pt x="1594" y="6"/>
                  </a:cubicBezTo>
                  <a:lnTo>
                    <a:pt x="3" y="2342"/>
                  </a:lnTo>
                  <a:cubicBezTo>
                    <a:pt x="1" y="2345"/>
                    <a:pt x="1" y="2350"/>
                    <a:pt x="1" y="2352"/>
                  </a:cubicBezTo>
                  <a:cubicBezTo>
                    <a:pt x="1" y="2360"/>
                    <a:pt x="8" y="2367"/>
                    <a:pt x="17" y="2367"/>
                  </a:cubicBezTo>
                  <a:cubicBezTo>
                    <a:pt x="18" y="2367"/>
                    <a:pt x="19" y="2367"/>
                    <a:pt x="20" y="2367"/>
                  </a:cubicBezTo>
                  <a:lnTo>
                    <a:pt x="2655" y="1450"/>
                  </a:lnTo>
                  <a:cubicBezTo>
                    <a:pt x="2674" y="1444"/>
                    <a:pt x="2667" y="1417"/>
                    <a:pt x="2651" y="1417"/>
                  </a:cubicBezTo>
                  <a:cubicBezTo>
                    <a:pt x="2649" y="1417"/>
                    <a:pt x="2647" y="1418"/>
                    <a:pt x="2645" y="1418"/>
                  </a:cubicBezTo>
                  <a:lnTo>
                    <a:pt x="57" y="2320"/>
                  </a:lnTo>
                  <a:lnTo>
                    <a:pt x="57" y="2320"/>
                  </a:lnTo>
                  <a:lnTo>
                    <a:pt x="1619" y="26"/>
                  </a:lnTo>
                  <a:cubicBezTo>
                    <a:pt x="1623" y="18"/>
                    <a:pt x="1623" y="8"/>
                    <a:pt x="1616" y="4"/>
                  </a:cubicBezTo>
                  <a:cubicBezTo>
                    <a:pt x="1613" y="1"/>
                    <a:pt x="1609" y="0"/>
                    <a:pt x="16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3"/>
          <p:cNvSpPr/>
          <p:nvPr/>
        </p:nvSpPr>
        <p:spPr>
          <a:xfrm>
            <a:off x="96600" y="4704050"/>
            <a:ext cx="3705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676850" y="68900"/>
            <a:ext cx="3705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676850" y="4704050"/>
            <a:ext cx="3705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96600" y="68900"/>
            <a:ext cx="3705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 name="Google Shape;52;p3"/>
          <p:cNvCxnSpPr>
            <a:stCxn id="51" idx="6"/>
            <a:endCxn id="49" idx="2"/>
          </p:cNvCxnSpPr>
          <p:nvPr/>
        </p:nvCxnSpPr>
        <p:spPr>
          <a:xfrm>
            <a:off x="467100" y="254150"/>
            <a:ext cx="8209800" cy="0"/>
          </a:xfrm>
          <a:prstGeom prst="straightConnector1">
            <a:avLst/>
          </a:prstGeom>
          <a:noFill/>
          <a:ln w="9525" cap="flat" cmpd="sng">
            <a:solidFill>
              <a:schemeClr val="dk2"/>
            </a:solidFill>
            <a:prstDash val="solid"/>
            <a:round/>
            <a:headEnd type="none" w="med" len="med"/>
            <a:tailEnd type="none" w="med" len="med"/>
          </a:ln>
        </p:spPr>
      </p:cxnSp>
      <p:cxnSp>
        <p:nvCxnSpPr>
          <p:cNvPr id="53" name="Google Shape;53;p3"/>
          <p:cNvCxnSpPr>
            <a:stCxn id="51" idx="4"/>
            <a:endCxn id="48" idx="0"/>
          </p:cNvCxnSpPr>
          <p:nvPr/>
        </p:nvCxnSpPr>
        <p:spPr>
          <a:xfrm>
            <a:off x="281850" y="439400"/>
            <a:ext cx="0" cy="4264800"/>
          </a:xfrm>
          <a:prstGeom prst="straightConnector1">
            <a:avLst/>
          </a:prstGeom>
          <a:noFill/>
          <a:ln w="9525" cap="flat" cmpd="sng">
            <a:solidFill>
              <a:schemeClr val="dk2"/>
            </a:solidFill>
            <a:prstDash val="solid"/>
            <a:round/>
            <a:headEnd type="none" w="med" len="med"/>
            <a:tailEnd type="none" w="med" len="med"/>
          </a:ln>
        </p:spPr>
      </p:cxnSp>
      <p:cxnSp>
        <p:nvCxnSpPr>
          <p:cNvPr id="54" name="Google Shape;54;p3"/>
          <p:cNvCxnSpPr>
            <a:stCxn id="48" idx="6"/>
            <a:endCxn id="50" idx="2"/>
          </p:cNvCxnSpPr>
          <p:nvPr/>
        </p:nvCxnSpPr>
        <p:spPr>
          <a:xfrm>
            <a:off x="467100" y="4889300"/>
            <a:ext cx="8209800" cy="0"/>
          </a:xfrm>
          <a:prstGeom prst="straightConnector1">
            <a:avLst/>
          </a:prstGeom>
          <a:noFill/>
          <a:ln w="9525" cap="flat" cmpd="sng">
            <a:solidFill>
              <a:schemeClr val="dk2"/>
            </a:solidFill>
            <a:prstDash val="solid"/>
            <a:round/>
            <a:headEnd type="none" w="med" len="med"/>
            <a:tailEnd type="none" w="med" len="med"/>
          </a:ln>
        </p:spPr>
      </p:cxnSp>
      <p:cxnSp>
        <p:nvCxnSpPr>
          <p:cNvPr id="55" name="Google Shape;55;p3"/>
          <p:cNvCxnSpPr>
            <a:stCxn id="49" idx="4"/>
            <a:endCxn id="50" idx="0"/>
          </p:cNvCxnSpPr>
          <p:nvPr/>
        </p:nvCxnSpPr>
        <p:spPr>
          <a:xfrm>
            <a:off x="8862100" y="439400"/>
            <a:ext cx="0" cy="4264800"/>
          </a:xfrm>
          <a:prstGeom prst="straightConnector1">
            <a:avLst/>
          </a:prstGeom>
          <a:noFill/>
          <a:ln w="9525" cap="flat" cmpd="sng">
            <a:solidFill>
              <a:schemeClr val="dk2"/>
            </a:solidFill>
            <a:prstDash val="solid"/>
            <a:round/>
            <a:headEnd type="none" w="med" len="med"/>
            <a:tailEnd type="none" w="med" len="med"/>
          </a:ln>
        </p:spPr>
      </p:cxnSp>
      <p:cxnSp>
        <p:nvCxnSpPr>
          <p:cNvPr id="56" name="Google Shape;56;p3"/>
          <p:cNvCxnSpPr>
            <a:stCxn id="51" idx="5"/>
            <a:endCxn id="49" idx="3"/>
          </p:cNvCxnSpPr>
          <p:nvPr/>
        </p:nvCxnSpPr>
        <p:spPr>
          <a:xfrm>
            <a:off x="412842" y="385142"/>
            <a:ext cx="8318400" cy="0"/>
          </a:xfrm>
          <a:prstGeom prst="straightConnector1">
            <a:avLst/>
          </a:prstGeom>
          <a:noFill/>
          <a:ln w="9525" cap="flat" cmpd="sng">
            <a:solidFill>
              <a:schemeClr val="dk2"/>
            </a:solidFill>
            <a:prstDash val="solid"/>
            <a:round/>
            <a:headEnd type="none" w="med" len="med"/>
            <a:tailEnd type="none" w="med" len="med"/>
          </a:ln>
        </p:spPr>
      </p:cxnSp>
      <p:cxnSp>
        <p:nvCxnSpPr>
          <p:cNvPr id="57" name="Google Shape;57;p3"/>
          <p:cNvCxnSpPr>
            <a:stCxn id="51" idx="5"/>
            <a:endCxn id="48" idx="7"/>
          </p:cNvCxnSpPr>
          <p:nvPr/>
        </p:nvCxnSpPr>
        <p:spPr>
          <a:xfrm>
            <a:off x="412842" y="385142"/>
            <a:ext cx="0" cy="4373100"/>
          </a:xfrm>
          <a:prstGeom prst="straightConnector1">
            <a:avLst/>
          </a:prstGeom>
          <a:noFill/>
          <a:ln w="9525" cap="flat" cmpd="sng">
            <a:solidFill>
              <a:schemeClr val="dk2"/>
            </a:solidFill>
            <a:prstDash val="solid"/>
            <a:round/>
            <a:headEnd type="none" w="med" len="med"/>
            <a:tailEnd type="none" w="med" len="med"/>
          </a:ln>
        </p:spPr>
      </p:cxnSp>
      <p:cxnSp>
        <p:nvCxnSpPr>
          <p:cNvPr id="58" name="Google Shape;58;p3"/>
          <p:cNvCxnSpPr>
            <a:stCxn id="48" idx="7"/>
            <a:endCxn id="50" idx="1"/>
          </p:cNvCxnSpPr>
          <p:nvPr/>
        </p:nvCxnSpPr>
        <p:spPr>
          <a:xfrm>
            <a:off x="412842" y="4758308"/>
            <a:ext cx="8318400" cy="0"/>
          </a:xfrm>
          <a:prstGeom prst="straightConnector1">
            <a:avLst/>
          </a:prstGeom>
          <a:noFill/>
          <a:ln w="9525" cap="flat" cmpd="sng">
            <a:solidFill>
              <a:schemeClr val="dk2"/>
            </a:solidFill>
            <a:prstDash val="solid"/>
            <a:round/>
            <a:headEnd type="none" w="med" len="med"/>
            <a:tailEnd type="none" w="med" len="med"/>
          </a:ln>
        </p:spPr>
      </p:cxnSp>
      <p:cxnSp>
        <p:nvCxnSpPr>
          <p:cNvPr id="59" name="Google Shape;59;p3"/>
          <p:cNvCxnSpPr>
            <a:stCxn id="49" idx="3"/>
            <a:endCxn id="50" idx="1"/>
          </p:cNvCxnSpPr>
          <p:nvPr/>
        </p:nvCxnSpPr>
        <p:spPr>
          <a:xfrm>
            <a:off x="8731108" y="385142"/>
            <a:ext cx="0" cy="4373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2"/>
        </a:solidFill>
        <a:effectLst/>
      </p:bgPr>
    </p:bg>
    <p:spTree>
      <p:nvGrpSpPr>
        <p:cNvPr id="1" name="Shape 344"/>
        <p:cNvGrpSpPr/>
        <p:nvPr/>
      </p:nvGrpSpPr>
      <p:grpSpPr>
        <a:xfrm>
          <a:off x="0" y="0"/>
          <a:ext cx="0" cy="0"/>
          <a:chOff x="0" y="0"/>
          <a:chExt cx="0" cy="0"/>
        </a:xfrm>
      </p:grpSpPr>
      <p:sp>
        <p:nvSpPr>
          <p:cNvPr id="345" name="Google Shape;345;p22"/>
          <p:cNvSpPr/>
          <p:nvPr/>
        </p:nvSpPr>
        <p:spPr>
          <a:xfrm>
            <a:off x="8676850" y="68900"/>
            <a:ext cx="370500" cy="37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2"/>
          <p:cNvSpPr/>
          <p:nvPr/>
        </p:nvSpPr>
        <p:spPr>
          <a:xfrm>
            <a:off x="8676850" y="4704050"/>
            <a:ext cx="370500" cy="37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2"/>
          <p:cNvSpPr/>
          <p:nvPr/>
        </p:nvSpPr>
        <p:spPr>
          <a:xfrm>
            <a:off x="96600" y="4704050"/>
            <a:ext cx="370500" cy="37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2"/>
          <p:cNvSpPr/>
          <p:nvPr/>
        </p:nvSpPr>
        <p:spPr>
          <a:xfrm>
            <a:off x="96600" y="68900"/>
            <a:ext cx="370500" cy="37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22"/>
          <p:cNvCxnSpPr>
            <a:stCxn id="348" idx="6"/>
            <a:endCxn id="345" idx="2"/>
          </p:cNvCxnSpPr>
          <p:nvPr/>
        </p:nvCxnSpPr>
        <p:spPr>
          <a:xfrm>
            <a:off x="467100" y="254150"/>
            <a:ext cx="8209800" cy="0"/>
          </a:xfrm>
          <a:prstGeom prst="straightConnector1">
            <a:avLst/>
          </a:prstGeom>
          <a:noFill/>
          <a:ln w="9525" cap="flat" cmpd="sng">
            <a:solidFill>
              <a:schemeClr val="dk1"/>
            </a:solidFill>
            <a:prstDash val="solid"/>
            <a:round/>
            <a:headEnd type="none" w="med" len="med"/>
            <a:tailEnd type="none" w="med" len="med"/>
          </a:ln>
        </p:spPr>
      </p:cxnSp>
      <p:cxnSp>
        <p:nvCxnSpPr>
          <p:cNvPr id="350" name="Google Shape;350;p22"/>
          <p:cNvCxnSpPr>
            <a:stCxn id="348" idx="4"/>
            <a:endCxn id="347" idx="0"/>
          </p:cNvCxnSpPr>
          <p:nvPr/>
        </p:nvCxnSpPr>
        <p:spPr>
          <a:xfrm>
            <a:off x="281850" y="439400"/>
            <a:ext cx="0" cy="4264800"/>
          </a:xfrm>
          <a:prstGeom prst="straightConnector1">
            <a:avLst/>
          </a:prstGeom>
          <a:noFill/>
          <a:ln w="9525" cap="flat" cmpd="sng">
            <a:solidFill>
              <a:schemeClr val="dk1"/>
            </a:solidFill>
            <a:prstDash val="solid"/>
            <a:round/>
            <a:headEnd type="none" w="med" len="med"/>
            <a:tailEnd type="none" w="med" len="med"/>
          </a:ln>
        </p:spPr>
      </p:cxnSp>
      <p:cxnSp>
        <p:nvCxnSpPr>
          <p:cNvPr id="351" name="Google Shape;351;p22"/>
          <p:cNvCxnSpPr>
            <a:stCxn id="347" idx="6"/>
            <a:endCxn id="346" idx="2"/>
          </p:cNvCxnSpPr>
          <p:nvPr/>
        </p:nvCxnSpPr>
        <p:spPr>
          <a:xfrm>
            <a:off x="467100" y="4889300"/>
            <a:ext cx="8209800" cy="0"/>
          </a:xfrm>
          <a:prstGeom prst="straightConnector1">
            <a:avLst/>
          </a:prstGeom>
          <a:noFill/>
          <a:ln w="9525" cap="flat" cmpd="sng">
            <a:solidFill>
              <a:schemeClr val="dk1"/>
            </a:solidFill>
            <a:prstDash val="solid"/>
            <a:round/>
            <a:headEnd type="none" w="med" len="med"/>
            <a:tailEnd type="none" w="med" len="med"/>
          </a:ln>
        </p:spPr>
      </p:cxnSp>
      <p:cxnSp>
        <p:nvCxnSpPr>
          <p:cNvPr id="352" name="Google Shape;352;p22"/>
          <p:cNvCxnSpPr>
            <a:stCxn id="345" idx="4"/>
            <a:endCxn id="346" idx="0"/>
          </p:cNvCxnSpPr>
          <p:nvPr/>
        </p:nvCxnSpPr>
        <p:spPr>
          <a:xfrm>
            <a:off x="8862100" y="439400"/>
            <a:ext cx="0" cy="4264800"/>
          </a:xfrm>
          <a:prstGeom prst="straightConnector1">
            <a:avLst/>
          </a:prstGeom>
          <a:noFill/>
          <a:ln w="9525" cap="flat" cmpd="sng">
            <a:solidFill>
              <a:schemeClr val="dk1"/>
            </a:solidFill>
            <a:prstDash val="solid"/>
            <a:round/>
            <a:headEnd type="none" w="med" len="med"/>
            <a:tailEnd type="none" w="med" len="med"/>
          </a:ln>
        </p:spPr>
      </p:cxnSp>
      <p:cxnSp>
        <p:nvCxnSpPr>
          <p:cNvPr id="353" name="Google Shape;353;p22"/>
          <p:cNvCxnSpPr>
            <a:stCxn id="348" idx="5"/>
            <a:endCxn id="345" idx="3"/>
          </p:cNvCxnSpPr>
          <p:nvPr/>
        </p:nvCxnSpPr>
        <p:spPr>
          <a:xfrm>
            <a:off x="412842" y="385142"/>
            <a:ext cx="8318400" cy="0"/>
          </a:xfrm>
          <a:prstGeom prst="straightConnector1">
            <a:avLst/>
          </a:prstGeom>
          <a:noFill/>
          <a:ln w="9525" cap="flat" cmpd="sng">
            <a:solidFill>
              <a:schemeClr val="dk1"/>
            </a:solidFill>
            <a:prstDash val="solid"/>
            <a:round/>
            <a:headEnd type="none" w="med" len="med"/>
            <a:tailEnd type="none" w="med" len="med"/>
          </a:ln>
        </p:spPr>
      </p:cxnSp>
      <p:cxnSp>
        <p:nvCxnSpPr>
          <p:cNvPr id="354" name="Google Shape;354;p22"/>
          <p:cNvCxnSpPr>
            <a:stCxn id="348" idx="5"/>
            <a:endCxn id="347" idx="7"/>
          </p:cNvCxnSpPr>
          <p:nvPr/>
        </p:nvCxnSpPr>
        <p:spPr>
          <a:xfrm>
            <a:off x="412842" y="385142"/>
            <a:ext cx="0" cy="4373100"/>
          </a:xfrm>
          <a:prstGeom prst="straightConnector1">
            <a:avLst/>
          </a:prstGeom>
          <a:noFill/>
          <a:ln w="9525" cap="flat" cmpd="sng">
            <a:solidFill>
              <a:schemeClr val="dk1"/>
            </a:solidFill>
            <a:prstDash val="solid"/>
            <a:round/>
            <a:headEnd type="none" w="med" len="med"/>
            <a:tailEnd type="none" w="med" len="med"/>
          </a:ln>
        </p:spPr>
      </p:cxnSp>
      <p:cxnSp>
        <p:nvCxnSpPr>
          <p:cNvPr id="355" name="Google Shape;355;p22"/>
          <p:cNvCxnSpPr>
            <a:stCxn id="347" idx="7"/>
            <a:endCxn id="346" idx="1"/>
          </p:cNvCxnSpPr>
          <p:nvPr/>
        </p:nvCxnSpPr>
        <p:spPr>
          <a:xfrm>
            <a:off x="412842" y="4758308"/>
            <a:ext cx="8318400" cy="0"/>
          </a:xfrm>
          <a:prstGeom prst="straightConnector1">
            <a:avLst/>
          </a:prstGeom>
          <a:noFill/>
          <a:ln w="9525" cap="flat" cmpd="sng">
            <a:solidFill>
              <a:schemeClr val="dk1"/>
            </a:solidFill>
            <a:prstDash val="solid"/>
            <a:round/>
            <a:headEnd type="none" w="med" len="med"/>
            <a:tailEnd type="none" w="med" len="med"/>
          </a:ln>
        </p:spPr>
      </p:cxnSp>
      <p:cxnSp>
        <p:nvCxnSpPr>
          <p:cNvPr id="356" name="Google Shape;356;p22"/>
          <p:cNvCxnSpPr>
            <a:stCxn id="345" idx="3"/>
            <a:endCxn id="346" idx="1"/>
          </p:cNvCxnSpPr>
          <p:nvPr/>
        </p:nvCxnSpPr>
        <p:spPr>
          <a:xfrm>
            <a:off x="8731108" y="385142"/>
            <a:ext cx="0" cy="4373100"/>
          </a:xfrm>
          <a:prstGeom prst="straightConnector1">
            <a:avLst/>
          </a:prstGeom>
          <a:noFill/>
          <a:ln w="9525" cap="flat" cmpd="sng">
            <a:solidFill>
              <a:schemeClr val="dk1"/>
            </a:solidFill>
            <a:prstDash val="solid"/>
            <a:round/>
            <a:headEnd type="none" w="med" len="med"/>
            <a:tailEnd type="none" w="med" len="med"/>
          </a:ln>
        </p:spPr>
      </p:cxnSp>
      <p:sp>
        <p:nvSpPr>
          <p:cNvPr id="357" name="Google Shape;357;p22"/>
          <p:cNvSpPr/>
          <p:nvPr/>
        </p:nvSpPr>
        <p:spPr>
          <a:xfrm rot="10800000">
            <a:off x="4106975" y="259600"/>
            <a:ext cx="930000" cy="2511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4107000" y="4632750"/>
            <a:ext cx="930000" cy="2511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dk1"/>
        </a:solidFill>
        <a:effectLst/>
      </p:bgPr>
    </p:bg>
    <p:spTree>
      <p:nvGrpSpPr>
        <p:cNvPr id="1" name="Shape 359"/>
        <p:cNvGrpSpPr/>
        <p:nvPr/>
      </p:nvGrpSpPr>
      <p:grpSpPr>
        <a:xfrm>
          <a:off x="0" y="0"/>
          <a:ext cx="0" cy="0"/>
          <a:chOff x="0" y="0"/>
          <a:chExt cx="0" cy="0"/>
        </a:xfrm>
      </p:grpSpPr>
      <p:sp>
        <p:nvSpPr>
          <p:cNvPr id="360" name="Google Shape;360;p23"/>
          <p:cNvSpPr/>
          <p:nvPr/>
        </p:nvSpPr>
        <p:spPr>
          <a:xfrm>
            <a:off x="281850" y="253500"/>
            <a:ext cx="8580300" cy="4636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4027700" y="202750"/>
            <a:ext cx="110100" cy="110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4223875" y="176325"/>
            <a:ext cx="162900" cy="162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4472850" y="158625"/>
            <a:ext cx="198300" cy="198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4757225" y="176275"/>
            <a:ext cx="162900" cy="162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5006200" y="202750"/>
            <a:ext cx="110100" cy="110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4027700" y="4839375"/>
            <a:ext cx="110100" cy="110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4223875" y="4812950"/>
            <a:ext cx="162900" cy="162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4472850" y="4795250"/>
            <a:ext cx="198300" cy="198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4757225" y="4812900"/>
            <a:ext cx="162900" cy="162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5006200" y="4839375"/>
            <a:ext cx="110100" cy="110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2">
  <p:cSld name="BLANK_1_1_1_1_1_1_1_2">
    <p:bg>
      <p:bgPr>
        <a:solidFill>
          <a:schemeClr val="dk1"/>
        </a:solidFill>
        <a:effectLst/>
      </p:bgPr>
    </p:bg>
    <p:spTree>
      <p:nvGrpSpPr>
        <p:cNvPr id="1" name="Shape 371"/>
        <p:cNvGrpSpPr/>
        <p:nvPr/>
      </p:nvGrpSpPr>
      <p:grpSpPr>
        <a:xfrm>
          <a:off x="0" y="0"/>
          <a:ext cx="0" cy="0"/>
          <a:chOff x="0" y="0"/>
          <a:chExt cx="0" cy="0"/>
        </a:xfrm>
      </p:grpSpPr>
      <p:grpSp>
        <p:nvGrpSpPr>
          <p:cNvPr id="372" name="Google Shape;372;p24"/>
          <p:cNvGrpSpPr/>
          <p:nvPr/>
        </p:nvGrpSpPr>
        <p:grpSpPr>
          <a:xfrm>
            <a:off x="137552" y="82812"/>
            <a:ext cx="328315" cy="351494"/>
            <a:chOff x="813275" y="787250"/>
            <a:chExt cx="1156852" cy="1238528"/>
          </a:xfrm>
        </p:grpSpPr>
        <p:sp>
          <p:nvSpPr>
            <p:cNvPr id="373" name="Google Shape;373;p24"/>
            <p:cNvSpPr/>
            <p:nvPr/>
          </p:nvSpPr>
          <p:spPr>
            <a:xfrm>
              <a:off x="813275" y="787250"/>
              <a:ext cx="1156852" cy="1238528"/>
            </a:xfrm>
            <a:custGeom>
              <a:avLst/>
              <a:gdLst/>
              <a:ahLst/>
              <a:cxnLst/>
              <a:rect l="l" t="t" r="r" b="b"/>
              <a:pathLst>
                <a:path w="2677" h="2866" extrusionOk="0">
                  <a:moveTo>
                    <a:pt x="59" y="562"/>
                  </a:moveTo>
                  <a:lnTo>
                    <a:pt x="1591" y="1097"/>
                  </a:lnTo>
                  <a:lnTo>
                    <a:pt x="1591" y="2791"/>
                  </a:lnTo>
                  <a:lnTo>
                    <a:pt x="59" y="562"/>
                  </a:lnTo>
                  <a:close/>
                  <a:moveTo>
                    <a:pt x="1608" y="0"/>
                  </a:moveTo>
                  <a:cubicBezTo>
                    <a:pt x="1599" y="0"/>
                    <a:pt x="1591" y="8"/>
                    <a:pt x="1591" y="15"/>
                  </a:cubicBezTo>
                  <a:lnTo>
                    <a:pt x="1591" y="1063"/>
                  </a:lnTo>
                  <a:lnTo>
                    <a:pt x="22" y="516"/>
                  </a:lnTo>
                  <a:cubicBezTo>
                    <a:pt x="21" y="516"/>
                    <a:pt x="20" y="515"/>
                    <a:pt x="19" y="515"/>
                  </a:cubicBezTo>
                  <a:cubicBezTo>
                    <a:pt x="10" y="515"/>
                    <a:pt x="3" y="522"/>
                    <a:pt x="3" y="533"/>
                  </a:cubicBezTo>
                  <a:cubicBezTo>
                    <a:pt x="0" y="535"/>
                    <a:pt x="3" y="540"/>
                    <a:pt x="3" y="543"/>
                  </a:cubicBezTo>
                  <a:lnTo>
                    <a:pt x="1594" y="2855"/>
                  </a:lnTo>
                  <a:cubicBezTo>
                    <a:pt x="1596" y="2862"/>
                    <a:pt x="1601" y="2865"/>
                    <a:pt x="1607" y="2865"/>
                  </a:cubicBezTo>
                  <a:cubicBezTo>
                    <a:pt x="1617" y="2865"/>
                    <a:pt x="1628" y="2857"/>
                    <a:pt x="1623" y="2845"/>
                  </a:cubicBezTo>
                  <a:lnTo>
                    <a:pt x="1623" y="1110"/>
                  </a:lnTo>
                  <a:lnTo>
                    <a:pt x="2647" y="1466"/>
                  </a:lnTo>
                  <a:cubicBezTo>
                    <a:pt x="2649" y="1467"/>
                    <a:pt x="2651" y="1468"/>
                    <a:pt x="2653" y="1468"/>
                  </a:cubicBezTo>
                  <a:cubicBezTo>
                    <a:pt x="2669" y="1468"/>
                    <a:pt x="2676" y="1441"/>
                    <a:pt x="2657" y="1435"/>
                  </a:cubicBezTo>
                  <a:lnTo>
                    <a:pt x="1623" y="1075"/>
                  </a:lnTo>
                  <a:lnTo>
                    <a:pt x="1623" y="15"/>
                  </a:lnTo>
                  <a:cubicBezTo>
                    <a:pt x="1623" y="8"/>
                    <a:pt x="1618" y="0"/>
                    <a:pt x="160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4"/>
            <p:cNvSpPr/>
            <p:nvPr/>
          </p:nvSpPr>
          <p:spPr>
            <a:xfrm>
              <a:off x="814139" y="788979"/>
              <a:ext cx="1155988" cy="1023319"/>
            </a:xfrm>
            <a:custGeom>
              <a:avLst/>
              <a:gdLst/>
              <a:ahLst/>
              <a:cxnLst/>
              <a:rect l="l" t="t" r="r" b="b"/>
              <a:pathLst>
                <a:path w="2675" h="2368" extrusionOk="0">
                  <a:moveTo>
                    <a:pt x="1605" y="0"/>
                  </a:moveTo>
                  <a:cubicBezTo>
                    <a:pt x="1601" y="0"/>
                    <a:pt x="1597" y="2"/>
                    <a:pt x="1594" y="6"/>
                  </a:cubicBezTo>
                  <a:lnTo>
                    <a:pt x="3" y="2342"/>
                  </a:lnTo>
                  <a:cubicBezTo>
                    <a:pt x="1" y="2345"/>
                    <a:pt x="1" y="2350"/>
                    <a:pt x="1" y="2352"/>
                  </a:cubicBezTo>
                  <a:cubicBezTo>
                    <a:pt x="1" y="2360"/>
                    <a:pt x="8" y="2367"/>
                    <a:pt x="17" y="2367"/>
                  </a:cubicBezTo>
                  <a:cubicBezTo>
                    <a:pt x="18" y="2367"/>
                    <a:pt x="19" y="2367"/>
                    <a:pt x="20" y="2367"/>
                  </a:cubicBezTo>
                  <a:lnTo>
                    <a:pt x="2655" y="1450"/>
                  </a:lnTo>
                  <a:cubicBezTo>
                    <a:pt x="2674" y="1444"/>
                    <a:pt x="2667" y="1417"/>
                    <a:pt x="2651" y="1417"/>
                  </a:cubicBezTo>
                  <a:cubicBezTo>
                    <a:pt x="2649" y="1417"/>
                    <a:pt x="2647" y="1418"/>
                    <a:pt x="2645" y="1418"/>
                  </a:cubicBezTo>
                  <a:lnTo>
                    <a:pt x="57" y="2320"/>
                  </a:lnTo>
                  <a:lnTo>
                    <a:pt x="57" y="2320"/>
                  </a:lnTo>
                  <a:lnTo>
                    <a:pt x="1619" y="26"/>
                  </a:lnTo>
                  <a:cubicBezTo>
                    <a:pt x="1623" y="18"/>
                    <a:pt x="1623" y="8"/>
                    <a:pt x="1616" y="4"/>
                  </a:cubicBezTo>
                  <a:cubicBezTo>
                    <a:pt x="1613" y="1"/>
                    <a:pt x="1609" y="0"/>
                    <a:pt x="16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24"/>
          <p:cNvGrpSpPr/>
          <p:nvPr/>
        </p:nvGrpSpPr>
        <p:grpSpPr>
          <a:xfrm>
            <a:off x="135325" y="4717962"/>
            <a:ext cx="328315" cy="351494"/>
            <a:chOff x="813275" y="787250"/>
            <a:chExt cx="1156852" cy="1238528"/>
          </a:xfrm>
        </p:grpSpPr>
        <p:sp>
          <p:nvSpPr>
            <p:cNvPr id="376" name="Google Shape;376;p24"/>
            <p:cNvSpPr/>
            <p:nvPr/>
          </p:nvSpPr>
          <p:spPr>
            <a:xfrm>
              <a:off x="813275" y="787250"/>
              <a:ext cx="1156852" cy="1238528"/>
            </a:xfrm>
            <a:custGeom>
              <a:avLst/>
              <a:gdLst/>
              <a:ahLst/>
              <a:cxnLst/>
              <a:rect l="l" t="t" r="r" b="b"/>
              <a:pathLst>
                <a:path w="2677" h="2866" extrusionOk="0">
                  <a:moveTo>
                    <a:pt x="59" y="562"/>
                  </a:moveTo>
                  <a:lnTo>
                    <a:pt x="1591" y="1097"/>
                  </a:lnTo>
                  <a:lnTo>
                    <a:pt x="1591" y="2791"/>
                  </a:lnTo>
                  <a:lnTo>
                    <a:pt x="59" y="562"/>
                  </a:lnTo>
                  <a:close/>
                  <a:moveTo>
                    <a:pt x="1608" y="0"/>
                  </a:moveTo>
                  <a:cubicBezTo>
                    <a:pt x="1599" y="0"/>
                    <a:pt x="1591" y="8"/>
                    <a:pt x="1591" y="15"/>
                  </a:cubicBezTo>
                  <a:lnTo>
                    <a:pt x="1591" y="1063"/>
                  </a:lnTo>
                  <a:lnTo>
                    <a:pt x="22" y="516"/>
                  </a:lnTo>
                  <a:cubicBezTo>
                    <a:pt x="21" y="516"/>
                    <a:pt x="20" y="515"/>
                    <a:pt x="19" y="515"/>
                  </a:cubicBezTo>
                  <a:cubicBezTo>
                    <a:pt x="10" y="515"/>
                    <a:pt x="3" y="522"/>
                    <a:pt x="3" y="533"/>
                  </a:cubicBezTo>
                  <a:cubicBezTo>
                    <a:pt x="0" y="535"/>
                    <a:pt x="3" y="540"/>
                    <a:pt x="3" y="543"/>
                  </a:cubicBezTo>
                  <a:lnTo>
                    <a:pt x="1594" y="2855"/>
                  </a:lnTo>
                  <a:cubicBezTo>
                    <a:pt x="1596" y="2862"/>
                    <a:pt x="1601" y="2865"/>
                    <a:pt x="1607" y="2865"/>
                  </a:cubicBezTo>
                  <a:cubicBezTo>
                    <a:pt x="1617" y="2865"/>
                    <a:pt x="1628" y="2857"/>
                    <a:pt x="1623" y="2845"/>
                  </a:cubicBezTo>
                  <a:lnTo>
                    <a:pt x="1623" y="1110"/>
                  </a:lnTo>
                  <a:lnTo>
                    <a:pt x="2647" y="1466"/>
                  </a:lnTo>
                  <a:cubicBezTo>
                    <a:pt x="2649" y="1467"/>
                    <a:pt x="2651" y="1468"/>
                    <a:pt x="2653" y="1468"/>
                  </a:cubicBezTo>
                  <a:cubicBezTo>
                    <a:pt x="2669" y="1468"/>
                    <a:pt x="2676" y="1441"/>
                    <a:pt x="2657" y="1435"/>
                  </a:cubicBezTo>
                  <a:lnTo>
                    <a:pt x="1623" y="1075"/>
                  </a:lnTo>
                  <a:lnTo>
                    <a:pt x="1623" y="15"/>
                  </a:lnTo>
                  <a:cubicBezTo>
                    <a:pt x="1623" y="8"/>
                    <a:pt x="1618" y="0"/>
                    <a:pt x="160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4"/>
            <p:cNvSpPr/>
            <p:nvPr/>
          </p:nvSpPr>
          <p:spPr>
            <a:xfrm>
              <a:off x="814139" y="788979"/>
              <a:ext cx="1155988" cy="1023319"/>
            </a:xfrm>
            <a:custGeom>
              <a:avLst/>
              <a:gdLst/>
              <a:ahLst/>
              <a:cxnLst/>
              <a:rect l="l" t="t" r="r" b="b"/>
              <a:pathLst>
                <a:path w="2675" h="2368" extrusionOk="0">
                  <a:moveTo>
                    <a:pt x="1605" y="0"/>
                  </a:moveTo>
                  <a:cubicBezTo>
                    <a:pt x="1601" y="0"/>
                    <a:pt x="1597" y="2"/>
                    <a:pt x="1594" y="6"/>
                  </a:cubicBezTo>
                  <a:lnTo>
                    <a:pt x="3" y="2342"/>
                  </a:lnTo>
                  <a:cubicBezTo>
                    <a:pt x="1" y="2345"/>
                    <a:pt x="1" y="2350"/>
                    <a:pt x="1" y="2352"/>
                  </a:cubicBezTo>
                  <a:cubicBezTo>
                    <a:pt x="1" y="2360"/>
                    <a:pt x="8" y="2367"/>
                    <a:pt x="17" y="2367"/>
                  </a:cubicBezTo>
                  <a:cubicBezTo>
                    <a:pt x="18" y="2367"/>
                    <a:pt x="19" y="2367"/>
                    <a:pt x="20" y="2367"/>
                  </a:cubicBezTo>
                  <a:lnTo>
                    <a:pt x="2655" y="1450"/>
                  </a:lnTo>
                  <a:cubicBezTo>
                    <a:pt x="2674" y="1444"/>
                    <a:pt x="2667" y="1417"/>
                    <a:pt x="2651" y="1417"/>
                  </a:cubicBezTo>
                  <a:cubicBezTo>
                    <a:pt x="2649" y="1417"/>
                    <a:pt x="2647" y="1418"/>
                    <a:pt x="2645" y="1418"/>
                  </a:cubicBezTo>
                  <a:lnTo>
                    <a:pt x="57" y="2320"/>
                  </a:lnTo>
                  <a:lnTo>
                    <a:pt x="57" y="2320"/>
                  </a:lnTo>
                  <a:lnTo>
                    <a:pt x="1619" y="26"/>
                  </a:lnTo>
                  <a:cubicBezTo>
                    <a:pt x="1623" y="18"/>
                    <a:pt x="1623" y="8"/>
                    <a:pt x="1616" y="4"/>
                  </a:cubicBezTo>
                  <a:cubicBezTo>
                    <a:pt x="1613" y="1"/>
                    <a:pt x="1609" y="0"/>
                    <a:pt x="16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24"/>
          <p:cNvGrpSpPr/>
          <p:nvPr/>
        </p:nvGrpSpPr>
        <p:grpSpPr>
          <a:xfrm>
            <a:off x="8715622" y="78380"/>
            <a:ext cx="328315" cy="351494"/>
            <a:chOff x="813275" y="787250"/>
            <a:chExt cx="1156852" cy="1238528"/>
          </a:xfrm>
        </p:grpSpPr>
        <p:sp>
          <p:nvSpPr>
            <p:cNvPr id="379" name="Google Shape;379;p24"/>
            <p:cNvSpPr/>
            <p:nvPr/>
          </p:nvSpPr>
          <p:spPr>
            <a:xfrm>
              <a:off x="813275" y="787250"/>
              <a:ext cx="1156852" cy="1238528"/>
            </a:xfrm>
            <a:custGeom>
              <a:avLst/>
              <a:gdLst/>
              <a:ahLst/>
              <a:cxnLst/>
              <a:rect l="l" t="t" r="r" b="b"/>
              <a:pathLst>
                <a:path w="2677" h="2866" extrusionOk="0">
                  <a:moveTo>
                    <a:pt x="59" y="562"/>
                  </a:moveTo>
                  <a:lnTo>
                    <a:pt x="1591" y="1097"/>
                  </a:lnTo>
                  <a:lnTo>
                    <a:pt x="1591" y="2791"/>
                  </a:lnTo>
                  <a:lnTo>
                    <a:pt x="59" y="562"/>
                  </a:lnTo>
                  <a:close/>
                  <a:moveTo>
                    <a:pt x="1608" y="0"/>
                  </a:moveTo>
                  <a:cubicBezTo>
                    <a:pt x="1599" y="0"/>
                    <a:pt x="1591" y="8"/>
                    <a:pt x="1591" y="15"/>
                  </a:cubicBezTo>
                  <a:lnTo>
                    <a:pt x="1591" y="1063"/>
                  </a:lnTo>
                  <a:lnTo>
                    <a:pt x="22" y="516"/>
                  </a:lnTo>
                  <a:cubicBezTo>
                    <a:pt x="21" y="516"/>
                    <a:pt x="20" y="515"/>
                    <a:pt x="19" y="515"/>
                  </a:cubicBezTo>
                  <a:cubicBezTo>
                    <a:pt x="10" y="515"/>
                    <a:pt x="3" y="522"/>
                    <a:pt x="3" y="533"/>
                  </a:cubicBezTo>
                  <a:cubicBezTo>
                    <a:pt x="0" y="535"/>
                    <a:pt x="3" y="540"/>
                    <a:pt x="3" y="543"/>
                  </a:cubicBezTo>
                  <a:lnTo>
                    <a:pt x="1594" y="2855"/>
                  </a:lnTo>
                  <a:cubicBezTo>
                    <a:pt x="1596" y="2862"/>
                    <a:pt x="1601" y="2865"/>
                    <a:pt x="1607" y="2865"/>
                  </a:cubicBezTo>
                  <a:cubicBezTo>
                    <a:pt x="1617" y="2865"/>
                    <a:pt x="1628" y="2857"/>
                    <a:pt x="1623" y="2845"/>
                  </a:cubicBezTo>
                  <a:lnTo>
                    <a:pt x="1623" y="1110"/>
                  </a:lnTo>
                  <a:lnTo>
                    <a:pt x="2647" y="1466"/>
                  </a:lnTo>
                  <a:cubicBezTo>
                    <a:pt x="2649" y="1467"/>
                    <a:pt x="2651" y="1468"/>
                    <a:pt x="2653" y="1468"/>
                  </a:cubicBezTo>
                  <a:cubicBezTo>
                    <a:pt x="2669" y="1468"/>
                    <a:pt x="2676" y="1441"/>
                    <a:pt x="2657" y="1435"/>
                  </a:cubicBezTo>
                  <a:lnTo>
                    <a:pt x="1623" y="1075"/>
                  </a:lnTo>
                  <a:lnTo>
                    <a:pt x="1623" y="15"/>
                  </a:lnTo>
                  <a:cubicBezTo>
                    <a:pt x="1623" y="8"/>
                    <a:pt x="1618" y="0"/>
                    <a:pt x="160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4"/>
            <p:cNvSpPr/>
            <p:nvPr/>
          </p:nvSpPr>
          <p:spPr>
            <a:xfrm>
              <a:off x="814139" y="788979"/>
              <a:ext cx="1155988" cy="1023319"/>
            </a:xfrm>
            <a:custGeom>
              <a:avLst/>
              <a:gdLst/>
              <a:ahLst/>
              <a:cxnLst/>
              <a:rect l="l" t="t" r="r" b="b"/>
              <a:pathLst>
                <a:path w="2675" h="2368" extrusionOk="0">
                  <a:moveTo>
                    <a:pt x="1605" y="0"/>
                  </a:moveTo>
                  <a:cubicBezTo>
                    <a:pt x="1601" y="0"/>
                    <a:pt x="1597" y="2"/>
                    <a:pt x="1594" y="6"/>
                  </a:cubicBezTo>
                  <a:lnTo>
                    <a:pt x="3" y="2342"/>
                  </a:lnTo>
                  <a:cubicBezTo>
                    <a:pt x="1" y="2345"/>
                    <a:pt x="1" y="2350"/>
                    <a:pt x="1" y="2352"/>
                  </a:cubicBezTo>
                  <a:cubicBezTo>
                    <a:pt x="1" y="2360"/>
                    <a:pt x="8" y="2367"/>
                    <a:pt x="17" y="2367"/>
                  </a:cubicBezTo>
                  <a:cubicBezTo>
                    <a:pt x="18" y="2367"/>
                    <a:pt x="19" y="2367"/>
                    <a:pt x="20" y="2367"/>
                  </a:cubicBezTo>
                  <a:lnTo>
                    <a:pt x="2655" y="1450"/>
                  </a:lnTo>
                  <a:cubicBezTo>
                    <a:pt x="2674" y="1444"/>
                    <a:pt x="2667" y="1417"/>
                    <a:pt x="2651" y="1417"/>
                  </a:cubicBezTo>
                  <a:cubicBezTo>
                    <a:pt x="2649" y="1417"/>
                    <a:pt x="2647" y="1418"/>
                    <a:pt x="2645" y="1418"/>
                  </a:cubicBezTo>
                  <a:lnTo>
                    <a:pt x="57" y="2320"/>
                  </a:lnTo>
                  <a:lnTo>
                    <a:pt x="57" y="2320"/>
                  </a:lnTo>
                  <a:lnTo>
                    <a:pt x="1619" y="26"/>
                  </a:lnTo>
                  <a:cubicBezTo>
                    <a:pt x="1623" y="18"/>
                    <a:pt x="1623" y="8"/>
                    <a:pt x="1616" y="4"/>
                  </a:cubicBezTo>
                  <a:cubicBezTo>
                    <a:pt x="1613" y="1"/>
                    <a:pt x="1609" y="0"/>
                    <a:pt x="16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24"/>
          <p:cNvGrpSpPr/>
          <p:nvPr/>
        </p:nvGrpSpPr>
        <p:grpSpPr>
          <a:xfrm>
            <a:off x="8713395" y="4713530"/>
            <a:ext cx="328315" cy="351494"/>
            <a:chOff x="813275" y="787250"/>
            <a:chExt cx="1156852" cy="1238528"/>
          </a:xfrm>
        </p:grpSpPr>
        <p:sp>
          <p:nvSpPr>
            <p:cNvPr id="382" name="Google Shape;382;p24"/>
            <p:cNvSpPr/>
            <p:nvPr/>
          </p:nvSpPr>
          <p:spPr>
            <a:xfrm>
              <a:off x="813275" y="787250"/>
              <a:ext cx="1156852" cy="1238528"/>
            </a:xfrm>
            <a:custGeom>
              <a:avLst/>
              <a:gdLst/>
              <a:ahLst/>
              <a:cxnLst/>
              <a:rect l="l" t="t" r="r" b="b"/>
              <a:pathLst>
                <a:path w="2677" h="2866" extrusionOk="0">
                  <a:moveTo>
                    <a:pt x="59" y="562"/>
                  </a:moveTo>
                  <a:lnTo>
                    <a:pt x="1591" y="1097"/>
                  </a:lnTo>
                  <a:lnTo>
                    <a:pt x="1591" y="2791"/>
                  </a:lnTo>
                  <a:lnTo>
                    <a:pt x="59" y="562"/>
                  </a:lnTo>
                  <a:close/>
                  <a:moveTo>
                    <a:pt x="1608" y="0"/>
                  </a:moveTo>
                  <a:cubicBezTo>
                    <a:pt x="1599" y="0"/>
                    <a:pt x="1591" y="8"/>
                    <a:pt x="1591" y="15"/>
                  </a:cubicBezTo>
                  <a:lnTo>
                    <a:pt x="1591" y="1063"/>
                  </a:lnTo>
                  <a:lnTo>
                    <a:pt x="22" y="516"/>
                  </a:lnTo>
                  <a:cubicBezTo>
                    <a:pt x="21" y="516"/>
                    <a:pt x="20" y="515"/>
                    <a:pt x="19" y="515"/>
                  </a:cubicBezTo>
                  <a:cubicBezTo>
                    <a:pt x="10" y="515"/>
                    <a:pt x="3" y="522"/>
                    <a:pt x="3" y="533"/>
                  </a:cubicBezTo>
                  <a:cubicBezTo>
                    <a:pt x="0" y="535"/>
                    <a:pt x="3" y="540"/>
                    <a:pt x="3" y="543"/>
                  </a:cubicBezTo>
                  <a:lnTo>
                    <a:pt x="1594" y="2855"/>
                  </a:lnTo>
                  <a:cubicBezTo>
                    <a:pt x="1596" y="2862"/>
                    <a:pt x="1601" y="2865"/>
                    <a:pt x="1607" y="2865"/>
                  </a:cubicBezTo>
                  <a:cubicBezTo>
                    <a:pt x="1617" y="2865"/>
                    <a:pt x="1628" y="2857"/>
                    <a:pt x="1623" y="2845"/>
                  </a:cubicBezTo>
                  <a:lnTo>
                    <a:pt x="1623" y="1110"/>
                  </a:lnTo>
                  <a:lnTo>
                    <a:pt x="2647" y="1466"/>
                  </a:lnTo>
                  <a:cubicBezTo>
                    <a:pt x="2649" y="1467"/>
                    <a:pt x="2651" y="1468"/>
                    <a:pt x="2653" y="1468"/>
                  </a:cubicBezTo>
                  <a:cubicBezTo>
                    <a:pt x="2669" y="1468"/>
                    <a:pt x="2676" y="1441"/>
                    <a:pt x="2657" y="1435"/>
                  </a:cubicBezTo>
                  <a:lnTo>
                    <a:pt x="1623" y="1075"/>
                  </a:lnTo>
                  <a:lnTo>
                    <a:pt x="1623" y="15"/>
                  </a:lnTo>
                  <a:cubicBezTo>
                    <a:pt x="1623" y="8"/>
                    <a:pt x="1618" y="0"/>
                    <a:pt x="160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4"/>
            <p:cNvSpPr/>
            <p:nvPr/>
          </p:nvSpPr>
          <p:spPr>
            <a:xfrm>
              <a:off x="814139" y="788979"/>
              <a:ext cx="1155988" cy="1023319"/>
            </a:xfrm>
            <a:custGeom>
              <a:avLst/>
              <a:gdLst/>
              <a:ahLst/>
              <a:cxnLst/>
              <a:rect l="l" t="t" r="r" b="b"/>
              <a:pathLst>
                <a:path w="2675" h="2368" extrusionOk="0">
                  <a:moveTo>
                    <a:pt x="1605" y="0"/>
                  </a:moveTo>
                  <a:cubicBezTo>
                    <a:pt x="1601" y="0"/>
                    <a:pt x="1597" y="2"/>
                    <a:pt x="1594" y="6"/>
                  </a:cubicBezTo>
                  <a:lnTo>
                    <a:pt x="3" y="2342"/>
                  </a:lnTo>
                  <a:cubicBezTo>
                    <a:pt x="1" y="2345"/>
                    <a:pt x="1" y="2350"/>
                    <a:pt x="1" y="2352"/>
                  </a:cubicBezTo>
                  <a:cubicBezTo>
                    <a:pt x="1" y="2360"/>
                    <a:pt x="8" y="2367"/>
                    <a:pt x="17" y="2367"/>
                  </a:cubicBezTo>
                  <a:cubicBezTo>
                    <a:pt x="18" y="2367"/>
                    <a:pt x="19" y="2367"/>
                    <a:pt x="20" y="2367"/>
                  </a:cubicBezTo>
                  <a:lnTo>
                    <a:pt x="2655" y="1450"/>
                  </a:lnTo>
                  <a:cubicBezTo>
                    <a:pt x="2674" y="1444"/>
                    <a:pt x="2667" y="1417"/>
                    <a:pt x="2651" y="1417"/>
                  </a:cubicBezTo>
                  <a:cubicBezTo>
                    <a:pt x="2649" y="1417"/>
                    <a:pt x="2647" y="1418"/>
                    <a:pt x="2645" y="1418"/>
                  </a:cubicBezTo>
                  <a:lnTo>
                    <a:pt x="57" y="2320"/>
                  </a:lnTo>
                  <a:lnTo>
                    <a:pt x="57" y="2320"/>
                  </a:lnTo>
                  <a:lnTo>
                    <a:pt x="1619" y="26"/>
                  </a:lnTo>
                  <a:cubicBezTo>
                    <a:pt x="1623" y="18"/>
                    <a:pt x="1623" y="8"/>
                    <a:pt x="1616" y="4"/>
                  </a:cubicBezTo>
                  <a:cubicBezTo>
                    <a:pt x="1613" y="1"/>
                    <a:pt x="1609" y="0"/>
                    <a:pt x="16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24"/>
          <p:cNvSpPr/>
          <p:nvPr/>
        </p:nvSpPr>
        <p:spPr>
          <a:xfrm>
            <a:off x="96600" y="4704050"/>
            <a:ext cx="3705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4"/>
          <p:cNvSpPr/>
          <p:nvPr/>
        </p:nvSpPr>
        <p:spPr>
          <a:xfrm>
            <a:off x="8676850" y="68900"/>
            <a:ext cx="3705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4"/>
          <p:cNvSpPr/>
          <p:nvPr/>
        </p:nvSpPr>
        <p:spPr>
          <a:xfrm>
            <a:off x="8676850" y="4704050"/>
            <a:ext cx="3705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4"/>
          <p:cNvSpPr/>
          <p:nvPr/>
        </p:nvSpPr>
        <p:spPr>
          <a:xfrm>
            <a:off x="96600" y="68900"/>
            <a:ext cx="3705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 name="Google Shape;388;p24"/>
          <p:cNvCxnSpPr>
            <a:stCxn id="387" idx="6"/>
            <a:endCxn id="385" idx="2"/>
          </p:cNvCxnSpPr>
          <p:nvPr/>
        </p:nvCxnSpPr>
        <p:spPr>
          <a:xfrm>
            <a:off x="467100" y="254150"/>
            <a:ext cx="8209800" cy="0"/>
          </a:xfrm>
          <a:prstGeom prst="straightConnector1">
            <a:avLst/>
          </a:prstGeom>
          <a:noFill/>
          <a:ln w="9525" cap="flat" cmpd="sng">
            <a:solidFill>
              <a:schemeClr val="dk2"/>
            </a:solidFill>
            <a:prstDash val="solid"/>
            <a:round/>
            <a:headEnd type="none" w="med" len="med"/>
            <a:tailEnd type="none" w="med" len="med"/>
          </a:ln>
        </p:spPr>
      </p:cxnSp>
      <p:cxnSp>
        <p:nvCxnSpPr>
          <p:cNvPr id="389" name="Google Shape;389;p24"/>
          <p:cNvCxnSpPr>
            <a:stCxn id="387" idx="4"/>
            <a:endCxn id="384" idx="0"/>
          </p:cNvCxnSpPr>
          <p:nvPr/>
        </p:nvCxnSpPr>
        <p:spPr>
          <a:xfrm>
            <a:off x="281850" y="439400"/>
            <a:ext cx="0" cy="4264800"/>
          </a:xfrm>
          <a:prstGeom prst="straightConnector1">
            <a:avLst/>
          </a:prstGeom>
          <a:noFill/>
          <a:ln w="9525" cap="flat" cmpd="sng">
            <a:solidFill>
              <a:schemeClr val="dk2"/>
            </a:solidFill>
            <a:prstDash val="solid"/>
            <a:round/>
            <a:headEnd type="none" w="med" len="med"/>
            <a:tailEnd type="none" w="med" len="med"/>
          </a:ln>
        </p:spPr>
      </p:cxnSp>
      <p:cxnSp>
        <p:nvCxnSpPr>
          <p:cNvPr id="390" name="Google Shape;390;p24"/>
          <p:cNvCxnSpPr>
            <a:stCxn id="384" idx="6"/>
            <a:endCxn id="386" idx="2"/>
          </p:cNvCxnSpPr>
          <p:nvPr/>
        </p:nvCxnSpPr>
        <p:spPr>
          <a:xfrm>
            <a:off x="467100" y="4889300"/>
            <a:ext cx="8209800" cy="0"/>
          </a:xfrm>
          <a:prstGeom prst="straightConnector1">
            <a:avLst/>
          </a:prstGeom>
          <a:noFill/>
          <a:ln w="9525" cap="flat" cmpd="sng">
            <a:solidFill>
              <a:schemeClr val="dk2"/>
            </a:solidFill>
            <a:prstDash val="solid"/>
            <a:round/>
            <a:headEnd type="none" w="med" len="med"/>
            <a:tailEnd type="none" w="med" len="med"/>
          </a:ln>
        </p:spPr>
      </p:cxnSp>
      <p:cxnSp>
        <p:nvCxnSpPr>
          <p:cNvPr id="391" name="Google Shape;391;p24"/>
          <p:cNvCxnSpPr>
            <a:stCxn id="385" idx="4"/>
            <a:endCxn id="386" idx="0"/>
          </p:cNvCxnSpPr>
          <p:nvPr/>
        </p:nvCxnSpPr>
        <p:spPr>
          <a:xfrm>
            <a:off x="8862100" y="439400"/>
            <a:ext cx="0" cy="4264800"/>
          </a:xfrm>
          <a:prstGeom prst="straightConnector1">
            <a:avLst/>
          </a:prstGeom>
          <a:noFill/>
          <a:ln w="9525" cap="flat" cmpd="sng">
            <a:solidFill>
              <a:schemeClr val="dk2"/>
            </a:solidFill>
            <a:prstDash val="solid"/>
            <a:round/>
            <a:headEnd type="none" w="med" len="med"/>
            <a:tailEnd type="none" w="med" len="med"/>
          </a:ln>
        </p:spPr>
      </p:cxnSp>
      <p:cxnSp>
        <p:nvCxnSpPr>
          <p:cNvPr id="392" name="Google Shape;392;p24"/>
          <p:cNvCxnSpPr>
            <a:stCxn id="387" idx="5"/>
            <a:endCxn id="385" idx="3"/>
          </p:cNvCxnSpPr>
          <p:nvPr/>
        </p:nvCxnSpPr>
        <p:spPr>
          <a:xfrm>
            <a:off x="412842" y="385142"/>
            <a:ext cx="8318400" cy="0"/>
          </a:xfrm>
          <a:prstGeom prst="straightConnector1">
            <a:avLst/>
          </a:prstGeom>
          <a:noFill/>
          <a:ln w="9525" cap="flat" cmpd="sng">
            <a:solidFill>
              <a:schemeClr val="dk2"/>
            </a:solidFill>
            <a:prstDash val="solid"/>
            <a:round/>
            <a:headEnd type="none" w="med" len="med"/>
            <a:tailEnd type="none" w="med" len="med"/>
          </a:ln>
        </p:spPr>
      </p:cxnSp>
      <p:cxnSp>
        <p:nvCxnSpPr>
          <p:cNvPr id="393" name="Google Shape;393;p24"/>
          <p:cNvCxnSpPr>
            <a:stCxn id="387" idx="5"/>
            <a:endCxn id="384" idx="7"/>
          </p:cNvCxnSpPr>
          <p:nvPr/>
        </p:nvCxnSpPr>
        <p:spPr>
          <a:xfrm>
            <a:off x="412842" y="385142"/>
            <a:ext cx="0" cy="4373100"/>
          </a:xfrm>
          <a:prstGeom prst="straightConnector1">
            <a:avLst/>
          </a:prstGeom>
          <a:noFill/>
          <a:ln w="9525" cap="flat" cmpd="sng">
            <a:solidFill>
              <a:schemeClr val="dk2"/>
            </a:solidFill>
            <a:prstDash val="solid"/>
            <a:round/>
            <a:headEnd type="none" w="med" len="med"/>
            <a:tailEnd type="none" w="med" len="med"/>
          </a:ln>
        </p:spPr>
      </p:cxnSp>
      <p:cxnSp>
        <p:nvCxnSpPr>
          <p:cNvPr id="394" name="Google Shape;394;p24"/>
          <p:cNvCxnSpPr>
            <a:stCxn id="384" idx="7"/>
            <a:endCxn id="386" idx="1"/>
          </p:cNvCxnSpPr>
          <p:nvPr/>
        </p:nvCxnSpPr>
        <p:spPr>
          <a:xfrm>
            <a:off x="412842" y="4758308"/>
            <a:ext cx="8318400" cy="0"/>
          </a:xfrm>
          <a:prstGeom prst="straightConnector1">
            <a:avLst/>
          </a:prstGeom>
          <a:noFill/>
          <a:ln w="9525" cap="flat" cmpd="sng">
            <a:solidFill>
              <a:schemeClr val="dk2"/>
            </a:solidFill>
            <a:prstDash val="solid"/>
            <a:round/>
            <a:headEnd type="none" w="med" len="med"/>
            <a:tailEnd type="none" w="med" len="med"/>
          </a:ln>
        </p:spPr>
      </p:cxnSp>
      <p:cxnSp>
        <p:nvCxnSpPr>
          <p:cNvPr id="395" name="Google Shape;395;p24"/>
          <p:cNvCxnSpPr>
            <a:stCxn id="385" idx="3"/>
            <a:endCxn id="386" idx="1"/>
          </p:cNvCxnSpPr>
          <p:nvPr/>
        </p:nvCxnSpPr>
        <p:spPr>
          <a:xfrm>
            <a:off x="8731108" y="385142"/>
            <a:ext cx="0" cy="4373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60"/>
        <p:cNvGrpSpPr/>
        <p:nvPr/>
      </p:nvGrpSpPr>
      <p:grpSpPr>
        <a:xfrm>
          <a:off x="0" y="0"/>
          <a:ext cx="0" cy="0"/>
          <a:chOff x="0" y="0"/>
          <a:chExt cx="0" cy="0"/>
        </a:xfrm>
      </p:grpSpPr>
      <p:sp>
        <p:nvSpPr>
          <p:cNvPr id="61" name="Google Shape;61;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2" name="Google Shape;62;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grpSp>
        <p:nvGrpSpPr>
          <p:cNvPr id="63" name="Google Shape;63;p4"/>
          <p:cNvGrpSpPr/>
          <p:nvPr/>
        </p:nvGrpSpPr>
        <p:grpSpPr>
          <a:xfrm>
            <a:off x="281850" y="158625"/>
            <a:ext cx="8580300" cy="4834925"/>
            <a:chOff x="281850" y="158625"/>
            <a:chExt cx="8580300" cy="4834925"/>
          </a:xfrm>
        </p:grpSpPr>
        <p:sp>
          <p:nvSpPr>
            <p:cNvPr id="64" name="Google Shape;64;p4"/>
            <p:cNvSpPr/>
            <p:nvPr/>
          </p:nvSpPr>
          <p:spPr>
            <a:xfrm>
              <a:off x="281850" y="253500"/>
              <a:ext cx="8580300" cy="4636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4027700" y="202750"/>
              <a:ext cx="110100" cy="110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4223875" y="176325"/>
              <a:ext cx="162900" cy="162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4472850" y="158625"/>
              <a:ext cx="198300" cy="198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4757225" y="176275"/>
              <a:ext cx="162900" cy="162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5006200" y="202750"/>
              <a:ext cx="110100" cy="110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4027700" y="4839375"/>
              <a:ext cx="110100" cy="110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4223875" y="4812950"/>
              <a:ext cx="162900" cy="162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4472850" y="4795250"/>
              <a:ext cx="198300" cy="198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4757225" y="4812900"/>
              <a:ext cx="162900" cy="162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5006200" y="4839375"/>
              <a:ext cx="110100" cy="110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75"/>
        <p:cNvGrpSpPr/>
        <p:nvPr/>
      </p:nvGrpSpPr>
      <p:grpSpPr>
        <a:xfrm>
          <a:off x="0" y="0"/>
          <a:ext cx="0" cy="0"/>
          <a:chOff x="0" y="0"/>
          <a:chExt cx="0" cy="0"/>
        </a:xfrm>
      </p:grpSpPr>
      <p:sp>
        <p:nvSpPr>
          <p:cNvPr id="76" name="Google Shape;76;p5"/>
          <p:cNvSpPr txBox="1">
            <a:spLocks noGrp="1"/>
          </p:cNvSpPr>
          <p:nvPr>
            <p:ph type="subTitle" idx="1"/>
          </p:nvPr>
        </p:nvSpPr>
        <p:spPr>
          <a:xfrm>
            <a:off x="1290763" y="2242875"/>
            <a:ext cx="2907600" cy="515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500" b="1">
                <a:solidFill>
                  <a:schemeClr val="lt1"/>
                </a:solidFill>
                <a:latin typeface="Cinzel Decorative"/>
                <a:ea typeface="Cinzel Decorative"/>
                <a:cs typeface="Cinzel Decorative"/>
                <a:sym typeface="Cinzel Decorativ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77" name="Google Shape;77;p5"/>
          <p:cNvSpPr txBox="1">
            <a:spLocks noGrp="1"/>
          </p:cNvSpPr>
          <p:nvPr>
            <p:ph type="subTitle" idx="2"/>
          </p:nvPr>
        </p:nvSpPr>
        <p:spPr>
          <a:xfrm>
            <a:off x="4945638" y="2242875"/>
            <a:ext cx="2907600" cy="51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500" b="1">
                <a:solidFill>
                  <a:schemeClr val="lt1"/>
                </a:solidFill>
                <a:latin typeface="Cinzel Decorative"/>
                <a:ea typeface="Cinzel Decorative"/>
                <a:cs typeface="Cinzel Decorative"/>
                <a:sym typeface="Cinzel Decorativ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78" name="Google Shape;78;p5"/>
          <p:cNvSpPr txBox="1">
            <a:spLocks noGrp="1"/>
          </p:cNvSpPr>
          <p:nvPr>
            <p:ph type="subTitle" idx="3"/>
          </p:nvPr>
        </p:nvSpPr>
        <p:spPr>
          <a:xfrm>
            <a:off x="1290763" y="2757950"/>
            <a:ext cx="2907600" cy="96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 name="Google Shape;79;p5"/>
          <p:cNvSpPr txBox="1">
            <a:spLocks noGrp="1"/>
          </p:cNvSpPr>
          <p:nvPr>
            <p:ph type="subTitle" idx="4"/>
          </p:nvPr>
        </p:nvSpPr>
        <p:spPr>
          <a:xfrm>
            <a:off x="4945638" y="2757950"/>
            <a:ext cx="2907600" cy="96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1" name="Google Shape;81;p5"/>
          <p:cNvGrpSpPr/>
          <p:nvPr/>
        </p:nvGrpSpPr>
        <p:grpSpPr>
          <a:xfrm>
            <a:off x="281850" y="158625"/>
            <a:ext cx="8580300" cy="4834925"/>
            <a:chOff x="281850" y="158625"/>
            <a:chExt cx="8580300" cy="4834925"/>
          </a:xfrm>
        </p:grpSpPr>
        <p:sp>
          <p:nvSpPr>
            <p:cNvPr id="82" name="Google Shape;82;p5"/>
            <p:cNvSpPr/>
            <p:nvPr/>
          </p:nvSpPr>
          <p:spPr>
            <a:xfrm>
              <a:off x="281850" y="253500"/>
              <a:ext cx="8580300" cy="4636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4027700" y="202750"/>
              <a:ext cx="110100" cy="110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4223875" y="176325"/>
              <a:ext cx="162900" cy="162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4472850" y="158625"/>
              <a:ext cx="198300" cy="198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4757225" y="176275"/>
              <a:ext cx="162900" cy="162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5006200" y="202750"/>
              <a:ext cx="110100" cy="110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4027700" y="4839375"/>
              <a:ext cx="110100" cy="110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4223875" y="4812950"/>
              <a:ext cx="162900" cy="162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4472850" y="4795250"/>
              <a:ext cx="198300" cy="198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4757225" y="4812900"/>
              <a:ext cx="162900" cy="162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5006200" y="4839375"/>
              <a:ext cx="110100" cy="110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93"/>
        <p:cNvGrpSpPr/>
        <p:nvPr/>
      </p:nvGrpSpPr>
      <p:grpSpPr>
        <a:xfrm>
          <a:off x="0" y="0"/>
          <a:ext cx="0" cy="0"/>
          <a:chOff x="0" y="0"/>
          <a:chExt cx="0" cy="0"/>
        </a:xfrm>
      </p:grpSpPr>
      <p:sp>
        <p:nvSpPr>
          <p:cNvPr id="94" name="Google Shape;94;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5" name="Google Shape;95;p6"/>
          <p:cNvGrpSpPr/>
          <p:nvPr/>
        </p:nvGrpSpPr>
        <p:grpSpPr>
          <a:xfrm>
            <a:off x="153500" y="125800"/>
            <a:ext cx="8837000" cy="4891900"/>
            <a:chOff x="153500" y="125800"/>
            <a:chExt cx="8837000" cy="4891900"/>
          </a:xfrm>
        </p:grpSpPr>
        <p:sp>
          <p:nvSpPr>
            <p:cNvPr id="96" name="Google Shape;96;p6"/>
            <p:cNvSpPr/>
            <p:nvPr/>
          </p:nvSpPr>
          <p:spPr>
            <a:xfrm>
              <a:off x="153500" y="125800"/>
              <a:ext cx="256800" cy="25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733700" y="125800"/>
              <a:ext cx="256800" cy="25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153500" y="4760900"/>
              <a:ext cx="256800" cy="25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33700" y="4760900"/>
              <a:ext cx="256800" cy="25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 name="Google Shape;100;p6"/>
            <p:cNvCxnSpPr>
              <a:stCxn id="96" idx="6"/>
              <a:endCxn id="97" idx="2"/>
            </p:cNvCxnSpPr>
            <p:nvPr/>
          </p:nvCxnSpPr>
          <p:spPr>
            <a:xfrm>
              <a:off x="410300" y="254200"/>
              <a:ext cx="8323500" cy="0"/>
            </a:xfrm>
            <a:prstGeom prst="straightConnector1">
              <a:avLst/>
            </a:prstGeom>
            <a:noFill/>
            <a:ln w="9525" cap="flat" cmpd="sng">
              <a:solidFill>
                <a:schemeClr val="dk1"/>
              </a:solidFill>
              <a:prstDash val="solid"/>
              <a:round/>
              <a:headEnd type="none" w="med" len="med"/>
              <a:tailEnd type="none" w="med" len="med"/>
            </a:ln>
          </p:spPr>
        </p:cxnSp>
        <p:cxnSp>
          <p:nvCxnSpPr>
            <p:cNvPr id="101" name="Google Shape;101;p6"/>
            <p:cNvCxnSpPr>
              <a:stCxn id="96" idx="4"/>
              <a:endCxn id="98" idx="0"/>
            </p:cNvCxnSpPr>
            <p:nvPr/>
          </p:nvCxnSpPr>
          <p:spPr>
            <a:xfrm>
              <a:off x="281900" y="382600"/>
              <a:ext cx="0" cy="4378200"/>
            </a:xfrm>
            <a:prstGeom prst="straightConnector1">
              <a:avLst/>
            </a:prstGeom>
            <a:noFill/>
            <a:ln w="9525" cap="flat" cmpd="sng">
              <a:solidFill>
                <a:schemeClr val="dk1"/>
              </a:solidFill>
              <a:prstDash val="solid"/>
              <a:round/>
              <a:headEnd type="none" w="med" len="med"/>
              <a:tailEnd type="none" w="med" len="med"/>
            </a:ln>
          </p:spPr>
        </p:cxnSp>
        <p:cxnSp>
          <p:nvCxnSpPr>
            <p:cNvPr id="102" name="Google Shape;102;p6"/>
            <p:cNvCxnSpPr>
              <a:stCxn id="98" idx="6"/>
              <a:endCxn id="99" idx="2"/>
            </p:cNvCxnSpPr>
            <p:nvPr/>
          </p:nvCxnSpPr>
          <p:spPr>
            <a:xfrm>
              <a:off x="410300" y="4889300"/>
              <a:ext cx="8323500" cy="0"/>
            </a:xfrm>
            <a:prstGeom prst="straightConnector1">
              <a:avLst/>
            </a:prstGeom>
            <a:noFill/>
            <a:ln w="9525" cap="flat" cmpd="sng">
              <a:solidFill>
                <a:schemeClr val="dk1"/>
              </a:solidFill>
              <a:prstDash val="solid"/>
              <a:round/>
              <a:headEnd type="none" w="med" len="med"/>
              <a:tailEnd type="none" w="med" len="med"/>
            </a:ln>
          </p:spPr>
        </p:cxnSp>
        <p:cxnSp>
          <p:nvCxnSpPr>
            <p:cNvPr id="103" name="Google Shape;103;p6"/>
            <p:cNvCxnSpPr>
              <a:stCxn id="97" idx="4"/>
              <a:endCxn id="99" idx="0"/>
            </p:cNvCxnSpPr>
            <p:nvPr/>
          </p:nvCxnSpPr>
          <p:spPr>
            <a:xfrm>
              <a:off x="8862100" y="382600"/>
              <a:ext cx="0" cy="4378200"/>
            </a:xfrm>
            <a:prstGeom prst="straightConnector1">
              <a:avLst/>
            </a:prstGeom>
            <a:noFill/>
            <a:ln w="9525" cap="flat" cmpd="sng">
              <a:solidFill>
                <a:schemeClr val="dk1"/>
              </a:solidFill>
              <a:prstDash val="solid"/>
              <a:round/>
              <a:headEnd type="none" w="med" len="med"/>
              <a:tailEnd type="none" w="med" len="med"/>
            </a:ln>
          </p:spPr>
        </p:cxnSp>
      </p:grpSp>
      <p:grpSp>
        <p:nvGrpSpPr>
          <p:cNvPr id="104" name="Google Shape;104;p6"/>
          <p:cNvGrpSpPr/>
          <p:nvPr/>
        </p:nvGrpSpPr>
        <p:grpSpPr>
          <a:xfrm rot="-5400000">
            <a:off x="4479225" y="-170800"/>
            <a:ext cx="185550" cy="868225"/>
            <a:chOff x="7194925" y="2522125"/>
            <a:chExt cx="185550" cy="868225"/>
          </a:xfrm>
        </p:grpSpPr>
        <p:sp>
          <p:nvSpPr>
            <p:cNvPr id="105" name="Google Shape;105;p6"/>
            <p:cNvSpPr/>
            <p:nvPr/>
          </p:nvSpPr>
          <p:spPr>
            <a:xfrm>
              <a:off x="7194925" y="2866950"/>
              <a:ext cx="185550" cy="178525"/>
            </a:xfrm>
            <a:custGeom>
              <a:avLst/>
              <a:gdLst/>
              <a:ahLst/>
              <a:cxnLst/>
              <a:rect l="l" t="t" r="r" b="b"/>
              <a:pathLst>
                <a:path w="7422" h="7141" extrusionOk="0">
                  <a:moveTo>
                    <a:pt x="3852" y="0"/>
                  </a:moveTo>
                  <a:cubicBezTo>
                    <a:pt x="2923" y="0"/>
                    <a:pt x="2010" y="364"/>
                    <a:pt x="1327" y="1045"/>
                  </a:cubicBezTo>
                  <a:cubicBezTo>
                    <a:pt x="306" y="2067"/>
                    <a:pt x="0" y="3602"/>
                    <a:pt x="552" y="4936"/>
                  </a:cubicBezTo>
                  <a:cubicBezTo>
                    <a:pt x="1105" y="6270"/>
                    <a:pt x="2407" y="7140"/>
                    <a:pt x="3851" y="7140"/>
                  </a:cubicBezTo>
                  <a:cubicBezTo>
                    <a:pt x="5824" y="7140"/>
                    <a:pt x="7422" y="5542"/>
                    <a:pt x="7422" y="3570"/>
                  </a:cubicBezTo>
                  <a:cubicBezTo>
                    <a:pt x="7422" y="2126"/>
                    <a:pt x="6552" y="826"/>
                    <a:pt x="5218" y="273"/>
                  </a:cubicBezTo>
                  <a:cubicBezTo>
                    <a:pt x="4776" y="90"/>
                    <a:pt x="4312" y="0"/>
                    <a:pt x="3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7202000" y="2717250"/>
              <a:ext cx="178350" cy="87575"/>
            </a:xfrm>
            <a:custGeom>
              <a:avLst/>
              <a:gdLst/>
              <a:ahLst/>
              <a:cxnLst/>
              <a:rect l="l" t="t" r="r" b="b"/>
              <a:pathLst>
                <a:path w="7134" h="3503" extrusionOk="0">
                  <a:moveTo>
                    <a:pt x="1" y="0"/>
                  </a:moveTo>
                  <a:cubicBezTo>
                    <a:pt x="37" y="1943"/>
                    <a:pt x="1623" y="3502"/>
                    <a:pt x="3568" y="3502"/>
                  </a:cubicBezTo>
                  <a:cubicBezTo>
                    <a:pt x="5511" y="3502"/>
                    <a:pt x="7100" y="1943"/>
                    <a:pt x="7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7202000" y="2522125"/>
              <a:ext cx="178350" cy="87550"/>
            </a:xfrm>
            <a:custGeom>
              <a:avLst/>
              <a:gdLst/>
              <a:ahLst/>
              <a:cxnLst/>
              <a:rect l="l" t="t" r="r" b="b"/>
              <a:pathLst>
                <a:path w="7134" h="3502" extrusionOk="0">
                  <a:moveTo>
                    <a:pt x="1" y="0"/>
                  </a:moveTo>
                  <a:cubicBezTo>
                    <a:pt x="37" y="1945"/>
                    <a:pt x="1623" y="3502"/>
                    <a:pt x="3568" y="3502"/>
                  </a:cubicBezTo>
                  <a:cubicBezTo>
                    <a:pt x="5511" y="3502"/>
                    <a:pt x="7100" y="1945"/>
                    <a:pt x="7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7202075" y="3107625"/>
              <a:ext cx="178350" cy="87575"/>
            </a:xfrm>
            <a:custGeom>
              <a:avLst/>
              <a:gdLst/>
              <a:ahLst/>
              <a:cxnLst/>
              <a:rect l="l" t="t" r="r" b="b"/>
              <a:pathLst>
                <a:path w="7134" h="3503" extrusionOk="0">
                  <a:moveTo>
                    <a:pt x="3565" y="1"/>
                  </a:moveTo>
                  <a:cubicBezTo>
                    <a:pt x="1620" y="1"/>
                    <a:pt x="34" y="1558"/>
                    <a:pt x="0" y="3503"/>
                  </a:cubicBezTo>
                  <a:lnTo>
                    <a:pt x="7133" y="3503"/>
                  </a:lnTo>
                  <a:cubicBezTo>
                    <a:pt x="7097" y="1558"/>
                    <a:pt x="5511" y="1"/>
                    <a:pt x="3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7202075" y="3302775"/>
              <a:ext cx="178350" cy="87575"/>
            </a:xfrm>
            <a:custGeom>
              <a:avLst/>
              <a:gdLst/>
              <a:ahLst/>
              <a:cxnLst/>
              <a:rect l="l" t="t" r="r" b="b"/>
              <a:pathLst>
                <a:path w="7134" h="3503" extrusionOk="0">
                  <a:moveTo>
                    <a:pt x="3565" y="0"/>
                  </a:moveTo>
                  <a:cubicBezTo>
                    <a:pt x="1620" y="0"/>
                    <a:pt x="34" y="1557"/>
                    <a:pt x="0" y="3502"/>
                  </a:cubicBezTo>
                  <a:lnTo>
                    <a:pt x="7133" y="3502"/>
                  </a:lnTo>
                  <a:cubicBezTo>
                    <a:pt x="7097" y="1557"/>
                    <a:pt x="5511" y="0"/>
                    <a:pt x="3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6"/>
          <p:cNvGrpSpPr/>
          <p:nvPr/>
        </p:nvGrpSpPr>
        <p:grpSpPr>
          <a:xfrm rot="-5400000">
            <a:off x="4479225" y="4461425"/>
            <a:ext cx="185550" cy="868225"/>
            <a:chOff x="7194925" y="2522125"/>
            <a:chExt cx="185550" cy="868225"/>
          </a:xfrm>
        </p:grpSpPr>
        <p:sp>
          <p:nvSpPr>
            <p:cNvPr id="111" name="Google Shape;111;p6"/>
            <p:cNvSpPr/>
            <p:nvPr/>
          </p:nvSpPr>
          <p:spPr>
            <a:xfrm>
              <a:off x="7194925" y="2866950"/>
              <a:ext cx="185550" cy="178525"/>
            </a:xfrm>
            <a:custGeom>
              <a:avLst/>
              <a:gdLst/>
              <a:ahLst/>
              <a:cxnLst/>
              <a:rect l="l" t="t" r="r" b="b"/>
              <a:pathLst>
                <a:path w="7422" h="7141" extrusionOk="0">
                  <a:moveTo>
                    <a:pt x="3852" y="0"/>
                  </a:moveTo>
                  <a:cubicBezTo>
                    <a:pt x="2923" y="0"/>
                    <a:pt x="2010" y="364"/>
                    <a:pt x="1327" y="1045"/>
                  </a:cubicBezTo>
                  <a:cubicBezTo>
                    <a:pt x="306" y="2067"/>
                    <a:pt x="0" y="3602"/>
                    <a:pt x="552" y="4936"/>
                  </a:cubicBezTo>
                  <a:cubicBezTo>
                    <a:pt x="1105" y="6270"/>
                    <a:pt x="2407" y="7140"/>
                    <a:pt x="3851" y="7140"/>
                  </a:cubicBezTo>
                  <a:cubicBezTo>
                    <a:pt x="5824" y="7140"/>
                    <a:pt x="7422" y="5542"/>
                    <a:pt x="7422" y="3570"/>
                  </a:cubicBezTo>
                  <a:cubicBezTo>
                    <a:pt x="7422" y="2126"/>
                    <a:pt x="6552" y="826"/>
                    <a:pt x="5218" y="273"/>
                  </a:cubicBezTo>
                  <a:cubicBezTo>
                    <a:pt x="4776" y="90"/>
                    <a:pt x="4312" y="0"/>
                    <a:pt x="3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202000" y="2717250"/>
              <a:ext cx="178350" cy="87575"/>
            </a:xfrm>
            <a:custGeom>
              <a:avLst/>
              <a:gdLst/>
              <a:ahLst/>
              <a:cxnLst/>
              <a:rect l="l" t="t" r="r" b="b"/>
              <a:pathLst>
                <a:path w="7134" h="3503" extrusionOk="0">
                  <a:moveTo>
                    <a:pt x="1" y="0"/>
                  </a:moveTo>
                  <a:cubicBezTo>
                    <a:pt x="37" y="1943"/>
                    <a:pt x="1623" y="3502"/>
                    <a:pt x="3568" y="3502"/>
                  </a:cubicBezTo>
                  <a:cubicBezTo>
                    <a:pt x="5511" y="3502"/>
                    <a:pt x="7100" y="1943"/>
                    <a:pt x="7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7202000" y="2522125"/>
              <a:ext cx="178350" cy="87550"/>
            </a:xfrm>
            <a:custGeom>
              <a:avLst/>
              <a:gdLst/>
              <a:ahLst/>
              <a:cxnLst/>
              <a:rect l="l" t="t" r="r" b="b"/>
              <a:pathLst>
                <a:path w="7134" h="3502" extrusionOk="0">
                  <a:moveTo>
                    <a:pt x="1" y="0"/>
                  </a:moveTo>
                  <a:cubicBezTo>
                    <a:pt x="37" y="1945"/>
                    <a:pt x="1623" y="3502"/>
                    <a:pt x="3568" y="3502"/>
                  </a:cubicBezTo>
                  <a:cubicBezTo>
                    <a:pt x="5511" y="3502"/>
                    <a:pt x="7100" y="1945"/>
                    <a:pt x="7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7202075" y="3107625"/>
              <a:ext cx="178350" cy="87575"/>
            </a:xfrm>
            <a:custGeom>
              <a:avLst/>
              <a:gdLst/>
              <a:ahLst/>
              <a:cxnLst/>
              <a:rect l="l" t="t" r="r" b="b"/>
              <a:pathLst>
                <a:path w="7134" h="3503" extrusionOk="0">
                  <a:moveTo>
                    <a:pt x="3565" y="1"/>
                  </a:moveTo>
                  <a:cubicBezTo>
                    <a:pt x="1620" y="1"/>
                    <a:pt x="34" y="1558"/>
                    <a:pt x="0" y="3503"/>
                  </a:cubicBezTo>
                  <a:lnTo>
                    <a:pt x="7133" y="3503"/>
                  </a:lnTo>
                  <a:cubicBezTo>
                    <a:pt x="7097" y="1558"/>
                    <a:pt x="5511" y="1"/>
                    <a:pt x="3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7202075" y="3302775"/>
              <a:ext cx="178350" cy="87575"/>
            </a:xfrm>
            <a:custGeom>
              <a:avLst/>
              <a:gdLst/>
              <a:ahLst/>
              <a:cxnLst/>
              <a:rect l="l" t="t" r="r" b="b"/>
              <a:pathLst>
                <a:path w="7134" h="3503" extrusionOk="0">
                  <a:moveTo>
                    <a:pt x="3565" y="0"/>
                  </a:moveTo>
                  <a:cubicBezTo>
                    <a:pt x="1620" y="0"/>
                    <a:pt x="34" y="1557"/>
                    <a:pt x="0" y="3502"/>
                  </a:cubicBezTo>
                  <a:lnTo>
                    <a:pt x="7133" y="3502"/>
                  </a:lnTo>
                  <a:cubicBezTo>
                    <a:pt x="7097" y="1557"/>
                    <a:pt x="5511" y="0"/>
                    <a:pt x="3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8" name="Google Shape;118;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9"/>
        <p:cNvGrpSpPr/>
        <p:nvPr/>
      </p:nvGrpSpPr>
      <p:grpSpPr>
        <a:xfrm>
          <a:off x="0" y="0"/>
          <a:ext cx="0" cy="0"/>
          <a:chOff x="0" y="0"/>
          <a:chExt cx="0" cy="0"/>
        </a:xfrm>
      </p:grpSpPr>
      <p:sp>
        <p:nvSpPr>
          <p:cNvPr id="120" name="Google Shape;120;p8"/>
          <p:cNvSpPr txBox="1">
            <a:spLocks noGrp="1"/>
          </p:cNvSpPr>
          <p:nvPr>
            <p:ph type="title"/>
          </p:nvPr>
        </p:nvSpPr>
        <p:spPr>
          <a:xfrm>
            <a:off x="2151850" y="961275"/>
            <a:ext cx="4840200" cy="201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7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21" name="Google Shape;121;p8"/>
          <p:cNvSpPr/>
          <p:nvPr/>
        </p:nvSpPr>
        <p:spPr>
          <a:xfrm>
            <a:off x="8676850" y="68900"/>
            <a:ext cx="370500" cy="370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8676850" y="4704050"/>
            <a:ext cx="370500" cy="370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96600" y="4704050"/>
            <a:ext cx="370500" cy="370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96600" y="68900"/>
            <a:ext cx="370500" cy="370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8"/>
          <p:cNvCxnSpPr>
            <a:stCxn id="124" idx="6"/>
            <a:endCxn id="121" idx="2"/>
          </p:cNvCxnSpPr>
          <p:nvPr/>
        </p:nvCxnSpPr>
        <p:spPr>
          <a:xfrm>
            <a:off x="467100" y="254150"/>
            <a:ext cx="8209800" cy="0"/>
          </a:xfrm>
          <a:prstGeom prst="straightConnector1">
            <a:avLst/>
          </a:prstGeom>
          <a:noFill/>
          <a:ln w="9525" cap="flat" cmpd="sng">
            <a:solidFill>
              <a:schemeClr val="lt1"/>
            </a:solidFill>
            <a:prstDash val="solid"/>
            <a:round/>
            <a:headEnd type="none" w="med" len="med"/>
            <a:tailEnd type="none" w="med" len="med"/>
          </a:ln>
        </p:spPr>
      </p:cxnSp>
      <p:cxnSp>
        <p:nvCxnSpPr>
          <p:cNvPr id="126" name="Google Shape;126;p8"/>
          <p:cNvCxnSpPr>
            <a:stCxn id="124" idx="4"/>
            <a:endCxn id="123" idx="0"/>
          </p:cNvCxnSpPr>
          <p:nvPr/>
        </p:nvCxnSpPr>
        <p:spPr>
          <a:xfrm>
            <a:off x="281850" y="439400"/>
            <a:ext cx="0" cy="4264800"/>
          </a:xfrm>
          <a:prstGeom prst="straightConnector1">
            <a:avLst/>
          </a:prstGeom>
          <a:noFill/>
          <a:ln w="9525" cap="flat" cmpd="sng">
            <a:solidFill>
              <a:schemeClr val="lt1"/>
            </a:solidFill>
            <a:prstDash val="solid"/>
            <a:round/>
            <a:headEnd type="none" w="med" len="med"/>
            <a:tailEnd type="none" w="med" len="med"/>
          </a:ln>
        </p:spPr>
      </p:cxnSp>
      <p:cxnSp>
        <p:nvCxnSpPr>
          <p:cNvPr id="127" name="Google Shape;127;p8"/>
          <p:cNvCxnSpPr>
            <a:stCxn id="123" idx="6"/>
            <a:endCxn id="122" idx="2"/>
          </p:cNvCxnSpPr>
          <p:nvPr/>
        </p:nvCxnSpPr>
        <p:spPr>
          <a:xfrm>
            <a:off x="467100" y="4889300"/>
            <a:ext cx="8209800" cy="0"/>
          </a:xfrm>
          <a:prstGeom prst="straightConnector1">
            <a:avLst/>
          </a:prstGeom>
          <a:noFill/>
          <a:ln w="9525" cap="flat" cmpd="sng">
            <a:solidFill>
              <a:schemeClr val="lt1"/>
            </a:solidFill>
            <a:prstDash val="solid"/>
            <a:round/>
            <a:headEnd type="none" w="med" len="med"/>
            <a:tailEnd type="none" w="med" len="med"/>
          </a:ln>
        </p:spPr>
      </p:cxnSp>
      <p:cxnSp>
        <p:nvCxnSpPr>
          <p:cNvPr id="128" name="Google Shape;128;p8"/>
          <p:cNvCxnSpPr>
            <a:stCxn id="121" idx="4"/>
            <a:endCxn id="122" idx="0"/>
          </p:cNvCxnSpPr>
          <p:nvPr/>
        </p:nvCxnSpPr>
        <p:spPr>
          <a:xfrm>
            <a:off x="8862100" y="439400"/>
            <a:ext cx="0" cy="4264800"/>
          </a:xfrm>
          <a:prstGeom prst="straightConnector1">
            <a:avLst/>
          </a:prstGeom>
          <a:noFill/>
          <a:ln w="9525" cap="flat" cmpd="sng">
            <a:solidFill>
              <a:schemeClr val="lt1"/>
            </a:solidFill>
            <a:prstDash val="solid"/>
            <a:round/>
            <a:headEnd type="none" w="med" len="med"/>
            <a:tailEnd type="none" w="med" len="med"/>
          </a:ln>
        </p:spPr>
      </p:cxnSp>
      <p:cxnSp>
        <p:nvCxnSpPr>
          <p:cNvPr id="129" name="Google Shape;129;p8"/>
          <p:cNvCxnSpPr>
            <a:stCxn id="124" idx="5"/>
            <a:endCxn id="121" idx="3"/>
          </p:cNvCxnSpPr>
          <p:nvPr/>
        </p:nvCxnSpPr>
        <p:spPr>
          <a:xfrm>
            <a:off x="412842" y="385142"/>
            <a:ext cx="8318400" cy="0"/>
          </a:xfrm>
          <a:prstGeom prst="straightConnector1">
            <a:avLst/>
          </a:prstGeom>
          <a:noFill/>
          <a:ln w="9525" cap="flat" cmpd="sng">
            <a:solidFill>
              <a:schemeClr val="lt1"/>
            </a:solidFill>
            <a:prstDash val="solid"/>
            <a:round/>
            <a:headEnd type="none" w="med" len="med"/>
            <a:tailEnd type="none" w="med" len="med"/>
          </a:ln>
        </p:spPr>
      </p:cxnSp>
      <p:cxnSp>
        <p:nvCxnSpPr>
          <p:cNvPr id="130" name="Google Shape;130;p8"/>
          <p:cNvCxnSpPr>
            <a:stCxn id="124" idx="5"/>
            <a:endCxn id="123" idx="7"/>
          </p:cNvCxnSpPr>
          <p:nvPr/>
        </p:nvCxnSpPr>
        <p:spPr>
          <a:xfrm>
            <a:off x="412842" y="385142"/>
            <a:ext cx="0" cy="4373100"/>
          </a:xfrm>
          <a:prstGeom prst="straightConnector1">
            <a:avLst/>
          </a:prstGeom>
          <a:noFill/>
          <a:ln w="9525" cap="flat" cmpd="sng">
            <a:solidFill>
              <a:schemeClr val="lt1"/>
            </a:solidFill>
            <a:prstDash val="solid"/>
            <a:round/>
            <a:headEnd type="none" w="med" len="med"/>
            <a:tailEnd type="none" w="med" len="med"/>
          </a:ln>
        </p:spPr>
      </p:cxnSp>
      <p:cxnSp>
        <p:nvCxnSpPr>
          <p:cNvPr id="131" name="Google Shape;131;p8"/>
          <p:cNvCxnSpPr>
            <a:stCxn id="123" idx="7"/>
            <a:endCxn id="122" idx="1"/>
          </p:cNvCxnSpPr>
          <p:nvPr/>
        </p:nvCxnSpPr>
        <p:spPr>
          <a:xfrm>
            <a:off x="412842" y="4758308"/>
            <a:ext cx="8318400" cy="0"/>
          </a:xfrm>
          <a:prstGeom prst="straightConnector1">
            <a:avLst/>
          </a:prstGeom>
          <a:noFill/>
          <a:ln w="9525" cap="flat" cmpd="sng">
            <a:solidFill>
              <a:schemeClr val="lt1"/>
            </a:solidFill>
            <a:prstDash val="solid"/>
            <a:round/>
            <a:headEnd type="none" w="med" len="med"/>
            <a:tailEnd type="none" w="med" len="med"/>
          </a:ln>
        </p:spPr>
      </p:cxnSp>
      <p:cxnSp>
        <p:nvCxnSpPr>
          <p:cNvPr id="132" name="Google Shape;132;p8"/>
          <p:cNvCxnSpPr>
            <a:stCxn id="121" idx="3"/>
            <a:endCxn id="122" idx="1"/>
          </p:cNvCxnSpPr>
          <p:nvPr/>
        </p:nvCxnSpPr>
        <p:spPr>
          <a:xfrm>
            <a:off x="8731108" y="385142"/>
            <a:ext cx="0" cy="4373100"/>
          </a:xfrm>
          <a:prstGeom prst="straightConnector1">
            <a:avLst/>
          </a:prstGeom>
          <a:noFill/>
          <a:ln w="9525" cap="flat" cmpd="sng">
            <a:solidFill>
              <a:schemeClr val="lt1"/>
            </a:solidFill>
            <a:prstDash val="solid"/>
            <a:round/>
            <a:headEnd type="none" w="med" len="med"/>
            <a:tailEnd type="none" w="med" len="med"/>
          </a:ln>
        </p:spPr>
      </p:cxnSp>
      <p:sp>
        <p:nvSpPr>
          <p:cNvPr id="133" name="Google Shape;133;p8"/>
          <p:cNvSpPr/>
          <p:nvPr/>
        </p:nvSpPr>
        <p:spPr>
          <a:xfrm rot="10800000">
            <a:off x="4106975" y="259600"/>
            <a:ext cx="930000" cy="251100"/>
          </a:xfrm>
          <a:prstGeom prst="triangle">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4107000" y="4632750"/>
            <a:ext cx="930000" cy="251100"/>
          </a:xfrm>
          <a:prstGeom prst="triangle">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135"/>
        <p:cNvGrpSpPr/>
        <p:nvPr/>
      </p:nvGrpSpPr>
      <p:grpSpPr>
        <a:xfrm>
          <a:off x="0" y="0"/>
          <a:ext cx="0" cy="0"/>
          <a:chOff x="0" y="0"/>
          <a:chExt cx="0" cy="0"/>
        </a:xfrm>
      </p:grpSpPr>
      <p:sp>
        <p:nvSpPr>
          <p:cNvPr id="136" name="Google Shape;136;p9"/>
          <p:cNvSpPr txBox="1">
            <a:spLocks noGrp="1"/>
          </p:cNvSpPr>
          <p:nvPr>
            <p:ph type="title"/>
          </p:nvPr>
        </p:nvSpPr>
        <p:spPr>
          <a:xfrm>
            <a:off x="1814550" y="1313950"/>
            <a:ext cx="55149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7" name="Google Shape;137;p9"/>
          <p:cNvSpPr txBox="1">
            <a:spLocks noGrp="1"/>
          </p:cNvSpPr>
          <p:nvPr>
            <p:ph type="subTitle" idx="1"/>
          </p:nvPr>
        </p:nvSpPr>
        <p:spPr>
          <a:xfrm>
            <a:off x="2241500" y="2155750"/>
            <a:ext cx="4661100" cy="116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38" name="Google Shape;138;p9"/>
          <p:cNvGrpSpPr/>
          <p:nvPr/>
        </p:nvGrpSpPr>
        <p:grpSpPr>
          <a:xfrm>
            <a:off x="153500" y="125800"/>
            <a:ext cx="8837000" cy="4891900"/>
            <a:chOff x="153500" y="125800"/>
            <a:chExt cx="8837000" cy="4891900"/>
          </a:xfrm>
        </p:grpSpPr>
        <p:sp>
          <p:nvSpPr>
            <p:cNvPr id="139" name="Google Shape;139;p9"/>
            <p:cNvSpPr/>
            <p:nvPr/>
          </p:nvSpPr>
          <p:spPr>
            <a:xfrm>
              <a:off x="153500" y="125800"/>
              <a:ext cx="256800" cy="256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8733700" y="125800"/>
              <a:ext cx="256800" cy="256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153500" y="4760900"/>
              <a:ext cx="256800" cy="256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8733700" y="4760900"/>
              <a:ext cx="256800" cy="256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 name="Google Shape;143;p9"/>
            <p:cNvCxnSpPr>
              <a:stCxn id="139" idx="6"/>
              <a:endCxn id="140" idx="2"/>
            </p:cNvCxnSpPr>
            <p:nvPr/>
          </p:nvCxnSpPr>
          <p:spPr>
            <a:xfrm>
              <a:off x="410300" y="254200"/>
              <a:ext cx="8323500" cy="0"/>
            </a:xfrm>
            <a:prstGeom prst="straightConnector1">
              <a:avLst/>
            </a:prstGeom>
            <a:noFill/>
            <a:ln w="9525" cap="flat" cmpd="sng">
              <a:solidFill>
                <a:schemeClr val="lt1"/>
              </a:solidFill>
              <a:prstDash val="solid"/>
              <a:round/>
              <a:headEnd type="none" w="med" len="med"/>
              <a:tailEnd type="none" w="med" len="med"/>
            </a:ln>
          </p:spPr>
        </p:cxnSp>
        <p:cxnSp>
          <p:nvCxnSpPr>
            <p:cNvPr id="144" name="Google Shape;144;p9"/>
            <p:cNvCxnSpPr>
              <a:stCxn id="139" idx="4"/>
              <a:endCxn id="141" idx="0"/>
            </p:cNvCxnSpPr>
            <p:nvPr/>
          </p:nvCxnSpPr>
          <p:spPr>
            <a:xfrm>
              <a:off x="281900" y="382600"/>
              <a:ext cx="0" cy="4378200"/>
            </a:xfrm>
            <a:prstGeom prst="straightConnector1">
              <a:avLst/>
            </a:prstGeom>
            <a:noFill/>
            <a:ln w="9525" cap="flat" cmpd="sng">
              <a:solidFill>
                <a:schemeClr val="lt1"/>
              </a:solidFill>
              <a:prstDash val="solid"/>
              <a:round/>
              <a:headEnd type="none" w="med" len="med"/>
              <a:tailEnd type="none" w="med" len="med"/>
            </a:ln>
          </p:spPr>
        </p:cxnSp>
        <p:cxnSp>
          <p:nvCxnSpPr>
            <p:cNvPr id="145" name="Google Shape;145;p9"/>
            <p:cNvCxnSpPr>
              <a:stCxn id="141" idx="6"/>
              <a:endCxn id="142" idx="2"/>
            </p:cNvCxnSpPr>
            <p:nvPr/>
          </p:nvCxnSpPr>
          <p:spPr>
            <a:xfrm>
              <a:off x="410300" y="4889300"/>
              <a:ext cx="8323500" cy="0"/>
            </a:xfrm>
            <a:prstGeom prst="straightConnector1">
              <a:avLst/>
            </a:prstGeom>
            <a:noFill/>
            <a:ln w="9525" cap="flat" cmpd="sng">
              <a:solidFill>
                <a:schemeClr val="lt1"/>
              </a:solidFill>
              <a:prstDash val="solid"/>
              <a:round/>
              <a:headEnd type="none" w="med" len="med"/>
              <a:tailEnd type="none" w="med" len="med"/>
            </a:ln>
          </p:spPr>
        </p:cxnSp>
        <p:cxnSp>
          <p:nvCxnSpPr>
            <p:cNvPr id="146" name="Google Shape;146;p9"/>
            <p:cNvCxnSpPr>
              <a:stCxn id="140" idx="4"/>
              <a:endCxn id="142" idx="0"/>
            </p:cNvCxnSpPr>
            <p:nvPr/>
          </p:nvCxnSpPr>
          <p:spPr>
            <a:xfrm>
              <a:off x="8862100" y="382600"/>
              <a:ext cx="0" cy="4378200"/>
            </a:xfrm>
            <a:prstGeom prst="straightConnector1">
              <a:avLst/>
            </a:prstGeom>
            <a:noFill/>
            <a:ln w="9525" cap="flat" cmpd="sng">
              <a:solidFill>
                <a:schemeClr val="lt1"/>
              </a:solidFill>
              <a:prstDash val="solid"/>
              <a:round/>
              <a:headEnd type="none" w="med" len="med"/>
              <a:tailEnd type="none" w="med" len="med"/>
            </a:ln>
          </p:spPr>
        </p:cxnSp>
      </p:grpSp>
      <p:grpSp>
        <p:nvGrpSpPr>
          <p:cNvPr id="147" name="Google Shape;147;p9"/>
          <p:cNvGrpSpPr/>
          <p:nvPr/>
        </p:nvGrpSpPr>
        <p:grpSpPr>
          <a:xfrm rot="-5400000">
            <a:off x="4479225" y="-170800"/>
            <a:ext cx="185550" cy="868225"/>
            <a:chOff x="7194925" y="2522125"/>
            <a:chExt cx="185550" cy="868225"/>
          </a:xfrm>
        </p:grpSpPr>
        <p:sp>
          <p:nvSpPr>
            <p:cNvPr id="148" name="Google Shape;148;p9"/>
            <p:cNvSpPr/>
            <p:nvPr/>
          </p:nvSpPr>
          <p:spPr>
            <a:xfrm>
              <a:off x="7194925" y="2866950"/>
              <a:ext cx="185550" cy="178525"/>
            </a:xfrm>
            <a:custGeom>
              <a:avLst/>
              <a:gdLst/>
              <a:ahLst/>
              <a:cxnLst/>
              <a:rect l="l" t="t" r="r" b="b"/>
              <a:pathLst>
                <a:path w="7422" h="7141" extrusionOk="0">
                  <a:moveTo>
                    <a:pt x="3852" y="0"/>
                  </a:moveTo>
                  <a:cubicBezTo>
                    <a:pt x="2923" y="0"/>
                    <a:pt x="2010" y="364"/>
                    <a:pt x="1327" y="1045"/>
                  </a:cubicBezTo>
                  <a:cubicBezTo>
                    <a:pt x="306" y="2067"/>
                    <a:pt x="0" y="3602"/>
                    <a:pt x="552" y="4936"/>
                  </a:cubicBezTo>
                  <a:cubicBezTo>
                    <a:pt x="1105" y="6270"/>
                    <a:pt x="2407" y="7140"/>
                    <a:pt x="3851" y="7140"/>
                  </a:cubicBezTo>
                  <a:cubicBezTo>
                    <a:pt x="5824" y="7140"/>
                    <a:pt x="7422" y="5542"/>
                    <a:pt x="7422" y="3570"/>
                  </a:cubicBezTo>
                  <a:cubicBezTo>
                    <a:pt x="7422" y="2126"/>
                    <a:pt x="6552" y="826"/>
                    <a:pt x="5218" y="273"/>
                  </a:cubicBezTo>
                  <a:cubicBezTo>
                    <a:pt x="4776" y="90"/>
                    <a:pt x="4312" y="0"/>
                    <a:pt x="3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7202000" y="2717250"/>
              <a:ext cx="178350" cy="87575"/>
            </a:xfrm>
            <a:custGeom>
              <a:avLst/>
              <a:gdLst/>
              <a:ahLst/>
              <a:cxnLst/>
              <a:rect l="l" t="t" r="r" b="b"/>
              <a:pathLst>
                <a:path w="7134" h="3503" extrusionOk="0">
                  <a:moveTo>
                    <a:pt x="1" y="0"/>
                  </a:moveTo>
                  <a:cubicBezTo>
                    <a:pt x="37" y="1943"/>
                    <a:pt x="1623" y="3502"/>
                    <a:pt x="3568" y="3502"/>
                  </a:cubicBezTo>
                  <a:cubicBezTo>
                    <a:pt x="5511" y="3502"/>
                    <a:pt x="7100" y="1943"/>
                    <a:pt x="7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7202000" y="2522125"/>
              <a:ext cx="178350" cy="87550"/>
            </a:xfrm>
            <a:custGeom>
              <a:avLst/>
              <a:gdLst/>
              <a:ahLst/>
              <a:cxnLst/>
              <a:rect l="l" t="t" r="r" b="b"/>
              <a:pathLst>
                <a:path w="7134" h="3502" extrusionOk="0">
                  <a:moveTo>
                    <a:pt x="1" y="0"/>
                  </a:moveTo>
                  <a:cubicBezTo>
                    <a:pt x="37" y="1945"/>
                    <a:pt x="1623" y="3502"/>
                    <a:pt x="3568" y="3502"/>
                  </a:cubicBezTo>
                  <a:cubicBezTo>
                    <a:pt x="5511" y="3502"/>
                    <a:pt x="7100" y="1945"/>
                    <a:pt x="7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7202075" y="3107625"/>
              <a:ext cx="178350" cy="87575"/>
            </a:xfrm>
            <a:custGeom>
              <a:avLst/>
              <a:gdLst/>
              <a:ahLst/>
              <a:cxnLst/>
              <a:rect l="l" t="t" r="r" b="b"/>
              <a:pathLst>
                <a:path w="7134" h="3503" extrusionOk="0">
                  <a:moveTo>
                    <a:pt x="3565" y="1"/>
                  </a:moveTo>
                  <a:cubicBezTo>
                    <a:pt x="1620" y="1"/>
                    <a:pt x="34" y="1558"/>
                    <a:pt x="0" y="3503"/>
                  </a:cubicBezTo>
                  <a:lnTo>
                    <a:pt x="7133" y="3503"/>
                  </a:lnTo>
                  <a:cubicBezTo>
                    <a:pt x="7097" y="1558"/>
                    <a:pt x="5511" y="1"/>
                    <a:pt x="3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7202075" y="3302775"/>
              <a:ext cx="178350" cy="87575"/>
            </a:xfrm>
            <a:custGeom>
              <a:avLst/>
              <a:gdLst/>
              <a:ahLst/>
              <a:cxnLst/>
              <a:rect l="l" t="t" r="r" b="b"/>
              <a:pathLst>
                <a:path w="7134" h="3503" extrusionOk="0">
                  <a:moveTo>
                    <a:pt x="3565" y="0"/>
                  </a:moveTo>
                  <a:cubicBezTo>
                    <a:pt x="1620" y="0"/>
                    <a:pt x="34" y="1557"/>
                    <a:pt x="0" y="3502"/>
                  </a:cubicBezTo>
                  <a:lnTo>
                    <a:pt x="7133" y="3502"/>
                  </a:lnTo>
                  <a:cubicBezTo>
                    <a:pt x="7097" y="1557"/>
                    <a:pt x="5511" y="0"/>
                    <a:pt x="3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9"/>
          <p:cNvGrpSpPr/>
          <p:nvPr/>
        </p:nvGrpSpPr>
        <p:grpSpPr>
          <a:xfrm rot="-5400000">
            <a:off x="4479225" y="4461425"/>
            <a:ext cx="185550" cy="868225"/>
            <a:chOff x="7194925" y="2522125"/>
            <a:chExt cx="185550" cy="868225"/>
          </a:xfrm>
        </p:grpSpPr>
        <p:sp>
          <p:nvSpPr>
            <p:cNvPr id="154" name="Google Shape;154;p9"/>
            <p:cNvSpPr/>
            <p:nvPr/>
          </p:nvSpPr>
          <p:spPr>
            <a:xfrm>
              <a:off x="7194925" y="2866950"/>
              <a:ext cx="185550" cy="178525"/>
            </a:xfrm>
            <a:custGeom>
              <a:avLst/>
              <a:gdLst/>
              <a:ahLst/>
              <a:cxnLst/>
              <a:rect l="l" t="t" r="r" b="b"/>
              <a:pathLst>
                <a:path w="7422" h="7141" extrusionOk="0">
                  <a:moveTo>
                    <a:pt x="3852" y="0"/>
                  </a:moveTo>
                  <a:cubicBezTo>
                    <a:pt x="2923" y="0"/>
                    <a:pt x="2010" y="364"/>
                    <a:pt x="1327" y="1045"/>
                  </a:cubicBezTo>
                  <a:cubicBezTo>
                    <a:pt x="306" y="2067"/>
                    <a:pt x="0" y="3602"/>
                    <a:pt x="552" y="4936"/>
                  </a:cubicBezTo>
                  <a:cubicBezTo>
                    <a:pt x="1105" y="6270"/>
                    <a:pt x="2407" y="7140"/>
                    <a:pt x="3851" y="7140"/>
                  </a:cubicBezTo>
                  <a:cubicBezTo>
                    <a:pt x="5824" y="7140"/>
                    <a:pt x="7422" y="5542"/>
                    <a:pt x="7422" y="3570"/>
                  </a:cubicBezTo>
                  <a:cubicBezTo>
                    <a:pt x="7422" y="2126"/>
                    <a:pt x="6552" y="826"/>
                    <a:pt x="5218" y="273"/>
                  </a:cubicBezTo>
                  <a:cubicBezTo>
                    <a:pt x="4776" y="90"/>
                    <a:pt x="4312" y="0"/>
                    <a:pt x="3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7202000" y="2717250"/>
              <a:ext cx="178350" cy="87575"/>
            </a:xfrm>
            <a:custGeom>
              <a:avLst/>
              <a:gdLst/>
              <a:ahLst/>
              <a:cxnLst/>
              <a:rect l="l" t="t" r="r" b="b"/>
              <a:pathLst>
                <a:path w="7134" h="3503" extrusionOk="0">
                  <a:moveTo>
                    <a:pt x="1" y="0"/>
                  </a:moveTo>
                  <a:cubicBezTo>
                    <a:pt x="37" y="1943"/>
                    <a:pt x="1623" y="3502"/>
                    <a:pt x="3568" y="3502"/>
                  </a:cubicBezTo>
                  <a:cubicBezTo>
                    <a:pt x="5511" y="3502"/>
                    <a:pt x="7100" y="1943"/>
                    <a:pt x="7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7202000" y="2522125"/>
              <a:ext cx="178350" cy="87550"/>
            </a:xfrm>
            <a:custGeom>
              <a:avLst/>
              <a:gdLst/>
              <a:ahLst/>
              <a:cxnLst/>
              <a:rect l="l" t="t" r="r" b="b"/>
              <a:pathLst>
                <a:path w="7134" h="3502" extrusionOk="0">
                  <a:moveTo>
                    <a:pt x="1" y="0"/>
                  </a:moveTo>
                  <a:cubicBezTo>
                    <a:pt x="37" y="1945"/>
                    <a:pt x="1623" y="3502"/>
                    <a:pt x="3568" y="3502"/>
                  </a:cubicBezTo>
                  <a:cubicBezTo>
                    <a:pt x="5511" y="3502"/>
                    <a:pt x="7100" y="1945"/>
                    <a:pt x="7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7202075" y="3107625"/>
              <a:ext cx="178350" cy="87575"/>
            </a:xfrm>
            <a:custGeom>
              <a:avLst/>
              <a:gdLst/>
              <a:ahLst/>
              <a:cxnLst/>
              <a:rect l="l" t="t" r="r" b="b"/>
              <a:pathLst>
                <a:path w="7134" h="3503" extrusionOk="0">
                  <a:moveTo>
                    <a:pt x="3565" y="1"/>
                  </a:moveTo>
                  <a:cubicBezTo>
                    <a:pt x="1620" y="1"/>
                    <a:pt x="34" y="1558"/>
                    <a:pt x="0" y="3503"/>
                  </a:cubicBezTo>
                  <a:lnTo>
                    <a:pt x="7133" y="3503"/>
                  </a:lnTo>
                  <a:cubicBezTo>
                    <a:pt x="7097" y="1558"/>
                    <a:pt x="5511" y="1"/>
                    <a:pt x="3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7202075" y="3302775"/>
              <a:ext cx="178350" cy="87575"/>
            </a:xfrm>
            <a:custGeom>
              <a:avLst/>
              <a:gdLst/>
              <a:ahLst/>
              <a:cxnLst/>
              <a:rect l="l" t="t" r="r" b="b"/>
              <a:pathLst>
                <a:path w="7134" h="3503" extrusionOk="0">
                  <a:moveTo>
                    <a:pt x="3565" y="0"/>
                  </a:moveTo>
                  <a:cubicBezTo>
                    <a:pt x="1620" y="0"/>
                    <a:pt x="34" y="1557"/>
                    <a:pt x="0" y="3502"/>
                  </a:cubicBezTo>
                  <a:lnTo>
                    <a:pt x="7133" y="3502"/>
                  </a:lnTo>
                  <a:cubicBezTo>
                    <a:pt x="7097" y="1557"/>
                    <a:pt x="5511" y="0"/>
                    <a:pt x="3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161"/>
        <p:cNvGrpSpPr/>
        <p:nvPr/>
      </p:nvGrpSpPr>
      <p:grpSpPr>
        <a:xfrm>
          <a:off x="0" y="0"/>
          <a:ext cx="0" cy="0"/>
          <a:chOff x="0" y="0"/>
          <a:chExt cx="0" cy="0"/>
        </a:xfrm>
      </p:grpSpPr>
      <p:sp>
        <p:nvSpPr>
          <p:cNvPr id="162" name="Google Shape;162;p11"/>
          <p:cNvSpPr txBox="1">
            <a:spLocks noGrp="1"/>
          </p:cNvSpPr>
          <p:nvPr>
            <p:ph type="title" hasCustomPrompt="1"/>
          </p:nvPr>
        </p:nvSpPr>
        <p:spPr>
          <a:xfrm>
            <a:off x="1284000" y="996800"/>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3" name="Google Shape;163;p11"/>
          <p:cNvSpPr txBox="1">
            <a:spLocks noGrp="1"/>
          </p:cNvSpPr>
          <p:nvPr>
            <p:ph type="subTitle" idx="1"/>
          </p:nvPr>
        </p:nvSpPr>
        <p:spPr>
          <a:xfrm>
            <a:off x="1284000" y="2507950"/>
            <a:ext cx="6576000" cy="4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4" name="Google Shape;164;p11"/>
          <p:cNvSpPr/>
          <p:nvPr/>
        </p:nvSpPr>
        <p:spPr>
          <a:xfrm>
            <a:off x="282075" y="255625"/>
            <a:ext cx="8580300" cy="4636500"/>
          </a:xfrm>
          <a:prstGeom prst="octagon">
            <a:avLst>
              <a:gd name="adj" fmla="val 921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a:off x="383450" y="365825"/>
            <a:ext cx="8377800" cy="441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inzel Decorative"/>
              <a:buNone/>
              <a:defRPr sz="3000" b="1">
                <a:solidFill>
                  <a:schemeClr val="dk1"/>
                </a:solidFill>
                <a:latin typeface="Cinzel Decorative"/>
                <a:ea typeface="Cinzel Decorative"/>
                <a:cs typeface="Cinzel Decorative"/>
                <a:sym typeface="Cinzel Decorative"/>
              </a:defRPr>
            </a:lvl1pPr>
            <a:lvl2pPr lvl="1" rtl="0">
              <a:spcBef>
                <a:spcPts val="0"/>
              </a:spcBef>
              <a:spcAft>
                <a:spcPts val="0"/>
              </a:spcAft>
              <a:buClr>
                <a:schemeClr val="dk1"/>
              </a:buClr>
              <a:buSzPts val="3000"/>
              <a:buFont typeface="Cinzel Decorative"/>
              <a:buNone/>
              <a:defRPr sz="3000" b="1">
                <a:solidFill>
                  <a:schemeClr val="dk1"/>
                </a:solidFill>
                <a:latin typeface="Cinzel Decorative"/>
                <a:ea typeface="Cinzel Decorative"/>
                <a:cs typeface="Cinzel Decorative"/>
                <a:sym typeface="Cinzel Decorative"/>
              </a:defRPr>
            </a:lvl2pPr>
            <a:lvl3pPr lvl="2" rtl="0">
              <a:spcBef>
                <a:spcPts val="0"/>
              </a:spcBef>
              <a:spcAft>
                <a:spcPts val="0"/>
              </a:spcAft>
              <a:buClr>
                <a:schemeClr val="dk1"/>
              </a:buClr>
              <a:buSzPts val="3000"/>
              <a:buFont typeface="Cinzel Decorative"/>
              <a:buNone/>
              <a:defRPr sz="3000" b="1">
                <a:solidFill>
                  <a:schemeClr val="dk1"/>
                </a:solidFill>
                <a:latin typeface="Cinzel Decorative"/>
                <a:ea typeface="Cinzel Decorative"/>
                <a:cs typeface="Cinzel Decorative"/>
                <a:sym typeface="Cinzel Decorative"/>
              </a:defRPr>
            </a:lvl3pPr>
            <a:lvl4pPr lvl="3" rtl="0">
              <a:spcBef>
                <a:spcPts val="0"/>
              </a:spcBef>
              <a:spcAft>
                <a:spcPts val="0"/>
              </a:spcAft>
              <a:buClr>
                <a:schemeClr val="dk1"/>
              </a:buClr>
              <a:buSzPts val="3000"/>
              <a:buFont typeface="Cinzel Decorative"/>
              <a:buNone/>
              <a:defRPr sz="3000" b="1">
                <a:solidFill>
                  <a:schemeClr val="dk1"/>
                </a:solidFill>
                <a:latin typeface="Cinzel Decorative"/>
                <a:ea typeface="Cinzel Decorative"/>
                <a:cs typeface="Cinzel Decorative"/>
                <a:sym typeface="Cinzel Decorative"/>
              </a:defRPr>
            </a:lvl4pPr>
            <a:lvl5pPr lvl="4" rtl="0">
              <a:spcBef>
                <a:spcPts val="0"/>
              </a:spcBef>
              <a:spcAft>
                <a:spcPts val="0"/>
              </a:spcAft>
              <a:buClr>
                <a:schemeClr val="dk1"/>
              </a:buClr>
              <a:buSzPts val="3000"/>
              <a:buFont typeface="Cinzel Decorative"/>
              <a:buNone/>
              <a:defRPr sz="3000" b="1">
                <a:solidFill>
                  <a:schemeClr val="dk1"/>
                </a:solidFill>
                <a:latin typeface="Cinzel Decorative"/>
                <a:ea typeface="Cinzel Decorative"/>
                <a:cs typeface="Cinzel Decorative"/>
                <a:sym typeface="Cinzel Decorative"/>
              </a:defRPr>
            </a:lvl5pPr>
            <a:lvl6pPr lvl="5" rtl="0">
              <a:spcBef>
                <a:spcPts val="0"/>
              </a:spcBef>
              <a:spcAft>
                <a:spcPts val="0"/>
              </a:spcAft>
              <a:buClr>
                <a:schemeClr val="dk1"/>
              </a:buClr>
              <a:buSzPts val="3000"/>
              <a:buFont typeface="Cinzel Decorative"/>
              <a:buNone/>
              <a:defRPr sz="3000" b="1">
                <a:solidFill>
                  <a:schemeClr val="dk1"/>
                </a:solidFill>
                <a:latin typeface="Cinzel Decorative"/>
                <a:ea typeface="Cinzel Decorative"/>
                <a:cs typeface="Cinzel Decorative"/>
                <a:sym typeface="Cinzel Decorative"/>
              </a:defRPr>
            </a:lvl6pPr>
            <a:lvl7pPr lvl="6" rtl="0">
              <a:spcBef>
                <a:spcPts val="0"/>
              </a:spcBef>
              <a:spcAft>
                <a:spcPts val="0"/>
              </a:spcAft>
              <a:buClr>
                <a:schemeClr val="dk1"/>
              </a:buClr>
              <a:buSzPts val="3000"/>
              <a:buFont typeface="Cinzel Decorative"/>
              <a:buNone/>
              <a:defRPr sz="3000" b="1">
                <a:solidFill>
                  <a:schemeClr val="dk1"/>
                </a:solidFill>
                <a:latin typeface="Cinzel Decorative"/>
                <a:ea typeface="Cinzel Decorative"/>
                <a:cs typeface="Cinzel Decorative"/>
                <a:sym typeface="Cinzel Decorative"/>
              </a:defRPr>
            </a:lvl7pPr>
            <a:lvl8pPr lvl="7" rtl="0">
              <a:spcBef>
                <a:spcPts val="0"/>
              </a:spcBef>
              <a:spcAft>
                <a:spcPts val="0"/>
              </a:spcAft>
              <a:buClr>
                <a:schemeClr val="dk1"/>
              </a:buClr>
              <a:buSzPts val="3000"/>
              <a:buFont typeface="Cinzel Decorative"/>
              <a:buNone/>
              <a:defRPr sz="3000" b="1">
                <a:solidFill>
                  <a:schemeClr val="dk1"/>
                </a:solidFill>
                <a:latin typeface="Cinzel Decorative"/>
                <a:ea typeface="Cinzel Decorative"/>
                <a:cs typeface="Cinzel Decorative"/>
                <a:sym typeface="Cinzel Decorative"/>
              </a:defRPr>
            </a:lvl8pPr>
            <a:lvl9pPr lvl="8" rtl="0">
              <a:spcBef>
                <a:spcPts val="0"/>
              </a:spcBef>
              <a:spcAft>
                <a:spcPts val="0"/>
              </a:spcAft>
              <a:buClr>
                <a:schemeClr val="dk1"/>
              </a:buClr>
              <a:buSzPts val="3000"/>
              <a:buFont typeface="Cinzel Decorative"/>
              <a:buNone/>
              <a:defRPr sz="3000" b="1">
                <a:solidFill>
                  <a:schemeClr val="dk1"/>
                </a:solidFill>
                <a:latin typeface="Cinzel Decorative"/>
                <a:ea typeface="Cinzel Decorative"/>
                <a:cs typeface="Cinzel Decorative"/>
                <a:sym typeface="Cinzel Decorativ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15000"/>
              </a:lnSpc>
              <a:spcBef>
                <a:spcPts val="1600"/>
              </a:spcBef>
              <a:spcAft>
                <a:spcPts val="160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www.questionpro.com/blog/es/creador-de-sondeos/" TargetMode="External"/><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hyperlink" Target="https://www.questionpro.com/blog/es/"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questionpro.com/blog/es/como-crear-foros-de-discusion/" TargetMode="External"/><Relationship Id="rId2" Type="http://schemas.openxmlformats.org/officeDocument/2006/relationships/notesSlide" Target="../notesSlides/notesSlide58.xml"/><Relationship Id="rId1" Type="http://schemas.openxmlformats.org/officeDocument/2006/relationships/slideLayout" Target="../slideLayouts/slideLayout14.xml"/><Relationship Id="rId5" Type="http://schemas.openxmlformats.org/officeDocument/2006/relationships/hyperlink" Target="https://www.questionpro.com/blog/es/programa-de-recompensas/" TargetMode="External"/><Relationship Id="rId4" Type="http://schemas.openxmlformats.org/officeDocument/2006/relationships/hyperlink" Target="https://www.questionpro.com/blog/es/focus-group-online/"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www.questionpro.com/es/comunidad-de-marca.html" TargetMode="External"/><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3.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hyperlink" Target="http://www.cyberpuerta.mx/" TargetMode="External"/><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2.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83.xml.rels><?xml version="1.0" encoding="UTF-8" standalone="yes"?>
<Relationships xmlns="http://schemas.openxmlformats.org/package/2006/relationships"><Relationship Id="rId8" Type="http://schemas.openxmlformats.org/officeDocument/2006/relationships/hyperlink" Target="https://blog.elogia.net/subastas-electronicas-e-commerce-poco-explotado/" TargetMode="External"/><Relationship Id="rId3" Type="http://schemas.openxmlformats.org/officeDocument/2006/relationships/hyperlink" Target="https://aprende.com/blog/emprendimiento/marketing-para-emprendedores/caracteristicas-de-las-comunidades-virtuales/" TargetMode="External"/><Relationship Id="rId7" Type="http://schemas.openxmlformats.org/officeDocument/2006/relationships/hyperlink" Target="https://redautonomos.es/nuevas-tecnologias/tipos-de-comercio-electronico" TargetMode="External"/><Relationship Id="rId2" Type="http://schemas.openxmlformats.org/officeDocument/2006/relationships/notesSlide" Target="../notesSlides/notesSlide83.xml"/><Relationship Id="rId1" Type="http://schemas.openxmlformats.org/officeDocument/2006/relationships/slideLayout" Target="../slideLayouts/slideLayout19.xml"/><Relationship Id="rId6" Type="http://schemas.openxmlformats.org/officeDocument/2006/relationships/hyperlink" Target="https://es.wikipedia.org/wiki/Subasta_electr%C3%B3nica" TargetMode="External"/><Relationship Id="rId11" Type="http://schemas.openxmlformats.org/officeDocument/2006/relationships/hyperlink" Target="https://www.marcelaseggiaro.com/tipos-de-escaparates-o-vidrieras-comerciales/" TargetMode="External"/><Relationship Id="rId5" Type="http://schemas.openxmlformats.org/officeDocument/2006/relationships/hyperlink" Target="https://www.questionpro.com/blog/es/comunidades-virtuales-de-investigacion/" TargetMode="External"/><Relationship Id="rId10" Type="http://schemas.openxmlformats.org/officeDocument/2006/relationships/hyperlink" Target="https://carolinadelarosa.blogspot.com/2014/10/310-escaparate-de-marketing.html" TargetMode="External"/><Relationship Id="rId4" Type="http://schemas.openxmlformats.org/officeDocument/2006/relationships/hyperlink" Target="https://concepto.de/comunidades-virtuales/" TargetMode="External"/><Relationship Id="rId9" Type="http://schemas.openxmlformats.org/officeDocument/2006/relationships/hyperlink" Target="https://www.comunicare.es/la-marca-en-el-escaparate-de-market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05"/>
        <p:cNvGrpSpPr/>
        <p:nvPr/>
      </p:nvGrpSpPr>
      <p:grpSpPr>
        <a:xfrm>
          <a:off x="0" y="0"/>
          <a:ext cx="0" cy="0"/>
          <a:chOff x="0" y="0"/>
          <a:chExt cx="0" cy="0"/>
        </a:xfrm>
      </p:grpSpPr>
      <p:grpSp>
        <p:nvGrpSpPr>
          <p:cNvPr id="406" name="Google Shape;406;p28"/>
          <p:cNvGrpSpPr/>
          <p:nvPr/>
        </p:nvGrpSpPr>
        <p:grpSpPr>
          <a:xfrm rot="10800000">
            <a:off x="6152952" y="256182"/>
            <a:ext cx="2714846" cy="4640456"/>
            <a:chOff x="2826950" y="3938950"/>
            <a:chExt cx="467400" cy="676925"/>
          </a:xfrm>
        </p:grpSpPr>
        <p:sp>
          <p:nvSpPr>
            <p:cNvPr id="407" name="Google Shape;407;p28"/>
            <p:cNvSpPr/>
            <p:nvPr/>
          </p:nvSpPr>
          <p:spPr>
            <a:xfrm>
              <a:off x="3055450" y="4050050"/>
              <a:ext cx="1975" cy="96025"/>
            </a:xfrm>
            <a:custGeom>
              <a:avLst/>
              <a:gdLst/>
              <a:ahLst/>
              <a:cxnLst/>
              <a:rect l="l" t="t" r="r" b="b"/>
              <a:pathLst>
                <a:path w="79" h="3841" extrusionOk="0">
                  <a:moveTo>
                    <a:pt x="40" y="1"/>
                  </a:moveTo>
                  <a:cubicBezTo>
                    <a:pt x="21" y="1"/>
                    <a:pt x="3" y="12"/>
                    <a:pt x="0" y="35"/>
                  </a:cubicBezTo>
                  <a:lnTo>
                    <a:pt x="0" y="3801"/>
                  </a:lnTo>
                  <a:cubicBezTo>
                    <a:pt x="0" y="3823"/>
                    <a:pt x="18" y="3840"/>
                    <a:pt x="40" y="3840"/>
                  </a:cubicBezTo>
                  <a:cubicBezTo>
                    <a:pt x="62" y="3840"/>
                    <a:pt x="79" y="3823"/>
                    <a:pt x="79" y="3801"/>
                  </a:cubicBezTo>
                  <a:lnTo>
                    <a:pt x="79" y="35"/>
                  </a:lnTo>
                  <a:cubicBezTo>
                    <a:pt x="76" y="12"/>
                    <a:pt x="58" y="1"/>
                    <a:pt x="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3055450" y="3955625"/>
              <a:ext cx="1975" cy="69775"/>
            </a:xfrm>
            <a:custGeom>
              <a:avLst/>
              <a:gdLst/>
              <a:ahLst/>
              <a:cxnLst/>
              <a:rect l="l" t="t" r="r" b="b"/>
              <a:pathLst>
                <a:path w="79" h="2791" extrusionOk="0">
                  <a:moveTo>
                    <a:pt x="40" y="0"/>
                  </a:moveTo>
                  <a:cubicBezTo>
                    <a:pt x="21" y="0"/>
                    <a:pt x="3" y="12"/>
                    <a:pt x="0" y="37"/>
                  </a:cubicBezTo>
                  <a:lnTo>
                    <a:pt x="0" y="2749"/>
                  </a:lnTo>
                  <a:cubicBezTo>
                    <a:pt x="0" y="2771"/>
                    <a:pt x="18" y="2791"/>
                    <a:pt x="40" y="2791"/>
                  </a:cubicBezTo>
                  <a:cubicBezTo>
                    <a:pt x="62" y="2791"/>
                    <a:pt x="79" y="2771"/>
                    <a:pt x="79" y="2752"/>
                  </a:cubicBezTo>
                  <a:lnTo>
                    <a:pt x="79" y="37"/>
                  </a:lnTo>
                  <a:cubicBezTo>
                    <a:pt x="76" y="12"/>
                    <a:pt x="58" y="0"/>
                    <a:pt x="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2900875" y="4106900"/>
              <a:ext cx="49775" cy="119625"/>
            </a:xfrm>
            <a:custGeom>
              <a:avLst/>
              <a:gdLst/>
              <a:ahLst/>
              <a:cxnLst/>
              <a:rect l="l" t="t" r="r" b="b"/>
              <a:pathLst>
                <a:path w="1991" h="4785" extrusionOk="0">
                  <a:moveTo>
                    <a:pt x="48" y="1"/>
                  </a:moveTo>
                  <a:cubicBezTo>
                    <a:pt x="43" y="1"/>
                    <a:pt x="38" y="2"/>
                    <a:pt x="33" y="5"/>
                  </a:cubicBezTo>
                  <a:cubicBezTo>
                    <a:pt x="11" y="12"/>
                    <a:pt x="1" y="37"/>
                    <a:pt x="11" y="56"/>
                  </a:cubicBezTo>
                  <a:lnTo>
                    <a:pt x="1909" y="4760"/>
                  </a:lnTo>
                  <a:cubicBezTo>
                    <a:pt x="1917" y="4775"/>
                    <a:pt x="1931" y="4785"/>
                    <a:pt x="1946" y="4785"/>
                  </a:cubicBezTo>
                  <a:cubicBezTo>
                    <a:pt x="1951" y="4785"/>
                    <a:pt x="1956" y="4782"/>
                    <a:pt x="1961" y="4782"/>
                  </a:cubicBezTo>
                  <a:cubicBezTo>
                    <a:pt x="1980" y="4773"/>
                    <a:pt x="1990" y="4751"/>
                    <a:pt x="1983" y="4731"/>
                  </a:cubicBezTo>
                  <a:lnTo>
                    <a:pt x="81" y="27"/>
                  </a:lnTo>
                  <a:cubicBezTo>
                    <a:pt x="76" y="11"/>
                    <a:pt x="63"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2869125" y="4028625"/>
              <a:ext cx="20600" cy="47075"/>
            </a:xfrm>
            <a:custGeom>
              <a:avLst/>
              <a:gdLst/>
              <a:ahLst/>
              <a:cxnLst/>
              <a:rect l="l" t="t" r="r" b="b"/>
              <a:pathLst>
                <a:path w="824" h="1883" extrusionOk="0">
                  <a:moveTo>
                    <a:pt x="51" y="0"/>
                  </a:moveTo>
                  <a:cubicBezTo>
                    <a:pt x="26" y="0"/>
                    <a:pt x="0" y="25"/>
                    <a:pt x="15" y="57"/>
                  </a:cubicBezTo>
                  <a:lnTo>
                    <a:pt x="743" y="1858"/>
                  </a:lnTo>
                  <a:cubicBezTo>
                    <a:pt x="748" y="1872"/>
                    <a:pt x="762" y="1882"/>
                    <a:pt x="780" y="1882"/>
                  </a:cubicBezTo>
                  <a:cubicBezTo>
                    <a:pt x="784" y="1882"/>
                    <a:pt x="789" y="1880"/>
                    <a:pt x="794" y="1880"/>
                  </a:cubicBezTo>
                  <a:cubicBezTo>
                    <a:pt x="814" y="1870"/>
                    <a:pt x="824" y="1848"/>
                    <a:pt x="816" y="1828"/>
                  </a:cubicBezTo>
                  <a:lnTo>
                    <a:pt x="86" y="25"/>
                  </a:lnTo>
                  <a:cubicBezTo>
                    <a:pt x="79" y="8"/>
                    <a:pt x="65" y="0"/>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a:off x="2954950" y="4002950"/>
              <a:ext cx="21650" cy="95900"/>
            </a:xfrm>
            <a:custGeom>
              <a:avLst/>
              <a:gdLst/>
              <a:ahLst/>
              <a:cxnLst/>
              <a:rect l="l" t="t" r="r" b="b"/>
              <a:pathLst>
                <a:path w="866" h="3836" extrusionOk="0">
                  <a:moveTo>
                    <a:pt x="48" y="1"/>
                  </a:moveTo>
                  <a:cubicBezTo>
                    <a:pt x="24" y="1"/>
                    <a:pt x="1" y="19"/>
                    <a:pt x="10" y="50"/>
                  </a:cubicBezTo>
                  <a:lnTo>
                    <a:pt x="785" y="3806"/>
                  </a:lnTo>
                  <a:cubicBezTo>
                    <a:pt x="787" y="3823"/>
                    <a:pt x="805" y="3835"/>
                    <a:pt x="824" y="3835"/>
                  </a:cubicBezTo>
                  <a:lnTo>
                    <a:pt x="831" y="3835"/>
                  </a:lnTo>
                  <a:cubicBezTo>
                    <a:pt x="851" y="3830"/>
                    <a:pt x="866" y="3811"/>
                    <a:pt x="861" y="3789"/>
                  </a:cubicBezTo>
                  <a:lnTo>
                    <a:pt x="86" y="35"/>
                  </a:lnTo>
                  <a:cubicBezTo>
                    <a:pt x="83" y="11"/>
                    <a:pt x="65"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a:off x="3096750" y="4193875"/>
              <a:ext cx="19950" cy="90700"/>
            </a:xfrm>
            <a:custGeom>
              <a:avLst/>
              <a:gdLst/>
              <a:ahLst/>
              <a:cxnLst/>
              <a:rect l="l" t="t" r="r" b="b"/>
              <a:pathLst>
                <a:path w="798" h="3628" extrusionOk="0">
                  <a:moveTo>
                    <a:pt x="757" y="0"/>
                  </a:moveTo>
                  <a:cubicBezTo>
                    <a:pt x="737" y="0"/>
                    <a:pt x="719" y="12"/>
                    <a:pt x="716" y="33"/>
                  </a:cubicBezTo>
                  <a:lnTo>
                    <a:pt x="3" y="3581"/>
                  </a:lnTo>
                  <a:cubicBezTo>
                    <a:pt x="0" y="3603"/>
                    <a:pt x="13" y="3625"/>
                    <a:pt x="35" y="3627"/>
                  </a:cubicBezTo>
                  <a:lnTo>
                    <a:pt x="42" y="3627"/>
                  </a:lnTo>
                  <a:cubicBezTo>
                    <a:pt x="62" y="3627"/>
                    <a:pt x="76" y="3615"/>
                    <a:pt x="81" y="3598"/>
                  </a:cubicBezTo>
                  <a:lnTo>
                    <a:pt x="792" y="47"/>
                  </a:lnTo>
                  <a:cubicBezTo>
                    <a:pt x="797" y="28"/>
                    <a:pt x="782" y="6"/>
                    <a:pt x="763" y="1"/>
                  </a:cubicBezTo>
                  <a:cubicBezTo>
                    <a:pt x="761" y="1"/>
                    <a:pt x="759" y="0"/>
                    <a:pt x="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a:off x="3128150" y="4003025"/>
              <a:ext cx="26800" cy="124775"/>
            </a:xfrm>
            <a:custGeom>
              <a:avLst/>
              <a:gdLst/>
              <a:ahLst/>
              <a:cxnLst/>
              <a:rect l="l" t="t" r="r" b="b"/>
              <a:pathLst>
                <a:path w="1072" h="4991" extrusionOk="0">
                  <a:moveTo>
                    <a:pt x="1027" y="0"/>
                  </a:moveTo>
                  <a:cubicBezTo>
                    <a:pt x="1011" y="0"/>
                    <a:pt x="994" y="10"/>
                    <a:pt x="990" y="32"/>
                  </a:cubicBezTo>
                  <a:lnTo>
                    <a:pt x="5" y="4944"/>
                  </a:lnTo>
                  <a:cubicBezTo>
                    <a:pt x="1" y="4964"/>
                    <a:pt x="15" y="4986"/>
                    <a:pt x="37" y="4991"/>
                  </a:cubicBezTo>
                  <a:lnTo>
                    <a:pt x="45" y="4991"/>
                  </a:lnTo>
                  <a:cubicBezTo>
                    <a:pt x="62" y="4991"/>
                    <a:pt x="79" y="4976"/>
                    <a:pt x="81" y="4959"/>
                  </a:cubicBezTo>
                  <a:lnTo>
                    <a:pt x="1066" y="47"/>
                  </a:lnTo>
                  <a:cubicBezTo>
                    <a:pt x="1072" y="18"/>
                    <a:pt x="1049"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8"/>
            <p:cNvSpPr/>
            <p:nvPr/>
          </p:nvSpPr>
          <p:spPr>
            <a:xfrm>
              <a:off x="2826950" y="4143675"/>
              <a:ext cx="141225" cy="213100"/>
            </a:xfrm>
            <a:custGeom>
              <a:avLst/>
              <a:gdLst/>
              <a:ahLst/>
              <a:cxnLst/>
              <a:rect l="l" t="t" r="r" b="b"/>
              <a:pathLst>
                <a:path w="5649" h="8524" extrusionOk="0">
                  <a:moveTo>
                    <a:pt x="1" y="0"/>
                  </a:moveTo>
                  <a:lnTo>
                    <a:pt x="1" y="142"/>
                  </a:lnTo>
                  <a:lnTo>
                    <a:pt x="79" y="262"/>
                  </a:lnTo>
                  <a:lnTo>
                    <a:pt x="5570" y="8504"/>
                  </a:lnTo>
                  <a:cubicBezTo>
                    <a:pt x="5578" y="8517"/>
                    <a:pt x="5591" y="8523"/>
                    <a:pt x="5604" y="8523"/>
                  </a:cubicBezTo>
                  <a:cubicBezTo>
                    <a:pt x="5611" y="8523"/>
                    <a:pt x="5619" y="8521"/>
                    <a:pt x="5626" y="8516"/>
                  </a:cubicBezTo>
                  <a:cubicBezTo>
                    <a:pt x="5643" y="8504"/>
                    <a:pt x="5648" y="8480"/>
                    <a:pt x="5636" y="8460"/>
                  </a:cubicBezTo>
                  <a:lnTo>
                    <a:pt x="79" y="1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3158525" y="3938950"/>
              <a:ext cx="9350" cy="37150"/>
            </a:xfrm>
            <a:custGeom>
              <a:avLst/>
              <a:gdLst/>
              <a:ahLst/>
              <a:cxnLst/>
              <a:rect l="l" t="t" r="r" b="b"/>
              <a:pathLst>
                <a:path w="374" h="1486" extrusionOk="0">
                  <a:moveTo>
                    <a:pt x="293" y="0"/>
                  </a:moveTo>
                  <a:lnTo>
                    <a:pt x="279" y="78"/>
                  </a:lnTo>
                  <a:lnTo>
                    <a:pt x="5" y="1439"/>
                  </a:lnTo>
                  <a:cubicBezTo>
                    <a:pt x="0" y="1461"/>
                    <a:pt x="15" y="1483"/>
                    <a:pt x="37" y="1486"/>
                  </a:cubicBezTo>
                  <a:lnTo>
                    <a:pt x="44" y="1486"/>
                  </a:lnTo>
                  <a:cubicBezTo>
                    <a:pt x="64" y="1486"/>
                    <a:pt x="78" y="1474"/>
                    <a:pt x="83" y="1457"/>
                  </a:cubicBezTo>
                  <a:lnTo>
                    <a:pt x="357" y="78"/>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2941700" y="3938950"/>
              <a:ext cx="6925" cy="24550"/>
            </a:xfrm>
            <a:custGeom>
              <a:avLst/>
              <a:gdLst/>
              <a:ahLst/>
              <a:cxnLst/>
              <a:rect l="l" t="t" r="r" b="b"/>
              <a:pathLst>
                <a:path w="277" h="982" extrusionOk="0">
                  <a:moveTo>
                    <a:pt x="0" y="0"/>
                  </a:moveTo>
                  <a:lnTo>
                    <a:pt x="15" y="81"/>
                  </a:lnTo>
                  <a:lnTo>
                    <a:pt x="196" y="951"/>
                  </a:lnTo>
                  <a:cubicBezTo>
                    <a:pt x="201" y="968"/>
                    <a:pt x="215" y="980"/>
                    <a:pt x="235" y="980"/>
                  </a:cubicBezTo>
                  <a:cubicBezTo>
                    <a:pt x="236" y="981"/>
                    <a:pt x="237" y="982"/>
                    <a:pt x="238" y="982"/>
                  </a:cubicBezTo>
                  <a:cubicBezTo>
                    <a:pt x="240" y="982"/>
                    <a:pt x="241" y="981"/>
                    <a:pt x="242" y="980"/>
                  </a:cubicBezTo>
                  <a:cubicBezTo>
                    <a:pt x="264" y="978"/>
                    <a:pt x="276" y="956"/>
                    <a:pt x="274" y="936"/>
                  </a:cubicBezTo>
                  <a:lnTo>
                    <a:pt x="98" y="81"/>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3233550" y="4006825"/>
              <a:ext cx="28550" cy="64150"/>
            </a:xfrm>
            <a:custGeom>
              <a:avLst/>
              <a:gdLst/>
              <a:ahLst/>
              <a:cxnLst/>
              <a:rect l="l" t="t" r="r" b="b"/>
              <a:pathLst>
                <a:path w="1142" h="2566" extrusionOk="0">
                  <a:moveTo>
                    <a:pt x="1075" y="0"/>
                  </a:moveTo>
                  <a:lnTo>
                    <a:pt x="10" y="2510"/>
                  </a:lnTo>
                  <a:cubicBezTo>
                    <a:pt x="0" y="2529"/>
                    <a:pt x="10" y="2554"/>
                    <a:pt x="29" y="2561"/>
                  </a:cubicBezTo>
                  <a:cubicBezTo>
                    <a:pt x="34" y="2564"/>
                    <a:pt x="42" y="2566"/>
                    <a:pt x="46" y="2566"/>
                  </a:cubicBezTo>
                  <a:cubicBezTo>
                    <a:pt x="61" y="2566"/>
                    <a:pt x="76" y="2556"/>
                    <a:pt x="81" y="2542"/>
                  </a:cubicBezTo>
                  <a:lnTo>
                    <a:pt x="1141" y="46"/>
                  </a:lnTo>
                  <a:cubicBezTo>
                    <a:pt x="1114" y="37"/>
                    <a:pt x="1092" y="22"/>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a:off x="2826950" y="4259125"/>
              <a:ext cx="36450" cy="37750"/>
            </a:xfrm>
            <a:custGeom>
              <a:avLst/>
              <a:gdLst/>
              <a:ahLst/>
              <a:cxnLst/>
              <a:rect l="l" t="t" r="r" b="b"/>
              <a:pathLst>
                <a:path w="1458" h="1510" extrusionOk="0">
                  <a:moveTo>
                    <a:pt x="1" y="1"/>
                  </a:moveTo>
                  <a:lnTo>
                    <a:pt x="1" y="113"/>
                  </a:lnTo>
                  <a:lnTo>
                    <a:pt x="79" y="191"/>
                  </a:lnTo>
                  <a:lnTo>
                    <a:pt x="1386" y="1496"/>
                  </a:lnTo>
                  <a:cubicBezTo>
                    <a:pt x="1394" y="1505"/>
                    <a:pt x="1404" y="1509"/>
                    <a:pt x="1414" y="1509"/>
                  </a:cubicBezTo>
                  <a:cubicBezTo>
                    <a:pt x="1424" y="1509"/>
                    <a:pt x="1434" y="1505"/>
                    <a:pt x="1443" y="1496"/>
                  </a:cubicBezTo>
                  <a:cubicBezTo>
                    <a:pt x="1457" y="1482"/>
                    <a:pt x="1457" y="1457"/>
                    <a:pt x="1443" y="1443"/>
                  </a:cubicBezTo>
                  <a:lnTo>
                    <a:pt x="79" y="7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a:off x="2826950" y="4114325"/>
              <a:ext cx="467400" cy="501550"/>
            </a:xfrm>
            <a:custGeom>
              <a:avLst/>
              <a:gdLst/>
              <a:ahLst/>
              <a:cxnLst/>
              <a:rect l="l" t="t" r="r" b="b"/>
              <a:pathLst>
                <a:path w="18696" h="20062" extrusionOk="0">
                  <a:moveTo>
                    <a:pt x="15538" y="1"/>
                  </a:moveTo>
                  <a:cubicBezTo>
                    <a:pt x="15523" y="1"/>
                    <a:pt x="15509" y="9"/>
                    <a:pt x="15502" y="28"/>
                  </a:cubicBezTo>
                  <a:lnTo>
                    <a:pt x="9294" y="14659"/>
                  </a:lnTo>
                  <a:lnTo>
                    <a:pt x="9294" y="14659"/>
                  </a:lnTo>
                  <a:lnTo>
                    <a:pt x="9610" y="13082"/>
                  </a:lnTo>
                  <a:cubicBezTo>
                    <a:pt x="9612" y="13055"/>
                    <a:pt x="9591" y="13039"/>
                    <a:pt x="9570" y="13039"/>
                  </a:cubicBezTo>
                  <a:cubicBezTo>
                    <a:pt x="9554" y="13039"/>
                    <a:pt x="9538" y="13048"/>
                    <a:pt x="9531" y="13068"/>
                  </a:cubicBezTo>
                  <a:lnTo>
                    <a:pt x="9219" y="14632"/>
                  </a:lnTo>
                  <a:lnTo>
                    <a:pt x="9219" y="5529"/>
                  </a:lnTo>
                  <a:cubicBezTo>
                    <a:pt x="9219" y="5503"/>
                    <a:pt x="9199" y="5490"/>
                    <a:pt x="9180" y="5490"/>
                  </a:cubicBezTo>
                  <a:cubicBezTo>
                    <a:pt x="9160" y="5490"/>
                    <a:pt x="9140" y="5503"/>
                    <a:pt x="9140" y="5529"/>
                  </a:cubicBezTo>
                  <a:lnTo>
                    <a:pt x="9140" y="14639"/>
                  </a:lnTo>
                  <a:lnTo>
                    <a:pt x="6518" y="1929"/>
                  </a:lnTo>
                  <a:cubicBezTo>
                    <a:pt x="6512" y="1912"/>
                    <a:pt x="6496" y="1899"/>
                    <a:pt x="6478" y="1899"/>
                  </a:cubicBezTo>
                  <a:cubicBezTo>
                    <a:pt x="6475" y="1899"/>
                    <a:pt x="6472" y="1899"/>
                    <a:pt x="6469" y="1900"/>
                  </a:cubicBezTo>
                  <a:cubicBezTo>
                    <a:pt x="6447" y="1905"/>
                    <a:pt x="6435" y="1924"/>
                    <a:pt x="6440" y="1946"/>
                  </a:cubicBezTo>
                  <a:lnTo>
                    <a:pt x="9053" y="14607"/>
                  </a:lnTo>
                  <a:lnTo>
                    <a:pt x="6472" y="8219"/>
                  </a:lnTo>
                  <a:cubicBezTo>
                    <a:pt x="6464" y="8204"/>
                    <a:pt x="6449" y="8195"/>
                    <a:pt x="6434" y="8195"/>
                  </a:cubicBezTo>
                  <a:cubicBezTo>
                    <a:pt x="6430" y="8195"/>
                    <a:pt x="6425" y="8196"/>
                    <a:pt x="6421" y="8197"/>
                  </a:cubicBezTo>
                  <a:cubicBezTo>
                    <a:pt x="6399" y="8205"/>
                    <a:pt x="6389" y="8229"/>
                    <a:pt x="6399" y="8249"/>
                  </a:cubicBezTo>
                  <a:lnTo>
                    <a:pt x="8999" y="14686"/>
                  </a:lnTo>
                  <a:lnTo>
                    <a:pt x="8999" y="14686"/>
                  </a:lnTo>
                  <a:lnTo>
                    <a:pt x="7545" y="12501"/>
                  </a:lnTo>
                  <a:cubicBezTo>
                    <a:pt x="7536" y="12490"/>
                    <a:pt x="7526" y="12485"/>
                    <a:pt x="7515" y="12485"/>
                  </a:cubicBezTo>
                  <a:cubicBezTo>
                    <a:pt x="7488" y="12485"/>
                    <a:pt x="7461" y="12515"/>
                    <a:pt x="7479" y="12545"/>
                  </a:cubicBezTo>
                  <a:lnTo>
                    <a:pt x="8925" y="14720"/>
                  </a:lnTo>
                  <a:lnTo>
                    <a:pt x="2120" y="7911"/>
                  </a:lnTo>
                  <a:cubicBezTo>
                    <a:pt x="2111" y="7904"/>
                    <a:pt x="2101" y="7900"/>
                    <a:pt x="2091" y="7900"/>
                  </a:cubicBezTo>
                  <a:cubicBezTo>
                    <a:pt x="2082" y="7900"/>
                    <a:pt x="2072" y="7904"/>
                    <a:pt x="2063" y="7911"/>
                  </a:cubicBezTo>
                  <a:cubicBezTo>
                    <a:pt x="2049" y="7926"/>
                    <a:pt x="2049" y="7951"/>
                    <a:pt x="2063" y="7968"/>
                  </a:cubicBezTo>
                  <a:lnTo>
                    <a:pt x="8879" y="14783"/>
                  </a:lnTo>
                  <a:lnTo>
                    <a:pt x="79" y="8994"/>
                  </a:lnTo>
                  <a:lnTo>
                    <a:pt x="1" y="8940"/>
                  </a:lnTo>
                  <a:lnTo>
                    <a:pt x="1" y="9033"/>
                  </a:lnTo>
                  <a:lnTo>
                    <a:pt x="79" y="9087"/>
                  </a:lnTo>
                  <a:lnTo>
                    <a:pt x="8796" y="14820"/>
                  </a:lnTo>
                  <a:lnTo>
                    <a:pt x="1956" y="11919"/>
                  </a:lnTo>
                  <a:cubicBezTo>
                    <a:pt x="1951" y="11917"/>
                    <a:pt x="1946" y="11916"/>
                    <a:pt x="1941" y="11916"/>
                  </a:cubicBezTo>
                  <a:cubicBezTo>
                    <a:pt x="1926" y="11916"/>
                    <a:pt x="1912" y="11925"/>
                    <a:pt x="1905" y="11941"/>
                  </a:cubicBezTo>
                  <a:cubicBezTo>
                    <a:pt x="1897" y="11961"/>
                    <a:pt x="1907" y="11983"/>
                    <a:pt x="1927" y="11990"/>
                  </a:cubicBezTo>
                  <a:lnTo>
                    <a:pt x="8811" y="14913"/>
                  </a:lnTo>
                  <a:lnTo>
                    <a:pt x="8811" y="14913"/>
                  </a:lnTo>
                  <a:lnTo>
                    <a:pt x="79" y="13161"/>
                  </a:lnTo>
                  <a:lnTo>
                    <a:pt x="1" y="13146"/>
                  </a:lnTo>
                  <a:lnTo>
                    <a:pt x="1" y="13227"/>
                  </a:lnTo>
                  <a:lnTo>
                    <a:pt x="79" y="13244"/>
                  </a:lnTo>
                  <a:lnTo>
                    <a:pt x="8784" y="14986"/>
                  </a:lnTo>
                  <a:lnTo>
                    <a:pt x="4624" y="14986"/>
                  </a:lnTo>
                  <a:cubicBezTo>
                    <a:pt x="4578" y="14991"/>
                    <a:pt x="4578" y="15062"/>
                    <a:pt x="4624" y="15067"/>
                  </a:cubicBezTo>
                  <a:lnTo>
                    <a:pt x="8793" y="15067"/>
                  </a:lnTo>
                  <a:lnTo>
                    <a:pt x="79" y="16865"/>
                  </a:lnTo>
                  <a:lnTo>
                    <a:pt x="1" y="16882"/>
                  </a:lnTo>
                  <a:lnTo>
                    <a:pt x="1" y="16963"/>
                  </a:lnTo>
                  <a:lnTo>
                    <a:pt x="79" y="16946"/>
                  </a:lnTo>
                  <a:lnTo>
                    <a:pt x="8764" y="15155"/>
                  </a:lnTo>
                  <a:lnTo>
                    <a:pt x="79" y="18664"/>
                  </a:lnTo>
                  <a:lnTo>
                    <a:pt x="1" y="18693"/>
                  </a:lnTo>
                  <a:lnTo>
                    <a:pt x="1" y="18779"/>
                  </a:lnTo>
                  <a:lnTo>
                    <a:pt x="79" y="18749"/>
                  </a:lnTo>
                  <a:lnTo>
                    <a:pt x="8837" y="15208"/>
                  </a:lnTo>
                  <a:lnTo>
                    <a:pt x="1670" y="19984"/>
                  </a:lnTo>
                  <a:lnTo>
                    <a:pt x="1550" y="20062"/>
                  </a:lnTo>
                  <a:lnTo>
                    <a:pt x="1692" y="20062"/>
                  </a:lnTo>
                  <a:lnTo>
                    <a:pt x="1809" y="19984"/>
                  </a:lnTo>
                  <a:lnTo>
                    <a:pt x="8872" y="15279"/>
                  </a:lnTo>
                  <a:lnTo>
                    <a:pt x="4167" y="19984"/>
                  </a:lnTo>
                  <a:lnTo>
                    <a:pt x="4089" y="20062"/>
                  </a:lnTo>
                  <a:lnTo>
                    <a:pt x="4202" y="20062"/>
                  </a:lnTo>
                  <a:lnTo>
                    <a:pt x="4280" y="19984"/>
                  </a:lnTo>
                  <a:lnTo>
                    <a:pt x="8935" y="15328"/>
                  </a:lnTo>
                  <a:lnTo>
                    <a:pt x="8935" y="15328"/>
                  </a:lnTo>
                  <a:lnTo>
                    <a:pt x="5873" y="19984"/>
                  </a:lnTo>
                  <a:lnTo>
                    <a:pt x="5819" y="20062"/>
                  </a:lnTo>
                  <a:lnTo>
                    <a:pt x="5915" y="20062"/>
                  </a:lnTo>
                  <a:lnTo>
                    <a:pt x="5966" y="19984"/>
                  </a:lnTo>
                  <a:lnTo>
                    <a:pt x="8974" y="15411"/>
                  </a:lnTo>
                  <a:lnTo>
                    <a:pt x="7034" y="19984"/>
                  </a:lnTo>
                  <a:lnTo>
                    <a:pt x="7000" y="20062"/>
                  </a:lnTo>
                  <a:lnTo>
                    <a:pt x="7085" y="20062"/>
                  </a:lnTo>
                  <a:lnTo>
                    <a:pt x="7120" y="19984"/>
                  </a:lnTo>
                  <a:lnTo>
                    <a:pt x="9065" y="15397"/>
                  </a:lnTo>
                  <a:lnTo>
                    <a:pt x="9065" y="15397"/>
                  </a:lnTo>
                  <a:lnTo>
                    <a:pt x="8146" y="19984"/>
                  </a:lnTo>
                  <a:lnTo>
                    <a:pt x="8129" y="20062"/>
                  </a:lnTo>
                  <a:lnTo>
                    <a:pt x="8212" y="20062"/>
                  </a:lnTo>
                  <a:lnTo>
                    <a:pt x="8227" y="19984"/>
                  </a:lnTo>
                  <a:lnTo>
                    <a:pt x="9140" y="15424"/>
                  </a:lnTo>
                  <a:lnTo>
                    <a:pt x="9140" y="20062"/>
                  </a:lnTo>
                  <a:lnTo>
                    <a:pt x="9219" y="20062"/>
                  </a:lnTo>
                  <a:lnTo>
                    <a:pt x="9219" y="15411"/>
                  </a:lnTo>
                  <a:lnTo>
                    <a:pt x="10162" y="19984"/>
                  </a:lnTo>
                  <a:lnTo>
                    <a:pt x="10179" y="20062"/>
                  </a:lnTo>
                  <a:lnTo>
                    <a:pt x="10260" y="20062"/>
                  </a:lnTo>
                  <a:lnTo>
                    <a:pt x="10243" y="19984"/>
                  </a:lnTo>
                  <a:lnTo>
                    <a:pt x="9304" y="15446"/>
                  </a:lnTo>
                  <a:lnTo>
                    <a:pt x="11139" y="19984"/>
                  </a:lnTo>
                  <a:lnTo>
                    <a:pt x="11169" y="20062"/>
                  </a:lnTo>
                  <a:lnTo>
                    <a:pt x="11254" y="20062"/>
                  </a:lnTo>
                  <a:lnTo>
                    <a:pt x="11225" y="19984"/>
                  </a:lnTo>
                  <a:lnTo>
                    <a:pt x="9360" y="15372"/>
                  </a:lnTo>
                  <a:lnTo>
                    <a:pt x="12435" y="19984"/>
                  </a:lnTo>
                  <a:lnTo>
                    <a:pt x="12486" y="20062"/>
                  </a:lnTo>
                  <a:lnTo>
                    <a:pt x="12581" y="20062"/>
                  </a:lnTo>
                  <a:lnTo>
                    <a:pt x="12528" y="19984"/>
                  </a:lnTo>
                  <a:lnTo>
                    <a:pt x="9431" y="15336"/>
                  </a:lnTo>
                  <a:lnTo>
                    <a:pt x="14079" y="19984"/>
                  </a:lnTo>
                  <a:lnTo>
                    <a:pt x="14157" y="20062"/>
                  </a:lnTo>
                  <a:lnTo>
                    <a:pt x="14270" y="20062"/>
                  </a:lnTo>
                  <a:lnTo>
                    <a:pt x="14192" y="19984"/>
                  </a:lnTo>
                  <a:lnTo>
                    <a:pt x="9480" y="15272"/>
                  </a:lnTo>
                  <a:lnTo>
                    <a:pt x="16643" y="19984"/>
                  </a:lnTo>
                  <a:lnTo>
                    <a:pt x="16760" y="20062"/>
                  </a:lnTo>
                  <a:lnTo>
                    <a:pt x="16904" y="20062"/>
                  </a:lnTo>
                  <a:lnTo>
                    <a:pt x="16785" y="19984"/>
                  </a:lnTo>
                  <a:lnTo>
                    <a:pt x="9563" y="15230"/>
                  </a:lnTo>
                  <a:lnTo>
                    <a:pt x="18439" y="18999"/>
                  </a:lnTo>
                  <a:lnTo>
                    <a:pt x="18576" y="19057"/>
                  </a:lnTo>
                  <a:cubicBezTo>
                    <a:pt x="18588" y="19055"/>
                    <a:pt x="18603" y="19052"/>
                    <a:pt x="18615" y="19052"/>
                  </a:cubicBezTo>
                  <a:lnTo>
                    <a:pt x="18696" y="19052"/>
                  </a:lnTo>
                  <a:lnTo>
                    <a:pt x="18696" y="19021"/>
                  </a:lnTo>
                  <a:lnTo>
                    <a:pt x="18617" y="18989"/>
                  </a:lnTo>
                  <a:lnTo>
                    <a:pt x="18586" y="18977"/>
                  </a:lnTo>
                  <a:lnTo>
                    <a:pt x="9549" y="15140"/>
                  </a:lnTo>
                  <a:lnTo>
                    <a:pt x="9549" y="15140"/>
                  </a:lnTo>
                  <a:lnTo>
                    <a:pt x="18617" y="16958"/>
                  </a:lnTo>
                  <a:lnTo>
                    <a:pt x="18696" y="16975"/>
                  </a:lnTo>
                  <a:lnTo>
                    <a:pt x="18696" y="16895"/>
                  </a:lnTo>
                  <a:lnTo>
                    <a:pt x="18617" y="16878"/>
                  </a:lnTo>
                  <a:lnTo>
                    <a:pt x="9575" y="15067"/>
                  </a:lnTo>
                  <a:lnTo>
                    <a:pt x="18696" y="15067"/>
                  </a:lnTo>
                  <a:lnTo>
                    <a:pt x="18696" y="14986"/>
                  </a:lnTo>
                  <a:lnTo>
                    <a:pt x="9563" y="14986"/>
                  </a:lnTo>
                  <a:lnTo>
                    <a:pt x="16528" y="13552"/>
                  </a:lnTo>
                  <a:cubicBezTo>
                    <a:pt x="16573" y="13537"/>
                    <a:pt x="16563" y="13473"/>
                    <a:pt x="16518" y="13473"/>
                  </a:cubicBezTo>
                  <a:cubicBezTo>
                    <a:pt x="16517" y="13473"/>
                    <a:pt x="16515" y="13473"/>
                    <a:pt x="16513" y="13473"/>
                  </a:cubicBezTo>
                  <a:lnTo>
                    <a:pt x="9597" y="14901"/>
                  </a:lnTo>
                  <a:lnTo>
                    <a:pt x="9597" y="14901"/>
                  </a:lnTo>
                  <a:lnTo>
                    <a:pt x="18617" y="11257"/>
                  </a:lnTo>
                  <a:lnTo>
                    <a:pt x="18696" y="11225"/>
                  </a:lnTo>
                  <a:lnTo>
                    <a:pt x="18696" y="11140"/>
                  </a:lnTo>
                  <a:lnTo>
                    <a:pt x="18617" y="11171"/>
                  </a:lnTo>
                  <a:lnTo>
                    <a:pt x="9522" y="14847"/>
                  </a:lnTo>
                  <a:lnTo>
                    <a:pt x="17613" y="9458"/>
                  </a:lnTo>
                  <a:cubicBezTo>
                    <a:pt x="17633" y="9446"/>
                    <a:pt x="17635" y="9419"/>
                    <a:pt x="17623" y="9402"/>
                  </a:cubicBezTo>
                  <a:cubicBezTo>
                    <a:pt x="17615" y="9391"/>
                    <a:pt x="17603" y="9386"/>
                    <a:pt x="17590" y="9386"/>
                  </a:cubicBezTo>
                  <a:cubicBezTo>
                    <a:pt x="17583" y="9386"/>
                    <a:pt x="17575" y="9388"/>
                    <a:pt x="17569" y="9392"/>
                  </a:cubicBezTo>
                  <a:lnTo>
                    <a:pt x="9487" y="14776"/>
                  </a:lnTo>
                  <a:lnTo>
                    <a:pt x="9487" y="14776"/>
                  </a:lnTo>
                  <a:lnTo>
                    <a:pt x="12310" y="11951"/>
                  </a:lnTo>
                  <a:cubicBezTo>
                    <a:pt x="12327" y="11936"/>
                    <a:pt x="12327" y="11912"/>
                    <a:pt x="12310" y="11897"/>
                  </a:cubicBezTo>
                  <a:cubicBezTo>
                    <a:pt x="12303" y="11889"/>
                    <a:pt x="12293" y="11884"/>
                    <a:pt x="12283" y="11884"/>
                  </a:cubicBezTo>
                  <a:cubicBezTo>
                    <a:pt x="12273" y="11884"/>
                    <a:pt x="12264" y="11889"/>
                    <a:pt x="12256" y="11897"/>
                  </a:cubicBezTo>
                  <a:lnTo>
                    <a:pt x="9424" y="14727"/>
                  </a:lnTo>
                  <a:lnTo>
                    <a:pt x="9424" y="14727"/>
                  </a:lnTo>
                  <a:lnTo>
                    <a:pt x="17229" y="2863"/>
                  </a:lnTo>
                  <a:cubicBezTo>
                    <a:pt x="17242" y="2846"/>
                    <a:pt x="17237" y="2821"/>
                    <a:pt x="17217" y="2809"/>
                  </a:cubicBezTo>
                  <a:cubicBezTo>
                    <a:pt x="17211" y="2804"/>
                    <a:pt x="17204" y="2802"/>
                    <a:pt x="17196" y="2802"/>
                  </a:cubicBezTo>
                  <a:cubicBezTo>
                    <a:pt x="17184" y="2802"/>
                    <a:pt x="17171" y="2809"/>
                    <a:pt x="17163" y="2821"/>
                  </a:cubicBezTo>
                  <a:lnTo>
                    <a:pt x="9385" y="14644"/>
                  </a:lnTo>
                  <a:lnTo>
                    <a:pt x="15575" y="60"/>
                  </a:lnTo>
                  <a:cubicBezTo>
                    <a:pt x="15591" y="27"/>
                    <a:pt x="15564" y="1"/>
                    <a:pt x="15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3231100" y="4250700"/>
              <a:ext cx="63250" cy="64550"/>
            </a:xfrm>
            <a:custGeom>
              <a:avLst/>
              <a:gdLst/>
              <a:ahLst/>
              <a:cxnLst/>
              <a:rect l="l" t="t" r="r" b="b"/>
              <a:pathLst>
                <a:path w="2530" h="2582" extrusionOk="0">
                  <a:moveTo>
                    <a:pt x="2530" y="0"/>
                  </a:moveTo>
                  <a:lnTo>
                    <a:pt x="15" y="2515"/>
                  </a:lnTo>
                  <a:cubicBezTo>
                    <a:pt x="0" y="2530"/>
                    <a:pt x="0" y="2554"/>
                    <a:pt x="15" y="2571"/>
                  </a:cubicBezTo>
                  <a:cubicBezTo>
                    <a:pt x="22" y="2576"/>
                    <a:pt x="34" y="2581"/>
                    <a:pt x="44" y="2581"/>
                  </a:cubicBezTo>
                  <a:cubicBezTo>
                    <a:pt x="54" y="2581"/>
                    <a:pt x="64" y="2576"/>
                    <a:pt x="71" y="2571"/>
                  </a:cubicBezTo>
                  <a:lnTo>
                    <a:pt x="2530" y="110"/>
                  </a:lnTo>
                  <a:lnTo>
                    <a:pt x="25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3258825" y="4439900"/>
              <a:ext cx="35525" cy="9075"/>
            </a:xfrm>
            <a:custGeom>
              <a:avLst/>
              <a:gdLst/>
              <a:ahLst/>
              <a:cxnLst/>
              <a:rect l="l" t="t" r="r" b="b"/>
              <a:pathLst>
                <a:path w="1421" h="363" extrusionOk="0">
                  <a:moveTo>
                    <a:pt x="1421" y="1"/>
                  </a:moveTo>
                  <a:lnTo>
                    <a:pt x="1342" y="18"/>
                  </a:lnTo>
                  <a:lnTo>
                    <a:pt x="37" y="287"/>
                  </a:lnTo>
                  <a:cubicBezTo>
                    <a:pt x="15" y="289"/>
                    <a:pt x="1" y="311"/>
                    <a:pt x="6" y="333"/>
                  </a:cubicBezTo>
                  <a:cubicBezTo>
                    <a:pt x="10" y="350"/>
                    <a:pt x="25" y="362"/>
                    <a:pt x="45" y="362"/>
                  </a:cubicBezTo>
                  <a:lnTo>
                    <a:pt x="52" y="362"/>
                  </a:lnTo>
                  <a:lnTo>
                    <a:pt x="1342" y="96"/>
                  </a:lnTo>
                  <a:lnTo>
                    <a:pt x="1421" y="81"/>
                  </a:lnTo>
                  <a:lnTo>
                    <a:pt x="14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2826950" y="4489025"/>
              <a:ext cx="46950" cy="1975"/>
            </a:xfrm>
            <a:custGeom>
              <a:avLst/>
              <a:gdLst/>
              <a:ahLst/>
              <a:cxnLst/>
              <a:rect l="l" t="t" r="r" b="b"/>
              <a:pathLst>
                <a:path w="1878" h="79" extrusionOk="0">
                  <a:moveTo>
                    <a:pt x="1" y="1"/>
                  </a:moveTo>
                  <a:lnTo>
                    <a:pt x="1" y="79"/>
                  </a:lnTo>
                  <a:lnTo>
                    <a:pt x="1841" y="79"/>
                  </a:lnTo>
                  <a:cubicBezTo>
                    <a:pt x="1861" y="76"/>
                    <a:pt x="1878" y="59"/>
                    <a:pt x="1878" y="40"/>
                  </a:cubicBezTo>
                  <a:cubicBezTo>
                    <a:pt x="1878" y="18"/>
                    <a:pt x="1861" y="1"/>
                    <a:pt x="1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28"/>
          <p:cNvSpPr txBox="1">
            <a:spLocks noGrp="1"/>
          </p:cNvSpPr>
          <p:nvPr>
            <p:ph type="ctrTitle"/>
          </p:nvPr>
        </p:nvSpPr>
        <p:spPr>
          <a:xfrm>
            <a:off x="715100" y="853850"/>
            <a:ext cx="5367900" cy="23646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Tipos de negocios electronicos  </a:t>
            </a:r>
            <a:br>
              <a:rPr lang="en" sz="3200" dirty="0"/>
            </a:br>
            <a:r>
              <a:rPr lang="en" sz="3200" dirty="0">
                <a:solidFill>
                  <a:schemeClr val="lt1"/>
                </a:solidFill>
              </a:rPr>
              <a:t>de acuerdo con su funcion</a:t>
            </a:r>
            <a:r>
              <a:rPr lang="en" sz="3100" dirty="0"/>
              <a:t> </a:t>
            </a:r>
            <a:endParaRPr sz="3100" dirty="0"/>
          </a:p>
          <a:p>
            <a:pPr marL="0" lvl="0" indent="0" algn="ctr" rtl="0">
              <a:spcBef>
                <a:spcPts val="0"/>
              </a:spcBef>
              <a:spcAft>
                <a:spcPts val="0"/>
              </a:spcAft>
              <a:buNone/>
            </a:pPr>
            <a:br>
              <a:rPr lang="en" sz="1800" dirty="0">
                <a:solidFill>
                  <a:schemeClr val="tx1"/>
                </a:solidFill>
              </a:rPr>
            </a:br>
            <a:r>
              <a:rPr lang="en" sz="1800" dirty="0">
                <a:solidFill>
                  <a:schemeClr val="tx1"/>
                </a:solidFill>
              </a:rPr>
              <a:t>equipo 2</a:t>
            </a:r>
            <a:endParaRPr sz="1800" dirty="0">
              <a:solidFill>
                <a:schemeClr val="tx1"/>
              </a:solidFill>
            </a:endParaRPr>
          </a:p>
        </p:txBody>
      </p:sp>
      <p:sp>
        <p:nvSpPr>
          <p:cNvPr id="424" name="Google Shape;424;p28"/>
          <p:cNvSpPr txBox="1">
            <a:spLocks noGrp="1"/>
          </p:cNvSpPr>
          <p:nvPr>
            <p:ph type="subTitle" idx="1"/>
          </p:nvPr>
        </p:nvSpPr>
        <p:spPr>
          <a:xfrm>
            <a:off x="2261128" y="3225405"/>
            <a:ext cx="2816699" cy="1523956"/>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100" b="1" dirty="0"/>
              <a:t>19580589 </a:t>
            </a:r>
            <a:r>
              <a:rPr lang="en" sz="1100" dirty="0"/>
              <a:t>Castillo Jr Gregorio </a:t>
            </a:r>
          </a:p>
          <a:p>
            <a:pPr marL="0" lvl="0" indent="0" algn="just" rtl="0">
              <a:spcBef>
                <a:spcPts val="0"/>
              </a:spcBef>
              <a:spcAft>
                <a:spcPts val="0"/>
              </a:spcAft>
              <a:buNone/>
            </a:pPr>
            <a:r>
              <a:rPr lang="en" sz="1100" b="1" dirty="0"/>
              <a:t>19580585</a:t>
            </a:r>
            <a:r>
              <a:rPr lang="en" sz="1100" dirty="0"/>
              <a:t> Bermudez Dominguez Juan Carlos</a:t>
            </a:r>
          </a:p>
          <a:p>
            <a:pPr marL="0" lvl="0" indent="0" algn="just" rtl="0">
              <a:spcBef>
                <a:spcPts val="0"/>
              </a:spcBef>
              <a:spcAft>
                <a:spcPts val="0"/>
              </a:spcAft>
              <a:buNone/>
            </a:pPr>
            <a:r>
              <a:rPr lang="en" sz="1100" b="1" dirty="0"/>
              <a:t>19580595</a:t>
            </a:r>
            <a:r>
              <a:rPr lang="en" sz="1100" dirty="0"/>
              <a:t> Flores Acosta Sheila Lizeth</a:t>
            </a:r>
          </a:p>
          <a:p>
            <a:pPr marL="0" lvl="0" indent="0" algn="just" rtl="0">
              <a:spcBef>
                <a:spcPts val="0"/>
              </a:spcBef>
              <a:spcAft>
                <a:spcPts val="0"/>
              </a:spcAft>
              <a:buNone/>
            </a:pPr>
            <a:r>
              <a:rPr lang="es-MX" sz="1100" b="1" dirty="0"/>
              <a:t>19580603</a:t>
            </a:r>
            <a:r>
              <a:rPr lang="es-MX" sz="1100" dirty="0"/>
              <a:t> Góngora Raga Perla Elizabeth</a:t>
            </a:r>
          </a:p>
          <a:p>
            <a:pPr marL="0" lvl="0" indent="0" algn="just" rtl="0">
              <a:spcBef>
                <a:spcPts val="0"/>
              </a:spcBef>
              <a:spcAft>
                <a:spcPts val="0"/>
              </a:spcAft>
              <a:buNone/>
            </a:pPr>
            <a:r>
              <a:rPr lang="es-MX" sz="1100" b="1" dirty="0"/>
              <a:t>19580618</a:t>
            </a:r>
            <a:r>
              <a:rPr lang="es-MX" sz="1100" dirty="0"/>
              <a:t> Martínez Rivera Wendy Gabriela</a:t>
            </a:r>
          </a:p>
          <a:p>
            <a:pPr marL="0" lvl="0" indent="0" algn="just" rtl="0">
              <a:spcBef>
                <a:spcPts val="0"/>
              </a:spcBef>
              <a:spcAft>
                <a:spcPts val="0"/>
              </a:spcAft>
              <a:buNone/>
            </a:pPr>
            <a:r>
              <a:rPr lang="es-MX" sz="1100" b="1" dirty="0"/>
              <a:t>19580867</a:t>
            </a:r>
            <a:r>
              <a:rPr lang="es-MX" sz="1100" dirty="0"/>
              <a:t> Morales Calixto Daniel Alexander </a:t>
            </a:r>
          </a:p>
          <a:p>
            <a:pPr marL="0" lvl="0" indent="0" algn="just" rtl="0">
              <a:spcBef>
                <a:spcPts val="0"/>
              </a:spcBef>
              <a:spcAft>
                <a:spcPts val="0"/>
              </a:spcAft>
              <a:buNone/>
            </a:pPr>
            <a:r>
              <a:rPr lang="es-MX" sz="1100" b="1" dirty="0"/>
              <a:t>19580633</a:t>
            </a:r>
            <a:r>
              <a:rPr lang="es-MX" sz="1100" dirty="0"/>
              <a:t> Pérez Romero Julio Alberto</a:t>
            </a:r>
          </a:p>
          <a:p>
            <a:pPr marL="0" lvl="0" indent="0" algn="just" rtl="0">
              <a:spcBef>
                <a:spcPts val="0"/>
              </a:spcBef>
              <a:spcAft>
                <a:spcPts val="0"/>
              </a:spcAft>
              <a:buNone/>
            </a:pPr>
            <a:r>
              <a:rPr lang="es-MX" sz="1100" b="1" dirty="0"/>
              <a:t>19580639</a:t>
            </a:r>
            <a:r>
              <a:rPr lang="es-MX" sz="1100" dirty="0"/>
              <a:t> Rivera Ruiz Diego Imanol</a:t>
            </a:r>
            <a:endParaRPr sz="1100" dirty="0"/>
          </a:p>
        </p:txBody>
      </p:sp>
      <p:sp>
        <p:nvSpPr>
          <p:cNvPr id="501" name="Google Shape;501;p28"/>
          <p:cNvSpPr/>
          <p:nvPr/>
        </p:nvSpPr>
        <p:spPr>
          <a:xfrm>
            <a:off x="622550" y="443275"/>
            <a:ext cx="295153" cy="469260"/>
          </a:xfrm>
          <a:custGeom>
            <a:avLst/>
            <a:gdLst/>
            <a:ahLst/>
            <a:cxnLst/>
            <a:rect l="l" t="t" r="r" b="b"/>
            <a:pathLst>
              <a:path w="1685" h="2679" extrusionOk="0">
                <a:moveTo>
                  <a:pt x="812" y="1"/>
                </a:moveTo>
                <a:lnTo>
                  <a:pt x="812" y="1"/>
                </a:lnTo>
                <a:cubicBezTo>
                  <a:pt x="812" y="1"/>
                  <a:pt x="812" y="2"/>
                  <a:pt x="811" y="2"/>
                </a:cubicBezTo>
                <a:lnTo>
                  <a:pt x="811" y="2"/>
                </a:lnTo>
                <a:cubicBezTo>
                  <a:pt x="812" y="2"/>
                  <a:pt x="812" y="1"/>
                  <a:pt x="812" y="1"/>
                </a:cubicBezTo>
                <a:close/>
                <a:moveTo>
                  <a:pt x="811" y="2"/>
                </a:moveTo>
                <a:cubicBezTo>
                  <a:pt x="726" y="234"/>
                  <a:pt x="699" y="470"/>
                  <a:pt x="634" y="704"/>
                </a:cubicBezTo>
                <a:cubicBezTo>
                  <a:pt x="543" y="1012"/>
                  <a:pt x="389" y="1293"/>
                  <a:pt x="1" y="1413"/>
                </a:cubicBezTo>
                <a:cubicBezTo>
                  <a:pt x="336" y="1438"/>
                  <a:pt x="551" y="1741"/>
                  <a:pt x="629" y="1975"/>
                </a:cubicBezTo>
                <a:cubicBezTo>
                  <a:pt x="702" y="2205"/>
                  <a:pt x="707" y="2449"/>
                  <a:pt x="780" y="2679"/>
                </a:cubicBezTo>
                <a:cubicBezTo>
                  <a:pt x="851" y="2288"/>
                  <a:pt x="902" y="1792"/>
                  <a:pt x="1330" y="1543"/>
                </a:cubicBezTo>
                <a:cubicBezTo>
                  <a:pt x="1443" y="1481"/>
                  <a:pt x="1562" y="1430"/>
                  <a:pt x="1684" y="1391"/>
                </a:cubicBezTo>
                <a:cubicBezTo>
                  <a:pt x="1579" y="1359"/>
                  <a:pt x="1477" y="1318"/>
                  <a:pt x="1379" y="1269"/>
                </a:cubicBezTo>
                <a:cubicBezTo>
                  <a:pt x="1181" y="1154"/>
                  <a:pt x="1032" y="971"/>
                  <a:pt x="961" y="753"/>
                </a:cubicBezTo>
                <a:cubicBezTo>
                  <a:pt x="920" y="634"/>
                  <a:pt x="890" y="511"/>
                  <a:pt x="873" y="387"/>
                </a:cubicBezTo>
                <a:cubicBezTo>
                  <a:pt x="863" y="316"/>
                  <a:pt x="858" y="245"/>
                  <a:pt x="849" y="177"/>
                </a:cubicBezTo>
                <a:cubicBezTo>
                  <a:pt x="844" y="136"/>
                  <a:pt x="799" y="40"/>
                  <a:pt x="81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214411" y="396268"/>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407836" y="1001993"/>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948536" y="966480"/>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503550" y="4295375"/>
            <a:ext cx="295153" cy="469260"/>
          </a:xfrm>
          <a:custGeom>
            <a:avLst/>
            <a:gdLst/>
            <a:ahLst/>
            <a:cxnLst/>
            <a:rect l="l" t="t" r="r" b="b"/>
            <a:pathLst>
              <a:path w="1685" h="2679" extrusionOk="0">
                <a:moveTo>
                  <a:pt x="812" y="1"/>
                </a:moveTo>
                <a:lnTo>
                  <a:pt x="812" y="1"/>
                </a:lnTo>
                <a:cubicBezTo>
                  <a:pt x="812" y="1"/>
                  <a:pt x="812" y="2"/>
                  <a:pt x="811" y="2"/>
                </a:cubicBezTo>
                <a:lnTo>
                  <a:pt x="811" y="2"/>
                </a:lnTo>
                <a:cubicBezTo>
                  <a:pt x="812" y="2"/>
                  <a:pt x="812" y="1"/>
                  <a:pt x="812" y="1"/>
                </a:cubicBezTo>
                <a:close/>
                <a:moveTo>
                  <a:pt x="811" y="2"/>
                </a:moveTo>
                <a:cubicBezTo>
                  <a:pt x="726" y="234"/>
                  <a:pt x="699" y="470"/>
                  <a:pt x="634" y="704"/>
                </a:cubicBezTo>
                <a:cubicBezTo>
                  <a:pt x="543" y="1012"/>
                  <a:pt x="389" y="1293"/>
                  <a:pt x="1" y="1413"/>
                </a:cubicBezTo>
                <a:cubicBezTo>
                  <a:pt x="336" y="1438"/>
                  <a:pt x="551" y="1741"/>
                  <a:pt x="629" y="1975"/>
                </a:cubicBezTo>
                <a:cubicBezTo>
                  <a:pt x="702" y="2205"/>
                  <a:pt x="707" y="2449"/>
                  <a:pt x="780" y="2679"/>
                </a:cubicBezTo>
                <a:cubicBezTo>
                  <a:pt x="851" y="2288"/>
                  <a:pt x="902" y="1792"/>
                  <a:pt x="1330" y="1543"/>
                </a:cubicBezTo>
                <a:cubicBezTo>
                  <a:pt x="1443" y="1481"/>
                  <a:pt x="1562" y="1430"/>
                  <a:pt x="1684" y="1391"/>
                </a:cubicBezTo>
                <a:cubicBezTo>
                  <a:pt x="1579" y="1359"/>
                  <a:pt x="1477" y="1318"/>
                  <a:pt x="1379" y="1269"/>
                </a:cubicBezTo>
                <a:cubicBezTo>
                  <a:pt x="1181" y="1154"/>
                  <a:pt x="1032" y="971"/>
                  <a:pt x="961" y="753"/>
                </a:cubicBezTo>
                <a:cubicBezTo>
                  <a:pt x="920" y="634"/>
                  <a:pt x="890" y="511"/>
                  <a:pt x="873" y="387"/>
                </a:cubicBezTo>
                <a:cubicBezTo>
                  <a:pt x="863" y="316"/>
                  <a:pt x="858" y="245"/>
                  <a:pt x="849" y="177"/>
                </a:cubicBezTo>
                <a:cubicBezTo>
                  <a:pt x="844" y="136"/>
                  <a:pt x="799" y="40"/>
                  <a:pt x="81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8"/>
          <p:cNvSpPr/>
          <p:nvPr/>
        </p:nvSpPr>
        <p:spPr>
          <a:xfrm>
            <a:off x="1122486" y="4369030"/>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8"/>
          <p:cNvSpPr/>
          <p:nvPr/>
        </p:nvSpPr>
        <p:spPr>
          <a:xfrm>
            <a:off x="869201" y="3987599"/>
            <a:ext cx="153324" cy="244574"/>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8"/>
          <p:cNvSpPr/>
          <p:nvPr/>
        </p:nvSpPr>
        <p:spPr>
          <a:xfrm>
            <a:off x="429886" y="3837793"/>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400;p58">
            <a:extLst>
              <a:ext uri="{FF2B5EF4-FFF2-40B4-BE49-F238E27FC236}">
                <a16:creationId xmlns:a16="http://schemas.microsoft.com/office/drawing/2014/main" id="{F2D6CD6C-03D6-4DB7-1763-41788F1A695F}"/>
              </a:ext>
            </a:extLst>
          </p:cNvPr>
          <p:cNvGrpSpPr/>
          <p:nvPr/>
        </p:nvGrpSpPr>
        <p:grpSpPr>
          <a:xfrm flipH="1">
            <a:off x="6691575" y="1791584"/>
            <a:ext cx="1879767" cy="2577446"/>
            <a:chOff x="659000" y="2220639"/>
            <a:chExt cx="1563086" cy="2143228"/>
          </a:xfrm>
        </p:grpSpPr>
        <p:sp>
          <p:nvSpPr>
            <p:cNvPr id="3" name="Google Shape;1401;p58">
              <a:extLst>
                <a:ext uri="{FF2B5EF4-FFF2-40B4-BE49-F238E27FC236}">
                  <a16:creationId xmlns:a16="http://schemas.microsoft.com/office/drawing/2014/main" id="{95F0D215-7885-C667-9176-26D7EAA83062}"/>
                </a:ext>
              </a:extLst>
            </p:cNvPr>
            <p:cNvSpPr/>
            <p:nvPr/>
          </p:nvSpPr>
          <p:spPr>
            <a:xfrm>
              <a:off x="838117" y="2220639"/>
              <a:ext cx="1383969" cy="2143228"/>
            </a:xfrm>
            <a:custGeom>
              <a:avLst/>
              <a:gdLst/>
              <a:ahLst/>
              <a:cxnLst/>
              <a:rect l="l" t="t" r="r" b="b"/>
              <a:pathLst>
                <a:path w="13197" h="20437" extrusionOk="0">
                  <a:moveTo>
                    <a:pt x="460" y="1"/>
                  </a:moveTo>
                  <a:cubicBezTo>
                    <a:pt x="330" y="8"/>
                    <a:pt x="223" y="113"/>
                    <a:pt x="159" y="292"/>
                  </a:cubicBezTo>
                  <a:cubicBezTo>
                    <a:pt x="0" y="746"/>
                    <a:pt x="56" y="1257"/>
                    <a:pt x="122" y="1697"/>
                  </a:cubicBezTo>
                  <a:cubicBezTo>
                    <a:pt x="181" y="2103"/>
                    <a:pt x="249" y="2494"/>
                    <a:pt x="411" y="2858"/>
                  </a:cubicBezTo>
                  <a:cubicBezTo>
                    <a:pt x="355" y="3684"/>
                    <a:pt x="450" y="4353"/>
                    <a:pt x="706" y="4903"/>
                  </a:cubicBezTo>
                  <a:cubicBezTo>
                    <a:pt x="765" y="5038"/>
                    <a:pt x="846" y="5162"/>
                    <a:pt x="946" y="5270"/>
                  </a:cubicBezTo>
                  <a:cubicBezTo>
                    <a:pt x="658" y="6076"/>
                    <a:pt x="516" y="6743"/>
                    <a:pt x="499" y="7374"/>
                  </a:cubicBezTo>
                  <a:cubicBezTo>
                    <a:pt x="477" y="8131"/>
                    <a:pt x="570" y="8935"/>
                    <a:pt x="775" y="9764"/>
                  </a:cubicBezTo>
                  <a:cubicBezTo>
                    <a:pt x="990" y="10631"/>
                    <a:pt x="1342" y="11462"/>
                    <a:pt x="1679" y="12266"/>
                  </a:cubicBezTo>
                  <a:cubicBezTo>
                    <a:pt x="2094" y="13246"/>
                    <a:pt x="2525" y="14263"/>
                    <a:pt x="2703" y="15348"/>
                  </a:cubicBezTo>
                  <a:cubicBezTo>
                    <a:pt x="2767" y="15734"/>
                    <a:pt x="2798" y="16122"/>
                    <a:pt x="2796" y="16513"/>
                  </a:cubicBezTo>
                  <a:cubicBezTo>
                    <a:pt x="2796" y="16658"/>
                    <a:pt x="2786" y="16819"/>
                    <a:pt x="2683" y="16917"/>
                  </a:cubicBezTo>
                  <a:cubicBezTo>
                    <a:pt x="2647" y="16951"/>
                    <a:pt x="2605" y="16978"/>
                    <a:pt x="2559" y="17002"/>
                  </a:cubicBezTo>
                  <a:cubicBezTo>
                    <a:pt x="2500" y="17029"/>
                    <a:pt x="2449" y="17068"/>
                    <a:pt x="2402" y="17115"/>
                  </a:cubicBezTo>
                  <a:cubicBezTo>
                    <a:pt x="2314" y="17220"/>
                    <a:pt x="2317" y="17371"/>
                    <a:pt x="2329" y="17488"/>
                  </a:cubicBezTo>
                  <a:cubicBezTo>
                    <a:pt x="2332" y="17547"/>
                    <a:pt x="2349" y="17601"/>
                    <a:pt x="2378" y="17650"/>
                  </a:cubicBezTo>
                  <a:cubicBezTo>
                    <a:pt x="2434" y="17721"/>
                    <a:pt x="2515" y="17730"/>
                    <a:pt x="2581" y="17730"/>
                  </a:cubicBezTo>
                  <a:lnTo>
                    <a:pt x="2593" y="17730"/>
                  </a:lnTo>
                  <a:cubicBezTo>
                    <a:pt x="2617" y="17730"/>
                    <a:pt x="2639" y="17728"/>
                    <a:pt x="2661" y="17728"/>
                  </a:cubicBezTo>
                  <a:lnTo>
                    <a:pt x="2693" y="17726"/>
                  </a:lnTo>
                  <a:cubicBezTo>
                    <a:pt x="2798" y="17721"/>
                    <a:pt x="2908" y="17718"/>
                    <a:pt x="3011" y="17716"/>
                  </a:cubicBezTo>
                  <a:lnTo>
                    <a:pt x="3087" y="17716"/>
                  </a:lnTo>
                  <a:lnTo>
                    <a:pt x="3712" y="17701"/>
                  </a:lnTo>
                  <a:cubicBezTo>
                    <a:pt x="3722" y="17706"/>
                    <a:pt x="3732" y="17713"/>
                    <a:pt x="3744" y="17721"/>
                  </a:cubicBezTo>
                  <a:cubicBezTo>
                    <a:pt x="3776" y="17730"/>
                    <a:pt x="3808" y="17735"/>
                    <a:pt x="3842" y="17735"/>
                  </a:cubicBezTo>
                  <a:cubicBezTo>
                    <a:pt x="3854" y="17735"/>
                    <a:pt x="3869" y="17733"/>
                    <a:pt x="3883" y="17733"/>
                  </a:cubicBezTo>
                  <a:lnTo>
                    <a:pt x="4023" y="17728"/>
                  </a:lnTo>
                  <a:lnTo>
                    <a:pt x="4076" y="17728"/>
                  </a:lnTo>
                  <a:lnTo>
                    <a:pt x="4440" y="17711"/>
                  </a:lnTo>
                  <a:lnTo>
                    <a:pt x="4494" y="17706"/>
                  </a:lnTo>
                  <a:lnTo>
                    <a:pt x="4858" y="17691"/>
                  </a:lnTo>
                  <a:cubicBezTo>
                    <a:pt x="4929" y="17691"/>
                    <a:pt x="4998" y="17679"/>
                    <a:pt x="5066" y="17655"/>
                  </a:cubicBezTo>
                  <a:cubicBezTo>
                    <a:pt x="5249" y="17574"/>
                    <a:pt x="5298" y="17352"/>
                    <a:pt x="5325" y="17144"/>
                  </a:cubicBezTo>
                  <a:cubicBezTo>
                    <a:pt x="5394" y="16584"/>
                    <a:pt x="5472" y="16100"/>
                    <a:pt x="5567" y="15651"/>
                  </a:cubicBezTo>
                  <a:cubicBezTo>
                    <a:pt x="5606" y="15690"/>
                    <a:pt x="5648" y="15731"/>
                    <a:pt x="5687" y="15771"/>
                  </a:cubicBezTo>
                  <a:cubicBezTo>
                    <a:pt x="6112" y="16179"/>
                    <a:pt x="6513" y="16487"/>
                    <a:pt x="6904" y="16716"/>
                  </a:cubicBezTo>
                  <a:cubicBezTo>
                    <a:pt x="6720" y="16736"/>
                    <a:pt x="6537" y="16772"/>
                    <a:pt x="6359" y="16824"/>
                  </a:cubicBezTo>
                  <a:cubicBezTo>
                    <a:pt x="6105" y="16917"/>
                    <a:pt x="5882" y="17188"/>
                    <a:pt x="5970" y="17469"/>
                  </a:cubicBezTo>
                  <a:cubicBezTo>
                    <a:pt x="5992" y="17545"/>
                    <a:pt x="6048" y="17608"/>
                    <a:pt x="6122" y="17640"/>
                  </a:cubicBezTo>
                  <a:lnTo>
                    <a:pt x="6158" y="17655"/>
                  </a:lnTo>
                  <a:cubicBezTo>
                    <a:pt x="6176" y="17662"/>
                    <a:pt x="6190" y="17669"/>
                    <a:pt x="6205" y="17674"/>
                  </a:cubicBezTo>
                  <a:cubicBezTo>
                    <a:pt x="6210" y="17679"/>
                    <a:pt x="6217" y="17682"/>
                    <a:pt x="6224" y="17682"/>
                  </a:cubicBezTo>
                  <a:cubicBezTo>
                    <a:pt x="6271" y="17701"/>
                    <a:pt x="6320" y="17708"/>
                    <a:pt x="6369" y="17711"/>
                  </a:cubicBezTo>
                  <a:cubicBezTo>
                    <a:pt x="6823" y="17711"/>
                    <a:pt x="7273" y="17713"/>
                    <a:pt x="7725" y="17716"/>
                  </a:cubicBezTo>
                  <a:cubicBezTo>
                    <a:pt x="8162" y="17718"/>
                    <a:pt x="8607" y="17721"/>
                    <a:pt x="9054" y="17721"/>
                  </a:cubicBezTo>
                  <a:cubicBezTo>
                    <a:pt x="9736" y="17721"/>
                    <a:pt x="10425" y="17713"/>
                    <a:pt x="11112" y="17691"/>
                  </a:cubicBezTo>
                  <a:cubicBezTo>
                    <a:pt x="11390" y="17625"/>
                    <a:pt x="11444" y="17215"/>
                    <a:pt x="11608" y="17168"/>
                  </a:cubicBezTo>
                  <a:cubicBezTo>
                    <a:pt x="11639" y="17160"/>
                    <a:pt x="11666" y="17156"/>
                    <a:pt x="11689" y="17156"/>
                  </a:cubicBezTo>
                  <a:cubicBezTo>
                    <a:pt x="11897" y="17156"/>
                    <a:pt x="11849" y="17465"/>
                    <a:pt x="11794" y="17601"/>
                  </a:cubicBezTo>
                  <a:cubicBezTo>
                    <a:pt x="11684" y="17870"/>
                    <a:pt x="11449" y="18055"/>
                    <a:pt x="11197" y="18187"/>
                  </a:cubicBezTo>
                  <a:cubicBezTo>
                    <a:pt x="10433" y="18590"/>
                    <a:pt x="9547" y="18684"/>
                    <a:pt x="8682" y="18684"/>
                  </a:cubicBezTo>
                  <a:cubicBezTo>
                    <a:pt x="8648" y="18684"/>
                    <a:pt x="8614" y="18684"/>
                    <a:pt x="8580" y="18683"/>
                  </a:cubicBezTo>
                  <a:cubicBezTo>
                    <a:pt x="7999" y="18679"/>
                    <a:pt x="7416" y="18639"/>
                    <a:pt x="6835" y="18639"/>
                  </a:cubicBezTo>
                  <a:cubicBezTo>
                    <a:pt x="6520" y="18639"/>
                    <a:pt x="6206" y="18651"/>
                    <a:pt x="5892" y="18686"/>
                  </a:cubicBezTo>
                  <a:cubicBezTo>
                    <a:pt x="5645" y="18713"/>
                    <a:pt x="5394" y="18757"/>
                    <a:pt x="5181" y="18889"/>
                  </a:cubicBezTo>
                  <a:cubicBezTo>
                    <a:pt x="4971" y="19021"/>
                    <a:pt x="4809" y="19255"/>
                    <a:pt x="4829" y="19505"/>
                  </a:cubicBezTo>
                  <a:cubicBezTo>
                    <a:pt x="4849" y="19715"/>
                    <a:pt x="4995" y="19896"/>
                    <a:pt x="5174" y="20008"/>
                  </a:cubicBezTo>
                  <a:cubicBezTo>
                    <a:pt x="5352" y="20120"/>
                    <a:pt x="5562" y="20172"/>
                    <a:pt x="5767" y="20216"/>
                  </a:cubicBezTo>
                  <a:cubicBezTo>
                    <a:pt x="6471" y="20363"/>
                    <a:pt x="7185" y="20436"/>
                    <a:pt x="7897" y="20436"/>
                  </a:cubicBezTo>
                  <a:cubicBezTo>
                    <a:pt x="9207" y="20436"/>
                    <a:pt x="10511" y="20188"/>
                    <a:pt x="11740" y="19698"/>
                  </a:cubicBezTo>
                  <a:cubicBezTo>
                    <a:pt x="12282" y="19483"/>
                    <a:pt x="12620" y="19045"/>
                    <a:pt x="12886" y="18525"/>
                  </a:cubicBezTo>
                  <a:cubicBezTo>
                    <a:pt x="13104" y="18099"/>
                    <a:pt x="13196" y="17606"/>
                    <a:pt x="13099" y="17139"/>
                  </a:cubicBezTo>
                  <a:cubicBezTo>
                    <a:pt x="13035" y="16838"/>
                    <a:pt x="12896" y="16560"/>
                    <a:pt x="12698" y="16325"/>
                  </a:cubicBezTo>
                  <a:cubicBezTo>
                    <a:pt x="12544" y="16149"/>
                    <a:pt x="12331" y="16127"/>
                    <a:pt x="12116" y="16056"/>
                  </a:cubicBezTo>
                  <a:cubicBezTo>
                    <a:pt x="11813" y="15956"/>
                    <a:pt x="11642" y="15959"/>
                    <a:pt x="11657" y="15607"/>
                  </a:cubicBezTo>
                  <a:cubicBezTo>
                    <a:pt x="11667" y="15336"/>
                    <a:pt x="11681" y="15054"/>
                    <a:pt x="11694" y="14786"/>
                  </a:cubicBezTo>
                  <a:cubicBezTo>
                    <a:pt x="11706" y="14517"/>
                    <a:pt x="11718" y="14241"/>
                    <a:pt x="11728" y="13972"/>
                  </a:cubicBezTo>
                  <a:cubicBezTo>
                    <a:pt x="11774" y="12630"/>
                    <a:pt x="11779" y="11083"/>
                    <a:pt x="11251" y="9659"/>
                  </a:cubicBezTo>
                  <a:cubicBezTo>
                    <a:pt x="10591" y="8276"/>
                    <a:pt x="9570" y="7107"/>
                    <a:pt x="8126" y="6091"/>
                  </a:cubicBezTo>
                  <a:cubicBezTo>
                    <a:pt x="7781" y="5859"/>
                    <a:pt x="7417" y="5653"/>
                    <a:pt x="7041" y="5480"/>
                  </a:cubicBezTo>
                  <a:cubicBezTo>
                    <a:pt x="6491" y="5253"/>
                    <a:pt x="6061" y="4945"/>
                    <a:pt x="5755" y="4563"/>
                  </a:cubicBezTo>
                  <a:cubicBezTo>
                    <a:pt x="5706" y="4502"/>
                    <a:pt x="5662" y="4439"/>
                    <a:pt x="5621" y="4373"/>
                  </a:cubicBezTo>
                  <a:cubicBezTo>
                    <a:pt x="5606" y="4348"/>
                    <a:pt x="5589" y="4324"/>
                    <a:pt x="5572" y="4300"/>
                  </a:cubicBezTo>
                  <a:cubicBezTo>
                    <a:pt x="5533" y="4231"/>
                    <a:pt x="5499" y="4160"/>
                    <a:pt x="5469" y="4087"/>
                  </a:cubicBezTo>
                  <a:cubicBezTo>
                    <a:pt x="5533" y="3684"/>
                    <a:pt x="5550" y="3271"/>
                    <a:pt x="5518" y="2863"/>
                  </a:cubicBezTo>
                  <a:cubicBezTo>
                    <a:pt x="5679" y="2499"/>
                    <a:pt x="5748" y="2105"/>
                    <a:pt x="5807" y="1702"/>
                  </a:cubicBezTo>
                  <a:cubicBezTo>
                    <a:pt x="5873" y="1262"/>
                    <a:pt x="5929" y="751"/>
                    <a:pt x="5770" y="297"/>
                  </a:cubicBezTo>
                  <a:cubicBezTo>
                    <a:pt x="5706" y="116"/>
                    <a:pt x="5599" y="11"/>
                    <a:pt x="5472" y="6"/>
                  </a:cubicBezTo>
                  <a:lnTo>
                    <a:pt x="5469" y="6"/>
                  </a:lnTo>
                  <a:cubicBezTo>
                    <a:pt x="5413" y="6"/>
                    <a:pt x="5357" y="21"/>
                    <a:pt x="5310" y="47"/>
                  </a:cubicBezTo>
                  <a:cubicBezTo>
                    <a:pt x="4976" y="231"/>
                    <a:pt x="4719" y="522"/>
                    <a:pt x="4470" y="803"/>
                  </a:cubicBezTo>
                  <a:cubicBezTo>
                    <a:pt x="4296" y="1003"/>
                    <a:pt x="4113" y="1208"/>
                    <a:pt x="3905" y="1374"/>
                  </a:cubicBezTo>
                  <a:cubicBezTo>
                    <a:pt x="3684" y="1316"/>
                    <a:pt x="3438" y="1290"/>
                    <a:pt x="3142" y="1290"/>
                  </a:cubicBezTo>
                  <a:cubicBezTo>
                    <a:pt x="3104" y="1290"/>
                    <a:pt x="3065" y="1290"/>
                    <a:pt x="3026" y="1291"/>
                  </a:cubicBezTo>
                  <a:cubicBezTo>
                    <a:pt x="2941" y="1288"/>
                    <a:pt x="2861" y="1286"/>
                    <a:pt x="2784" y="1286"/>
                  </a:cubicBezTo>
                  <a:cubicBezTo>
                    <a:pt x="2485" y="1286"/>
                    <a:pt x="2244" y="1313"/>
                    <a:pt x="2024" y="1369"/>
                  </a:cubicBezTo>
                  <a:cubicBezTo>
                    <a:pt x="1813" y="1206"/>
                    <a:pt x="1633" y="998"/>
                    <a:pt x="1457" y="800"/>
                  </a:cubicBezTo>
                  <a:cubicBezTo>
                    <a:pt x="1210" y="517"/>
                    <a:pt x="953" y="226"/>
                    <a:pt x="618" y="43"/>
                  </a:cubicBezTo>
                  <a:cubicBezTo>
                    <a:pt x="570" y="16"/>
                    <a:pt x="516"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02;p58">
              <a:extLst>
                <a:ext uri="{FF2B5EF4-FFF2-40B4-BE49-F238E27FC236}">
                  <a16:creationId xmlns:a16="http://schemas.microsoft.com/office/drawing/2014/main" id="{204B2BA8-6D97-5E47-D498-857752D691AE}"/>
                </a:ext>
              </a:extLst>
            </p:cNvPr>
            <p:cNvSpPr/>
            <p:nvPr/>
          </p:nvSpPr>
          <p:spPr>
            <a:xfrm>
              <a:off x="946237" y="2541119"/>
              <a:ext cx="143567" cy="79491"/>
            </a:xfrm>
            <a:custGeom>
              <a:avLst/>
              <a:gdLst/>
              <a:ahLst/>
              <a:cxnLst/>
              <a:rect l="l" t="t" r="r" b="b"/>
              <a:pathLst>
                <a:path w="1369" h="758" extrusionOk="0">
                  <a:moveTo>
                    <a:pt x="129" y="1"/>
                  </a:moveTo>
                  <a:cubicBezTo>
                    <a:pt x="106" y="1"/>
                    <a:pt x="82" y="1"/>
                    <a:pt x="59" y="2"/>
                  </a:cubicBezTo>
                  <a:lnTo>
                    <a:pt x="32" y="2"/>
                  </a:lnTo>
                  <a:cubicBezTo>
                    <a:pt x="13" y="5"/>
                    <a:pt x="0" y="19"/>
                    <a:pt x="3" y="36"/>
                  </a:cubicBezTo>
                  <a:cubicBezTo>
                    <a:pt x="3" y="51"/>
                    <a:pt x="15" y="63"/>
                    <a:pt x="30" y="66"/>
                  </a:cubicBezTo>
                  <a:cubicBezTo>
                    <a:pt x="49" y="229"/>
                    <a:pt x="91" y="356"/>
                    <a:pt x="164" y="457"/>
                  </a:cubicBezTo>
                  <a:cubicBezTo>
                    <a:pt x="299" y="645"/>
                    <a:pt x="543" y="757"/>
                    <a:pt x="797" y="757"/>
                  </a:cubicBezTo>
                  <a:cubicBezTo>
                    <a:pt x="875" y="757"/>
                    <a:pt x="949" y="747"/>
                    <a:pt x="1022" y="725"/>
                  </a:cubicBezTo>
                  <a:cubicBezTo>
                    <a:pt x="1100" y="708"/>
                    <a:pt x="1171" y="672"/>
                    <a:pt x="1235" y="623"/>
                  </a:cubicBezTo>
                  <a:cubicBezTo>
                    <a:pt x="1254" y="606"/>
                    <a:pt x="1274" y="586"/>
                    <a:pt x="1291" y="564"/>
                  </a:cubicBezTo>
                  <a:cubicBezTo>
                    <a:pt x="1298" y="572"/>
                    <a:pt x="1303" y="579"/>
                    <a:pt x="1310" y="586"/>
                  </a:cubicBezTo>
                  <a:cubicBezTo>
                    <a:pt x="1318" y="594"/>
                    <a:pt x="1325" y="598"/>
                    <a:pt x="1335" y="598"/>
                  </a:cubicBezTo>
                  <a:cubicBezTo>
                    <a:pt x="1342" y="598"/>
                    <a:pt x="1349" y="594"/>
                    <a:pt x="1354" y="589"/>
                  </a:cubicBezTo>
                  <a:cubicBezTo>
                    <a:pt x="1366" y="579"/>
                    <a:pt x="1369" y="559"/>
                    <a:pt x="1357" y="547"/>
                  </a:cubicBezTo>
                  <a:cubicBezTo>
                    <a:pt x="1342" y="530"/>
                    <a:pt x="1327" y="513"/>
                    <a:pt x="1310" y="498"/>
                  </a:cubicBezTo>
                  <a:cubicBezTo>
                    <a:pt x="1193" y="378"/>
                    <a:pt x="1059" y="278"/>
                    <a:pt x="912" y="200"/>
                  </a:cubicBezTo>
                  <a:cubicBezTo>
                    <a:pt x="885" y="183"/>
                    <a:pt x="853" y="168"/>
                    <a:pt x="824" y="156"/>
                  </a:cubicBezTo>
                  <a:cubicBezTo>
                    <a:pt x="768" y="129"/>
                    <a:pt x="712" y="107"/>
                    <a:pt x="653" y="88"/>
                  </a:cubicBezTo>
                  <a:cubicBezTo>
                    <a:pt x="624" y="78"/>
                    <a:pt x="594" y="68"/>
                    <a:pt x="567" y="61"/>
                  </a:cubicBezTo>
                  <a:cubicBezTo>
                    <a:pt x="424" y="21"/>
                    <a:pt x="2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03;p58">
              <a:extLst>
                <a:ext uri="{FF2B5EF4-FFF2-40B4-BE49-F238E27FC236}">
                  <a16:creationId xmlns:a16="http://schemas.microsoft.com/office/drawing/2014/main" id="{0E60D6FB-74F6-D54A-B04D-49F24367C254}"/>
                </a:ext>
              </a:extLst>
            </p:cNvPr>
            <p:cNvSpPr/>
            <p:nvPr/>
          </p:nvSpPr>
          <p:spPr>
            <a:xfrm>
              <a:off x="1206941" y="2540909"/>
              <a:ext cx="144301" cy="79701"/>
            </a:xfrm>
            <a:custGeom>
              <a:avLst/>
              <a:gdLst/>
              <a:ahLst/>
              <a:cxnLst/>
              <a:rect l="l" t="t" r="r" b="b"/>
              <a:pathLst>
                <a:path w="1376" h="760" extrusionOk="0">
                  <a:moveTo>
                    <a:pt x="1245" y="0"/>
                  </a:moveTo>
                  <a:cubicBezTo>
                    <a:pt x="1097" y="0"/>
                    <a:pt x="950" y="20"/>
                    <a:pt x="806" y="60"/>
                  </a:cubicBezTo>
                  <a:cubicBezTo>
                    <a:pt x="777" y="70"/>
                    <a:pt x="750" y="77"/>
                    <a:pt x="721" y="87"/>
                  </a:cubicBezTo>
                  <a:cubicBezTo>
                    <a:pt x="662" y="107"/>
                    <a:pt x="606" y="129"/>
                    <a:pt x="550" y="156"/>
                  </a:cubicBezTo>
                  <a:cubicBezTo>
                    <a:pt x="520" y="170"/>
                    <a:pt x="493" y="185"/>
                    <a:pt x="462" y="200"/>
                  </a:cubicBezTo>
                  <a:cubicBezTo>
                    <a:pt x="315" y="278"/>
                    <a:pt x="181" y="378"/>
                    <a:pt x="66" y="498"/>
                  </a:cubicBezTo>
                  <a:lnTo>
                    <a:pt x="66" y="500"/>
                  </a:lnTo>
                  <a:cubicBezTo>
                    <a:pt x="49" y="515"/>
                    <a:pt x="34" y="532"/>
                    <a:pt x="19" y="547"/>
                  </a:cubicBezTo>
                  <a:cubicBezTo>
                    <a:pt x="0" y="566"/>
                    <a:pt x="13" y="598"/>
                    <a:pt x="39" y="598"/>
                  </a:cubicBezTo>
                  <a:cubicBezTo>
                    <a:pt x="39" y="598"/>
                    <a:pt x="40" y="598"/>
                    <a:pt x="41" y="598"/>
                  </a:cubicBezTo>
                  <a:cubicBezTo>
                    <a:pt x="51" y="598"/>
                    <a:pt x="58" y="596"/>
                    <a:pt x="66" y="588"/>
                  </a:cubicBezTo>
                  <a:cubicBezTo>
                    <a:pt x="71" y="581"/>
                    <a:pt x="78" y="574"/>
                    <a:pt x="85" y="566"/>
                  </a:cubicBezTo>
                  <a:cubicBezTo>
                    <a:pt x="102" y="588"/>
                    <a:pt x="122" y="605"/>
                    <a:pt x="141" y="625"/>
                  </a:cubicBezTo>
                  <a:cubicBezTo>
                    <a:pt x="205" y="674"/>
                    <a:pt x="276" y="708"/>
                    <a:pt x="354" y="727"/>
                  </a:cubicBezTo>
                  <a:cubicBezTo>
                    <a:pt x="427" y="747"/>
                    <a:pt x="501" y="759"/>
                    <a:pt x="576" y="759"/>
                  </a:cubicBezTo>
                  <a:cubicBezTo>
                    <a:pt x="831" y="759"/>
                    <a:pt x="1077" y="647"/>
                    <a:pt x="1212" y="459"/>
                  </a:cubicBezTo>
                  <a:cubicBezTo>
                    <a:pt x="1285" y="356"/>
                    <a:pt x="1327" y="231"/>
                    <a:pt x="1346" y="65"/>
                  </a:cubicBezTo>
                  <a:cubicBezTo>
                    <a:pt x="1361" y="65"/>
                    <a:pt x="1373" y="53"/>
                    <a:pt x="1373" y="38"/>
                  </a:cubicBezTo>
                  <a:cubicBezTo>
                    <a:pt x="1376" y="19"/>
                    <a:pt x="1361" y="4"/>
                    <a:pt x="1341" y="2"/>
                  </a:cubicBezTo>
                  <a:lnTo>
                    <a:pt x="1314" y="2"/>
                  </a:lnTo>
                  <a:cubicBezTo>
                    <a:pt x="1291" y="1"/>
                    <a:pt x="1268" y="0"/>
                    <a:pt x="1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04;p58">
              <a:extLst>
                <a:ext uri="{FF2B5EF4-FFF2-40B4-BE49-F238E27FC236}">
                  <a16:creationId xmlns:a16="http://schemas.microsoft.com/office/drawing/2014/main" id="{CB8570BB-EE8E-28EC-2CCB-5EC6184763CB}"/>
                </a:ext>
              </a:extLst>
            </p:cNvPr>
            <p:cNvSpPr/>
            <p:nvPr/>
          </p:nvSpPr>
          <p:spPr>
            <a:xfrm>
              <a:off x="882371" y="2220953"/>
              <a:ext cx="16045" cy="9543"/>
            </a:xfrm>
            <a:custGeom>
              <a:avLst/>
              <a:gdLst/>
              <a:ahLst/>
              <a:cxnLst/>
              <a:rect l="l" t="t" r="r" b="b"/>
              <a:pathLst>
                <a:path w="153" h="91" extrusionOk="0">
                  <a:moveTo>
                    <a:pt x="35" y="0"/>
                  </a:moveTo>
                  <a:cubicBezTo>
                    <a:pt x="25" y="0"/>
                    <a:pt x="16" y="3"/>
                    <a:pt x="11" y="13"/>
                  </a:cubicBezTo>
                  <a:cubicBezTo>
                    <a:pt x="1" y="25"/>
                    <a:pt x="3" y="44"/>
                    <a:pt x="16" y="54"/>
                  </a:cubicBezTo>
                  <a:cubicBezTo>
                    <a:pt x="18" y="59"/>
                    <a:pt x="23" y="59"/>
                    <a:pt x="25" y="62"/>
                  </a:cubicBezTo>
                  <a:cubicBezTo>
                    <a:pt x="28" y="60"/>
                    <a:pt x="30" y="60"/>
                    <a:pt x="31" y="60"/>
                  </a:cubicBezTo>
                  <a:cubicBezTo>
                    <a:pt x="33" y="60"/>
                    <a:pt x="34" y="60"/>
                    <a:pt x="35" y="62"/>
                  </a:cubicBezTo>
                  <a:cubicBezTo>
                    <a:pt x="77" y="62"/>
                    <a:pt x="118" y="71"/>
                    <a:pt x="152" y="91"/>
                  </a:cubicBezTo>
                  <a:cubicBezTo>
                    <a:pt x="121" y="62"/>
                    <a:pt x="89" y="32"/>
                    <a:pt x="55" y="5"/>
                  </a:cubicBezTo>
                  <a:cubicBezTo>
                    <a:pt x="47" y="0"/>
                    <a:pt x="42"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05;p58">
              <a:extLst>
                <a:ext uri="{FF2B5EF4-FFF2-40B4-BE49-F238E27FC236}">
                  <a16:creationId xmlns:a16="http://schemas.microsoft.com/office/drawing/2014/main" id="{E01761B1-1A41-0AE3-B497-46F6A4FBCA33}"/>
                </a:ext>
              </a:extLst>
            </p:cNvPr>
            <p:cNvSpPr/>
            <p:nvPr/>
          </p:nvSpPr>
          <p:spPr>
            <a:xfrm>
              <a:off x="937008" y="2769524"/>
              <a:ext cx="7236" cy="8914"/>
            </a:xfrm>
            <a:custGeom>
              <a:avLst/>
              <a:gdLst/>
              <a:ahLst/>
              <a:cxnLst/>
              <a:rect l="l" t="t" r="r" b="b"/>
              <a:pathLst>
                <a:path w="69" h="85" extrusionOk="0">
                  <a:moveTo>
                    <a:pt x="37" y="0"/>
                  </a:moveTo>
                  <a:cubicBezTo>
                    <a:pt x="23" y="0"/>
                    <a:pt x="12" y="7"/>
                    <a:pt x="8" y="21"/>
                  </a:cubicBezTo>
                  <a:cubicBezTo>
                    <a:pt x="5" y="28"/>
                    <a:pt x="3" y="33"/>
                    <a:pt x="0" y="41"/>
                  </a:cubicBezTo>
                  <a:cubicBezTo>
                    <a:pt x="10" y="50"/>
                    <a:pt x="20" y="60"/>
                    <a:pt x="32" y="70"/>
                  </a:cubicBezTo>
                  <a:cubicBezTo>
                    <a:pt x="37" y="77"/>
                    <a:pt x="42" y="80"/>
                    <a:pt x="49" y="85"/>
                  </a:cubicBezTo>
                  <a:cubicBezTo>
                    <a:pt x="54" y="72"/>
                    <a:pt x="59" y="55"/>
                    <a:pt x="64" y="41"/>
                  </a:cubicBezTo>
                  <a:cubicBezTo>
                    <a:pt x="69" y="26"/>
                    <a:pt x="62" y="9"/>
                    <a:pt x="47" y="2"/>
                  </a:cubicBezTo>
                  <a:cubicBezTo>
                    <a:pt x="43" y="1"/>
                    <a:pt x="40" y="0"/>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06;p58">
              <a:extLst>
                <a:ext uri="{FF2B5EF4-FFF2-40B4-BE49-F238E27FC236}">
                  <a16:creationId xmlns:a16="http://schemas.microsoft.com/office/drawing/2014/main" id="{0943931E-7BD2-ED46-AFCF-225C31ECE2BD}"/>
                </a:ext>
              </a:extLst>
            </p:cNvPr>
            <p:cNvSpPr/>
            <p:nvPr/>
          </p:nvSpPr>
          <p:spPr>
            <a:xfrm>
              <a:off x="1147376" y="2840625"/>
              <a:ext cx="6502" cy="6502"/>
            </a:xfrm>
            <a:custGeom>
              <a:avLst/>
              <a:gdLst/>
              <a:ahLst/>
              <a:cxnLst/>
              <a:rect l="l" t="t" r="r" b="b"/>
              <a:pathLst>
                <a:path w="62" h="62" extrusionOk="0">
                  <a:moveTo>
                    <a:pt x="30" y="0"/>
                  </a:moveTo>
                  <a:cubicBezTo>
                    <a:pt x="13" y="0"/>
                    <a:pt x="1" y="13"/>
                    <a:pt x="1" y="30"/>
                  </a:cubicBezTo>
                  <a:cubicBezTo>
                    <a:pt x="1" y="47"/>
                    <a:pt x="15" y="62"/>
                    <a:pt x="30" y="62"/>
                  </a:cubicBezTo>
                  <a:cubicBezTo>
                    <a:pt x="47" y="62"/>
                    <a:pt x="62" y="47"/>
                    <a:pt x="62" y="30"/>
                  </a:cubicBezTo>
                  <a:cubicBezTo>
                    <a:pt x="62" y="15"/>
                    <a:pt x="50" y="3"/>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07;p58">
              <a:extLst>
                <a:ext uri="{FF2B5EF4-FFF2-40B4-BE49-F238E27FC236}">
                  <a16:creationId xmlns:a16="http://schemas.microsoft.com/office/drawing/2014/main" id="{D665A913-3560-71E0-665D-E40BF34CA465}"/>
                </a:ext>
              </a:extLst>
            </p:cNvPr>
            <p:cNvSpPr/>
            <p:nvPr/>
          </p:nvSpPr>
          <p:spPr>
            <a:xfrm>
              <a:off x="882371" y="2220953"/>
              <a:ext cx="121649" cy="252737"/>
            </a:xfrm>
            <a:custGeom>
              <a:avLst/>
              <a:gdLst/>
              <a:ahLst/>
              <a:cxnLst/>
              <a:rect l="l" t="t" r="r" b="b"/>
              <a:pathLst>
                <a:path w="1160" h="2410" extrusionOk="0">
                  <a:moveTo>
                    <a:pt x="35" y="0"/>
                  </a:moveTo>
                  <a:cubicBezTo>
                    <a:pt x="25" y="0"/>
                    <a:pt x="18" y="3"/>
                    <a:pt x="11" y="13"/>
                  </a:cubicBezTo>
                  <a:cubicBezTo>
                    <a:pt x="1" y="25"/>
                    <a:pt x="3" y="44"/>
                    <a:pt x="18" y="54"/>
                  </a:cubicBezTo>
                  <a:cubicBezTo>
                    <a:pt x="20" y="57"/>
                    <a:pt x="23" y="59"/>
                    <a:pt x="25" y="62"/>
                  </a:cubicBezTo>
                  <a:cubicBezTo>
                    <a:pt x="118" y="137"/>
                    <a:pt x="201" y="223"/>
                    <a:pt x="275" y="316"/>
                  </a:cubicBezTo>
                  <a:cubicBezTo>
                    <a:pt x="433" y="506"/>
                    <a:pt x="580" y="707"/>
                    <a:pt x="717" y="914"/>
                  </a:cubicBezTo>
                  <a:lnTo>
                    <a:pt x="744" y="956"/>
                  </a:lnTo>
                  <a:cubicBezTo>
                    <a:pt x="851" y="1117"/>
                    <a:pt x="952" y="1286"/>
                    <a:pt x="1040" y="1459"/>
                  </a:cubicBezTo>
                  <a:cubicBezTo>
                    <a:pt x="1091" y="1572"/>
                    <a:pt x="1096" y="1662"/>
                    <a:pt x="1052" y="1733"/>
                  </a:cubicBezTo>
                  <a:cubicBezTo>
                    <a:pt x="1010" y="1792"/>
                    <a:pt x="964" y="1848"/>
                    <a:pt x="912" y="1899"/>
                  </a:cubicBezTo>
                  <a:cubicBezTo>
                    <a:pt x="888" y="1926"/>
                    <a:pt x="864" y="1951"/>
                    <a:pt x="842" y="1977"/>
                  </a:cubicBezTo>
                  <a:cubicBezTo>
                    <a:pt x="727" y="2109"/>
                    <a:pt x="607" y="2236"/>
                    <a:pt x="480" y="2356"/>
                  </a:cubicBezTo>
                  <a:cubicBezTo>
                    <a:pt x="458" y="2373"/>
                    <a:pt x="470" y="2410"/>
                    <a:pt x="499" y="2410"/>
                  </a:cubicBezTo>
                  <a:cubicBezTo>
                    <a:pt x="507" y="2410"/>
                    <a:pt x="517" y="2405"/>
                    <a:pt x="521" y="2400"/>
                  </a:cubicBezTo>
                  <a:cubicBezTo>
                    <a:pt x="651" y="2280"/>
                    <a:pt x="773" y="2151"/>
                    <a:pt x="888" y="2019"/>
                  </a:cubicBezTo>
                  <a:cubicBezTo>
                    <a:pt x="910" y="1992"/>
                    <a:pt x="934" y="1968"/>
                    <a:pt x="959" y="1941"/>
                  </a:cubicBezTo>
                  <a:cubicBezTo>
                    <a:pt x="1013" y="1887"/>
                    <a:pt x="1059" y="1828"/>
                    <a:pt x="1103" y="1765"/>
                  </a:cubicBezTo>
                  <a:cubicBezTo>
                    <a:pt x="1159" y="1679"/>
                    <a:pt x="1157" y="1564"/>
                    <a:pt x="1096" y="1432"/>
                  </a:cubicBezTo>
                  <a:cubicBezTo>
                    <a:pt x="1005" y="1257"/>
                    <a:pt x="905" y="1085"/>
                    <a:pt x="795" y="924"/>
                  </a:cubicBezTo>
                  <a:lnTo>
                    <a:pt x="768" y="880"/>
                  </a:lnTo>
                  <a:cubicBezTo>
                    <a:pt x="631" y="670"/>
                    <a:pt x="482" y="470"/>
                    <a:pt x="321" y="277"/>
                  </a:cubicBezTo>
                  <a:cubicBezTo>
                    <a:pt x="270" y="211"/>
                    <a:pt x="214" y="150"/>
                    <a:pt x="152" y="91"/>
                  </a:cubicBezTo>
                  <a:cubicBezTo>
                    <a:pt x="123" y="62"/>
                    <a:pt x="89" y="32"/>
                    <a:pt x="55" y="5"/>
                  </a:cubicBezTo>
                  <a:cubicBezTo>
                    <a:pt x="50" y="0"/>
                    <a:pt x="42"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08;p58">
              <a:extLst>
                <a:ext uri="{FF2B5EF4-FFF2-40B4-BE49-F238E27FC236}">
                  <a16:creationId xmlns:a16="http://schemas.microsoft.com/office/drawing/2014/main" id="{A90372F4-5568-FA5E-3416-0130E7C88462}"/>
                </a:ext>
              </a:extLst>
            </p:cNvPr>
            <p:cNvSpPr/>
            <p:nvPr/>
          </p:nvSpPr>
          <p:spPr>
            <a:xfrm>
              <a:off x="1147376" y="2840625"/>
              <a:ext cx="6502" cy="6502"/>
            </a:xfrm>
            <a:custGeom>
              <a:avLst/>
              <a:gdLst/>
              <a:ahLst/>
              <a:cxnLst/>
              <a:rect l="l" t="t" r="r" b="b"/>
              <a:pathLst>
                <a:path w="62" h="62" extrusionOk="0">
                  <a:moveTo>
                    <a:pt x="30" y="0"/>
                  </a:moveTo>
                  <a:cubicBezTo>
                    <a:pt x="13" y="0"/>
                    <a:pt x="1" y="13"/>
                    <a:pt x="1" y="30"/>
                  </a:cubicBezTo>
                  <a:cubicBezTo>
                    <a:pt x="1" y="47"/>
                    <a:pt x="15" y="62"/>
                    <a:pt x="30" y="62"/>
                  </a:cubicBezTo>
                  <a:cubicBezTo>
                    <a:pt x="47" y="62"/>
                    <a:pt x="62" y="47"/>
                    <a:pt x="62" y="30"/>
                  </a:cubicBezTo>
                  <a:cubicBezTo>
                    <a:pt x="62" y="15"/>
                    <a:pt x="50" y="3"/>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09;p58">
              <a:extLst>
                <a:ext uri="{FF2B5EF4-FFF2-40B4-BE49-F238E27FC236}">
                  <a16:creationId xmlns:a16="http://schemas.microsoft.com/office/drawing/2014/main" id="{93C476C4-5C1E-AFAC-C0A0-3CBCBECA4522}"/>
                </a:ext>
              </a:extLst>
            </p:cNvPr>
            <p:cNvSpPr/>
            <p:nvPr/>
          </p:nvSpPr>
          <p:spPr>
            <a:xfrm>
              <a:off x="882371" y="2220953"/>
              <a:ext cx="121649" cy="252737"/>
            </a:xfrm>
            <a:custGeom>
              <a:avLst/>
              <a:gdLst/>
              <a:ahLst/>
              <a:cxnLst/>
              <a:rect l="l" t="t" r="r" b="b"/>
              <a:pathLst>
                <a:path w="1160" h="2410" extrusionOk="0">
                  <a:moveTo>
                    <a:pt x="35" y="0"/>
                  </a:moveTo>
                  <a:cubicBezTo>
                    <a:pt x="25" y="0"/>
                    <a:pt x="18" y="3"/>
                    <a:pt x="11" y="13"/>
                  </a:cubicBezTo>
                  <a:cubicBezTo>
                    <a:pt x="1" y="25"/>
                    <a:pt x="3" y="44"/>
                    <a:pt x="18" y="54"/>
                  </a:cubicBezTo>
                  <a:cubicBezTo>
                    <a:pt x="20" y="57"/>
                    <a:pt x="23" y="59"/>
                    <a:pt x="25" y="62"/>
                  </a:cubicBezTo>
                  <a:cubicBezTo>
                    <a:pt x="118" y="137"/>
                    <a:pt x="201" y="223"/>
                    <a:pt x="275" y="316"/>
                  </a:cubicBezTo>
                  <a:cubicBezTo>
                    <a:pt x="433" y="506"/>
                    <a:pt x="580" y="707"/>
                    <a:pt x="717" y="914"/>
                  </a:cubicBezTo>
                  <a:lnTo>
                    <a:pt x="744" y="956"/>
                  </a:lnTo>
                  <a:cubicBezTo>
                    <a:pt x="851" y="1117"/>
                    <a:pt x="952" y="1286"/>
                    <a:pt x="1040" y="1459"/>
                  </a:cubicBezTo>
                  <a:cubicBezTo>
                    <a:pt x="1091" y="1572"/>
                    <a:pt x="1096" y="1662"/>
                    <a:pt x="1052" y="1733"/>
                  </a:cubicBezTo>
                  <a:cubicBezTo>
                    <a:pt x="1010" y="1792"/>
                    <a:pt x="964" y="1848"/>
                    <a:pt x="912" y="1899"/>
                  </a:cubicBezTo>
                  <a:cubicBezTo>
                    <a:pt x="888" y="1926"/>
                    <a:pt x="864" y="1951"/>
                    <a:pt x="842" y="1977"/>
                  </a:cubicBezTo>
                  <a:cubicBezTo>
                    <a:pt x="727" y="2109"/>
                    <a:pt x="607" y="2236"/>
                    <a:pt x="480" y="2356"/>
                  </a:cubicBezTo>
                  <a:cubicBezTo>
                    <a:pt x="458" y="2373"/>
                    <a:pt x="470" y="2410"/>
                    <a:pt x="499" y="2410"/>
                  </a:cubicBezTo>
                  <a:cubicBezTo>
                    <a:pt x="507" y="2410"/>
                    <a:pt x="517" y="2405"/>
                    <a:pt x="521" y="2400"/>
                  </a:cubicBezTo>
                  <a:cubicBezTo>
                    <a:pt x="651" y="2280"/>
                    <a:pt x="773" y="2151"/>
                    <a:pt x="888" y="2019"/>
                  </a:cubicBezTo>
                  <a:cubicBezTo>
                    <a:pt x="910" y="1992"/>
                    <a:pt x="934" y="1968"/>
                    <a:pt x="959" y="1941"/>
                  </a:cubicBezTo>
                  <a:cubicBezTo>
                    <a:pt x="1013" y="1887"/>
                    <a:pt x="1059" y="1828"/>
                    <a:pt x="1103" y="1765"/>
                  </a:cubicBezTo>
                  <a:cubicBezTo>
                    <a:pt x="1159" y="1679"/>
                    <a:pt x="1157" y="1564"/>
                    <a:pt x="1096" y="1432"/>
                  </a:cubicBezTo>
                  <a:cubicBezTo>
                    <a:pt x="1005" y="1257"/>
                    <a:pt x="905" y="1085"/>
                    <a:pt x="795" y="924"/>
                  </a:cubicBezTo>
                  <a:lnTo>
                    <a:pt x="768" y="880"/>
                  </a:lnTo>
                  <a:cubicBezTo>
                    <a:pt x="631" y="670"/>
                    <a:pt x="482" y="470"/>
                    <a:pt x="321" y="277"/>
                  </a:cubicBezTo>
                  <a:cubicBezTo>
                    <a:pt x="270" y="211"/>
                    <a:pt x="214" y="150"/>
                    <a:pt x="152" y="91"/>
                  </a:cubicBezTo>
                  <a:cubicBezTo>
                    <a:pt x="123" y="62"/>
                    <a:pt x="89" y="32"/>
                    <a:pt x="55" y="5"/>
                  </a:cubicBezTo>
                  <a:cubicBezTo>
                    <a:pt x="50" y="0"/>
                    <a:pt x="42"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10;p58">
              <a:extLst>
                <a:ext uri="{FF2B5EF4-FFF2-40B4-BE49-F238E27FC236}">
                  <a16:creationId xmlns:a16="http://schemas.microsoft.com/office/drawing/2014/main" id="{38B89EFE-D3BD-D617-1C39-F89AFB67D8FA}"/>
                </a:ext>
              </a:extLst>
            </p:cNvPr>
            <p:cNvSpPr/>
            <p:nvPr/>
          </p:nvSpPr>
          <p:spPr>
            <a:xfrm>
              <a:off x="936484" y="2646932"/>
              <a:ext cx="475271" cy="243718"/>
            </a:xfrm>
            <a:custGeom>
              <a:avLst/>
              <a:gdLst/>
              <a:ahLst/>
              <a:cxnLst/>
              <a:rect l="l" t="t" r="r" b="b"/>
              <a:pathLst>
                <a:path w="4532" h="2324" extrusionOk="0">
                  <a:moveTo>
                    <a:pt x="4497" y="1"/>
                  </a:moveTo>
                  <a:cubicBezTo>
                    <a:pt x="4494" y="1"/>
                    <a:pt x="4490" y="1"/>
                    <a:pt x="4487" y="2"/>
                  </a:cubicBezTo>
                  <a:cubicBezTo>
                    <a:pt x="4478" y="7"/>
                    <a:pt x="4470" y="15"/>
                    <a:pt x="4468" y="22"/>
                  </a:cubicBezTo>
                  <a:cubicBezTo>
                    <a:pt x="4421" y="298"/>
                    <a:pt x="4341" y="564"/>
                    <a:pt x="4226" y="816"/>
                  </a:cubicBezTo>
                  <a:cubicBezTo>
                    <a:pt x="4189" y="897"/>
                    <a:pt x="4148" y="973"/>
                    <a:pt x="4101" y="1043"/>
                  </a:cubicBezTo>
                  <a:cubicBezTo>
                    <a:pt x="4062" y="1100"/>
                    <a:pt x="4018" y="1151"/>
                    <a:pt x="3969" y="1200"/>
                  </a:cubicBezTo>
                  <a:cubicBezTo>
                    <a:pt x="3942" y="1222"/>
                    <a:pt x="3913" y="1246"/>
                    <a:pt x="3884" y="1266"/>
                  </a:cubicBezTo>
                  <a:cubicBezTo>
                    <a:pt x="3854" y="1285"/>
                    <a:pt x="3823" y="1305"/>
                    <a:pt x="3793" y="1322"/>
                  </a:cubicBezTo>
                  <a:cubicBezTo>
                    <a:pt x="3669" y="1383"/>
                    <a:pt x="3539" y="1430"/>
                    <a:pt x="3405" y="1461"/>
                  </a:cubicBezTo>
                  <a:cubicBezTo>
                    <a:pt x="3353" y="1474"/>
                    <a:pt x="3302" y="1486"/>
                    <a:pt x="3253" y="1498"/>
                  </a:cubicBezTo>
                  <a:cubicBezTo>
                    <a:pt x="3155" y="1520"/>
                    <a:pt x="3058" y="1544"/>
                    <a:pt x="2962" y="1571"/>
                  </a:cubicBezTo>
                  <a:cubicBezTo>
                    <a:pt x="2867" y="1601"/>
                    <a:pt x="2782" y="1632"/>
                    <a:pt x="2696" y="1667"/>
                  </a:cubicBezTo>
                  <a:cubicBezTo>
                    <a:pt x="2623" y="1696"/>
                    <a:pt x="2547" y="1723"/>
                    <a:pt x="2469" y="1750"/>
                  </a:cubicBezTo>
                  <a:cubicBezTo>
                    <a:pt x="2444" y="1757"/>
                    <a:pt x="2420" y="1764"/>
                    <a:pt x="2393" y="1772"/>
                  </a:cubicBezTo>
                  <a:cubicBezTo>
                    <a:pt x="2305" y="1799"/>
                    <a:pt x="2212" y="1818"/>
                    <a:pt x="2122" y="1835"/>
                  </a:cubicBezTo>
                  <a:cubicBezTo>
                    <a:pt x="2095" y="1840"/>
                    <a:pt x="2068" y="1843"/>
                    <a:pt x="2044" y="1847"/>
                  </a:cubicBezTo>
                  <a:lnTo>
                    <a:pt x="2041" y="1847"/>
                  </a:lnTo>
                  <a:cubicBezTo>
                    <a:pt x="1882" y="1828"/>
                    <a:pt x="1728" y="1794"/>
                    <a:pt x="1577" y="1745"/>
                  </a:cubicBezTo>
                  <a:cubicBezTo>
                    <a:pt x="1501" y="1720"/>
                    <a:pt x="1423" y="1691"/>
                    <a:pt x="1350" y="1664"/>
                  </a:cubicBezTo>
                  <a:cubicBezTo>
                    <a:pt x="1264" y="1630"/>
                    <a:pt x="1174" y="1596"/>
                    <a:pt x="1083" y="1569"/>
                  </a:cubicBezTo>
                  <a:cubicBezTo>
                    <a:pt x="993" y="1540"/>
                    <a:pt x="890" y="1518"/>
                    <a:pt x="792" y="1493"/>
                  </a:cubicBezTo>
                  <a:cubicBezTo>
                    <a:pt x="592" y="1447"/>
                    <a:pt x="384" y="1398"/>
                    <a:pt x="213" y="1295"/>
                  </a:cubicBezTo>
                  <a:cubicBezTo>
                    <a:pt x="199" y="1288"/>
                    <a:pt x="186" y="1280"/>
                    <a:pt x="174" y="1271"/>
                  </a:cubicBezTo>
                  <a:cubicBezTo>
                    <a:pt x="162" y="1263"/>
                    <a:pt x="152" y="1254"/>
                    <a:pt x="142" y="1244"/>
                  </a:cubicBezTo>
                  <a:lnTo>
                    <a:pt x="69" y="1183"/>
                  </a:lnTo>
                  <a:cubicBezTo>
                    <a:pt x="64" y="1178"/>
                    <a:pt x="57" y="1173"/>
                    <a:pt x="49" y="1171"/>
                  </a:cubicBezTo>
                  <a:cubicBezTo>
                    <a:pt x="45" y="1169"/>
                    <a:pt x="41" y="1168"/>
                    <a:pt x="37" y="1168"/>
                  </a:cubicBezTo>
                  <a:cubicBezTo>
                    <a:pt x="29" y="1168"/>
                    <a:pt x="22" y="1171"/>
                    <a:pt x="15" y="1178"/>
                  </a:cubicBezTo>
                  <a:cubicBezTo>
                    <a:pt x="3" y="1188"/>
                    <a:pt x="1" y="1207"/>
                    <a:pt x="13" y="1219"/>
                  </a:cubicBezTo>
                  <a:cubicBezTo>
                    <a:pt x="62" y="1268"/>
                    <a:pt x="113" y="1315"/>
                    <a:pt x="159" y="1366"/>
                  </a:cubicBezTo>
                  <a:cubicBezTo>
                    <a:pt x="181" y="1393"/>
                    <a:pt x="203" y="1417"/>
                    <a:pt x="225" y="1447"/>
                  </a:cubicBezTo>
                  <a:cubicBezTo>
                    <a:pt x="245" y="1474"/>
                    <a:pt x="262" y="1505"/>
                    <a:pt x="279" y="1535"/>
                  </a:cubicBezTo>
                  <a:cubicBezTo>
                    <a:pt x="379" y="1686"/>
                    <a:pt x="504" y="1821"/>
                    <a:pt x="651" y="1928"/>
                  </a:cubicBezTo>
                  <a:cubicBezTo>
                    <a:pt x="741" y="1999"/>
                    <a:pt x="839" y="2058"/>
                    <a:pt x="944" y="2109"/>
                  </a:cubicBezTo>
                  <a:cubicBezTo>
                    <a:pt x="1051" y="2160"/>
                    <a:pt x="1166" y="2204"/>
                    <a:pt x="1281" y="2236"/>
                  </a:cubicBezTo>
                  <a:cubicBezTo>
                    <a:pt x="1494" y="2295"/>
                    <a:pt x="1714" y="2324"/>
                    <a:pt x="1936" y="2324"/>
                  </a:cubicBezTo>
                  <a:cubicBezTo>
                    <a:pt x="2391" y="2324"/>
                    <a:pt x="2855" y="2207"/>
                    <a:pt x="3224" y="1984"/>
                  </a:cubicBezTo>
                  <a:cubicBezTo>
                    <a:pt x="3243" y="1972"/>
                    <a:pt x="3265" y="1960"/>
                    <a:pt x="3285" y="1945"/>
                  </a:cubicBezTo>
                  <a:cubicBezTo>
                    <a:pt x="3356" y="1901"/>
                    <a:pt x="3424" y="1852"/>
                    <a:pt x="3490" y="1799"/>
                  </a:cubicBezTo>
                  <a:cubicBezTo>
                    <a:pt x="3544" y="1755"/>
                    <a:pt x="3598" y="1708"/>
                    <a:pt x="3647" y="1662"/>
                  </a:cubicBezTo>
                  <a:cubicBezTo>
                    <a:pt x="3752" y="1554"/>
                    <a:pt x="3845" y="1439"/>
                    <a:pt x="3925" y="1312"/>
                  </a:cubicBezTo>
                  <a:cubicBezTo>
                    <a:pt x="3955" y="1290"/>
                    <a:pt x="3984" y="1268"/>
                    <a:pt x="4011" y="1244"/>
                  </a:cubicBezTo>
                  <a:cubicBezTo>
                    <a:pt x="4062" y="1195"/>
                    <a:pt x="4111" y="1139"/>
                    <a:pt x="4153" y="1078"/>
                  </a:cubicBezTo>
                  <a:cubicBezTo>
                    <a:pt x="4201" y="1002"/>
                    <a:pt x="4243" y="924"/>
                    <a:pt x="4282" y="843"/>
                  </a:cubicBezTo>
                  <a:cubicBezTo>
                    <a:pt x="4385" y="616"/>
                    <a:pt x="4460" y="379"/>
                    <a:pt x="4509" y="134"/>
                  </a:cubicBezTo>
                  <a:cubicBezTo>
                    <a:pt x="4517" y="100"/>
                    <a:pt x="4524" y="66"/>
                    <a:pt x="4531" y="29"/>
                  </a:cubicBezTo>
                  <a:cubicBezTo>
                    <a:pt x="4529" y="27"/>
                    <a:pt x="4526" y="24"/>
                    <a:pt x="4526" y="20"/>
                  </a:cubicBezTo>
                  <a:cubicBezTo>
                    <a:pt x="4523" y="8"/>
                    <a:pt x="4509" y="1"/>
                    <a:pt x="4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11;p58">
              <a:extLst>
                <a:ext uri="{FF2B5EF4-FFF2-40B4-BE49-F238E27FC236}">
                  <a16:creationId xmlns:a16="http://schemas.microsoft.com/office/drawing/2014/main" id="{1BA726F0-D26F-F6F7-E7AC-28E8E523DBEB}"/>
                </a:ext>
              </a:extLst>
            </p:cNvPr>
            <p:cNvSpPr/>
            <p:nvPr/>
          </p:nvSpPr>
          <p:spPr>
            <a:xfrm>
              <a:off x="1293249" y="2221478"/>
              <a:ext cx="121544" cy="252737"/>
            </a:xfrm>
            <a:custGeom>
              <a:avLst/>
              <a:gdLst/>
              <a:ahLst/>
              <a:cxnLst/>
              <a:rect l="l" t="t" r="r" b="b"/>
              <a:pathLst>
                <a:path w="1159" h="2410" extrusionOk="0">
                  <a:moveTo>
                    <a:pt x="1124" y="0"/>
                  </a:moveTo>
                  <a:cubicBezTo>
                    <a:pt x="1117" y="0"/>
                    <a:pt x="1112" y="3"/>
                    <a:pt x="1107" y="5"/>
                  </a:cubicBezTo>
                  <a:cubicBezTo>
                    <a:pt x="1071" y="32"/>
                    <a:pt x="1039" y="61"/>
                    <a:pt x="1007" y="91"/>
                  </a:cubicBezTo>
                  <a:cubicBezTo>
                    <a:pt x="948" y="149"/>
                    <a:pt x="890" y="210"/>
                    <a:pt x="838" y="276"/>
                  </a:cubicBezTo>
                  <a:cubicBezTo>
                    <a:pt x="677" y="470"/>
                    <a:pt x="528" y="672"/>
                    <a:pt x="394" y="883"/>
                  </a:cubicBezTo>
                  <a:lnTo>
                    <a:pt x="364" y="924"/>
                  </a:lnTo>
                  <a:cubicBezTo>
                    <a:pt x="254" y="1085"/>
                    <a:pt x="154" y="1256"/>
                    <a:pt x="66" y="1432"/>
                  </a:cubicBezTo>
                  <a:cubicBezTo>
                    <a:pt x="3" y="1564"/>
                    <a:pt x="0" y="1677"/>
                    <a:pt x="56" y="1765"/>
                  </a:cubicBezTo>
                  <a:cubicBezTo>
                    <a:pt x="100" y="1828"/>
                    <a:pt x="149" y="1889"/>
                    <a:pt x="203" y="1943"/>
                  </a:cubicBezTo>
                  <a:cubicBezTo>
                    <a:pt x="225" y="1968"/>
                    <a:pt x="250" y="1992"/>
                    <a:pt x="272" y="2019"/>
                  </a:cubicBezTo>
                  <a:cubicBezTo>
                    <a:pt x="389" y="2153"/>
                    <a:pt x="511" y="2280"/>
                    <a:pt x="638" y="2403"/>
                  </a:cubicBezTo>
                  <a:cubicBezTo>
                    <a:pt x="645" y="2407"/>
                    <a:pt x="653" y="2410"/>
                    <a:pt x="660" y="2410"/>
                  </a:cubicBezTo>
                  <a:cubicBezTo>
                    <a:pt x="670" y="2410"/>
                    <a:pt x="677" y="2405"/>
                    <a:pt x="682" y="2400"/>
                  </a:cubicBezTo>
                  <a:cubicBezTo>
                    <a:pt x="694" y="2388"/>
                    <a:pt x="694" y="2368"/>
                    <a:pt x="682" y="2356"/>
                  </a:cubicBezTo>
                  <a:cubicBezTo>
                    <a:pt x="555" y="2236"/>
                    <a:pt x="435" y="2112"/>
                    <a:pt x="320" y="1980"/>
                  </a:cubicBezTo>
                  <a:cubicBezTo>
                    <a:pt x="298" y="1953"/>
                    <a:pt x="274" y="1926"/>
                    <a:pt x="250" y="1899"/>
                  </a:cubicBezTo>
                  <a:cubicBezTo>
                    <a:pt x="198" y="1848"/>
                    <a:pt x="152" y="1792"/>
                    <a:pt x="110" y="1733"/>
                  </a:cubicBezTo>
                  <a:cubicBezTo>
                    <a:pt x="66" y="1662"/>
                    <a:pt x="69" y="1572"/>
                    <a:pt x="122" y="1459"/>
                  </a:cubicBezTo>
                  <a:cubicBezTo>
                    <a:pt x="210" y="1286"/>
                    <a:pt x="308" y="1117"/>
                    <a:pt x="418" y="956"/>
                  </a:cubicBezTo>
                  <a:lnTo>
                    <a:pt x="445" y="914"/>
                  </a:lnTo>
                  <a:cubicBezTo>
                    <a:pt x="579" y="704"/>
                    <a:pt x="729" y="506"/>
                    <a:pt x="887" y="316"/>
                  </a:cubicBezTo>
                  <a:cubicBezTo>
                    <a:pt x="961" y="223"/>
                    <a:pt x="1044" y="137"/>
                    <a:pt x="1134" y="61"/>
                  </a:cubicBezTo>
                  <a:cubicBezTo>
                    <a:pt x="1139" y="59"/>
                    <a:pt x="1142" y="57"/>
                    <a:pt x="1144" y="54"/>
                  </a:cubicBezTo>
                  <a:cubicBezTo>
                    <a:pt x="1156" y="44"/>
                    <a:pt x="1159" y="25"/>
                    <a:pt x="1149" y="13"/>
                  </a:cubicBezTo>
                  <a:cubicBezTo>
                    <a:pt x="1144" y="5"/>
                    <a:pt x="1134" y="0"/>
                    <a:pt x="1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12;p58">
              <a:extLst>
                <a:ext uri="{FF2B5EF4-FFF2-40B4-BE49-F238E27FC236}">
                  <a16:creationId xmlns:a16="http://schemas.microsoft.com/office/drawing/2014/main" id="{04ECFD1F-D5CF-559A-F183-40EB79093BBB}"/>
                </a:ext>
              </a:extLst>
            </p:cNvPr>
            <p:cNvSpPr/>
            <p:nvPr/>
          </p:nvSpPr>
          <p:spPr>
            <a:xfrm>
              <a:off x="1252769" y="2549194"/>
              <a:ext cx="45618" cy="54008"/>
            </a:xfrm>
            <a:custGeom>
              <a:avLst/>
              <a:gdLst/>
              <a:ahLst/>
              <a:cxnLst/>
              <a:rect l="l" t="t" r="r" b="b"/>
              <a:pathLst>
                <a:path w="435" h="515" extrusionOk="0">
                  <a:moveTo>
                    <a:pt x="376" y="1"/>
                  </a:moveTo>
                  <a:cubicBezTo>
                    <a:pt x="375" y="1"/>
                    <a:pt x="375" y="1"/>
                    <a:pt x="374" y="1"/>
                  </a:cubicBezTo>
                  <a:cubicBezTo>
                    <a:pt x="359" y="3"/>
                    <a:pt x="347" y="8"/>
                    <a:pt x="335" y="13"/>
                  </a:cubicBezTo>
                  <a:lnTo>
                    <a:pt x="61" y="126"/>
                  </a:lnTo>
                  <a:cubicBezTo>
                    <a:pt x="0" y="150"/>
                    <a:pt x="7" y="191"/>
                    <a:pt x="17" y="248"/>
                  </a:cubicBezTo>
                  <a:cubicBezTo>
                    <a:pt x="25" y="297"/>
                    <a:pt x="39" y="343"/>
                    <a:pt x="59" y="387"/>
                  </a:cubicBezTo>
                  <a:cubicBezTo>
                    <a:pt x="88" y="448"/>
                    <a:pt x="142" y="514"/>
                    <a:pt x="218" y="514"/>
                  </a:cubicBezTo>
                  <a:cubicBezTo>
                    <a:pt x="335" y="514"/>
                    <a:pt x="425" y="353"/>
                    <a:pt x="425" y="148"/>
                  </a:cubicBezTo>
                  <a:cubicBezTo>
                    <a:pt x="425" y="106"/>
                    <a:pt x="435" y="1"/>
                    <a:pt x="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13;p58">
              <a:extLst>
                <a:ext uri="{FF2B5EF4-FFF2-40B4-BE49-F238E27FC236}">
                  <a16:creationId xmlns:a16="http://schemas.microsoft.com/office/drawing/2014/main" id="{FF3871F4-A82E-C561-24E8-6E775CD76DEF}"/>
                </a:ext>
              </a:extLst>
            </p:cNvPr>
            <p:cNvSpPr/>
            <p:nvPr/>
          </p:nvSpPr>
          <p:spPr>
            <a:xfrm>
              <a:off x="1207151" y="2541119"/>
              <a:ext cx="143882" cy="62817"/>
            </a:xfrm>
            <a:custGeom>
              <a:avLst/>
              <a:gdLst/>
              <a:ahLst/>
              <a:cxnLst/>
              <a:rect l="l" t="t" r="r" b="b"/>
              <a:pathLst>
                <a:path w="1372" h="599" extrusionOk="0">
                  <a:moveTo>
                    <a:pt x="1245" y="1"/>
                  </a:moveTo>
                  <a:cubicBezTo>
                    <a:pt x="1097" y="1"/>
                    <a:pt x="950" y="21"/>
                    <a:pt x="807" y="61"/>
                  </a:cubicBezTo>
                  <a:cubicBezTo>
                    <a:pt x="777" y="68"/>
                    <a:pt x="750" y="78"/>
                    <a:pt x="721" y="88"/>
                  </a:cubicBezTo>
                  <a:cubicBezTo>
                    <a:pt x="662" y="107"/>
                    <a:pt x="606" y="129"/>
                    <a:pt x="550" y="156"/>
                  </a:cubicBezTo>
                  <a:cubicBezTo>
                    <a:pt x="521" y="168"/>
                    <a:pt x="491" y="183"/>
                    <a:pt x="462" y="200"/>
                  </a:cubicBezTo>
                  <a:cubicBezTo>
                    <a:pt x="315" y="278"/>
                    <a:pt x="181" y="378"/>
                    <a:pt x="64" y="498"/>
                  </a:cubicBezTo>
                  <a:cubicBezTo>
                    <a:pt x="49" y="515"/>
                    <a:pt x="34" y="530"/>
                    <a:pt x="17" y="547"/>
                  </a:cubicBezTo>
                  <a:cubicBezTo>
                    <a:pt x="1" y="566"/>
                    <a:pt x="14" y="599"/>
                    <a:pt x="39" y="599"/>
                  </a:cubicBezTo>
                  <a:cubicBezTo>
                    <a:pt x="40" y="599"/>
                    <a:pt x="41" y="598"/>
                    <a:pt x="42" y="598"/>
                  </a:cubicBezTo>
                  <a:cubicBezTo>
                    <a:pt x="51" y="598"/>
                    <a:pt x="59" y="596"/>
                    <a:pt x="66" y="589"/>
                  </a:cubicBezTo>
                  <a:cubicBezTo>
                    <a:pt x="71" y="581"/>
                    <a:pt x="78" y="574"/>
                    <a:pt x="86" y="567"/>
                  </a:cubicBezTo>
                  <a:cubicBezTo>
                    <a:pt x="93" y="559"/>
                    <a:pt x="103" y="550"/>
                    <a:pt x="108" y="542"/>
                  </a:cubicBezTo>
                  <a:cubicBezTo>
                    <a:pt x="115" y="535"/>
                    <a:pt x="122" y="530"/>
                    <a:pt x="130" y="523"/>
                  </a:cubicBezTo>
                  <a:cubicBezTo>
                    <a:pt x="237" y="415"/>
                    <a:pt x="359" y="325"/>
                    <a:pt x="494" y="254"/>
                  </a:cubicBezTo>
                  <a:cubicBezTo>
                    <a:pt x="521" y="239"/>
                    <a:pt x="550" y="225"/>
                    <a:pt x="579" y="210"/>
                  </a:cubicBezTo>
                  <a:cubicBezTo>
                    <a:pt x="631" y="185"/>
                    <a:pt x="687" y="166"/>
                    <a:pt x="741" y="146"/>
                  </a:cubicBezTo>
                  <a:cubicBezTo>
                    <a:pt x="770" y="137"/>
                    <a:pt x="797" y="129"/>
                    <a:pt x="826" y="119"/>
                  </a:cubicBezTo>
                  <a:cubicBezTo>
                    <a:pt x="960" y="82"/>
                    <a:pt x="1098" y="62"/>
                    <a:pt x="1237" y="62"/>
                  </a:cubicBezTo>
                  <a:cubicBezTo>
                    <a:pt x="1252" y="62"/>
                    <a:pt x="1268" y="63"/>
                    <a:pt x="1283" y="63"/>
                  </a:cubicBezTo>
                  <a:lnTo>
                    <a:pt x="1344" y="63"/>
                  </a:lnTo>
                  <a:cubicBezTo>
                    <a:pt x="1359" y="63"/>
                    <a:pt x="1371" y="51"/>
                    <a:pt x="1371" y="36"/>
                  </a:cubicBezTo>
                  <a:cubicBezTo>
                    <a:pt x="1371" y="19"/>
                    <a:pt x="1359" y="5"/>
                    <a:pt x="1342" y="2"/>
                  </a:cubicBezTo>
                  <a:lnTo>
                    <a:pt x="1315" y="2"/>
                  </a:lnTo>
                  <a:cubicBezTo>
                    <a:pt x="1292" y="1"/>
                    <a:pt x="1268" y="1"/>
                    <a:pt x="1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14;p58">
              <a:extLst>
                <a:ext uri="{FF2B5EF4-FFF2-40B4-BE49-F238E27FC236}">
                  <a16:creationId xmlns:a16="http://schemas.microsoft.com/office/drawing/2014/main" id="{6B4F5D97-EC43-92AD-A523-DBF34BDC7413}"/>
                </a:ext>
              </a:extLst>
            </p:cNvPr>
            <p:cNvSpPr/>
            <p:nvPr/>
          </p:nvSpPr>
          <p:spPr>
            <a:xfrm>
              <a:off x="1212290" y="2541224"/>
              <a:ext cx="136436" cy="79387"/>
            </a:xfrm>
            <a:custGeom>
              <a:avLst/>
              <a:gdLst/>
              <a:ahLst/>
              <a:cxnLst/>
              <a:rect l="l" t="t" r="r" b="b"/>
              <a:pathLst>
                <a:path w="1301" h="757" extrusionOk="0">
                  <a:moveTo>
                    <a:pt x="1260" y="1"/>
                  </a:moveTo>
                  <a:cubicBezTo>
                    <a:pt x="1247" y="1"/>
                    <a:pt x="1234" y="14"/>
                    <a:pt x="1234" y="28"/>
                  </a:cubicBezTo>
                  <a:cubicBezTo>
                    <a:pt x="1234" y="40"/>
                    <a:pt x="1232" y="50"/>
                    <a:pt x="1232" y="62"/>
                  </a:cubicBezTo>
                  <a:cubicBezTo>
                    <a:pt x="1215" y="214"/>
                    <a:pt x="1173" y="326"/>
                    <a:pt x="1110" y="419"/>
                  </a:cubicBezTo>
                  <a:cubicBezTo>
                    <a:pt x="985" y="592"/>
                    <a:pt x="760" y="694"/>
                    <a:pt x="526" y="694"/>
                  </a:cubicBezTo>
                  <a:cubicBezTo>
                    <a:pt x="456" y="694"/>
                    <a:pt x="385" y="685"/>
                    <a:pt x="315" y="666"/>
                  </a:cubicBezTo>
                  <a:cubicBezTo>
                    <a:pt x="247" y="649"/>
                    <a:pt x="183" y="617"/>
                    <a:pt x="130" y="575"/>
                  </a:cubicBezTo>
                  <a:cubicBezTo>
                    <a:pt x="110" y="556"/>
                    <a:pt x="93" y="539"/>
                    <a:pt x="76" y="519"/>
                  </a:cubicBezTo>
                  <a:cubicBezTo>
                    <a:pt x="73" y="514"/>
                    <a:pt x="68" y="512"/>
                    <a:pt x="66" y="507"/>
                  </a:cubicBezTo>
                  <a:lnTo>
                    <a:pt x="56" y="497"/>
                  </a:lnTo>
                  <a:cubicBezTo>
                    <a:pt x="50" y="490"/>
                    <a:pt x="41" y="487"/>
                    <a:pt x="32" y="487"/>
                  </a:cubicBezTo>
                  <a:cubicBezTo>
                    <a:pt x="25" y="487"/>
                    <a:pt x="18" y="489"/>
                    <a:pt x="12" y="495"/>
                  </a:cubicBezTo>
                  <a:lnTo>
                    <a:pt x="12" y="497"/>
                  </a:lnTo>
                  <a:cubicBezTo>
                    <a:pt x="2" y="507"/>
                    <a:pt x="0" y="527"/>
                    <a:pt x="12" y="539"/>
                  </a:cubicBezTo>
                  <a:lnTo>
                    <a:pt x="20" y="549"/>
                  </a:lnTo>
                  <a:cubicBezTo>
                    <a:pt x="24" y="553"/>
                    <a:pt x="29" y="558"/>
                    <a:pt x="34" y="563"/>
                  </a:cubicBezTo>
                  <a:cubicBezTo>
                    <a:pt x="51" y="585"/>
                    <a:pt x="71" y="602"/>
                    <a:pt x="90" y="622"/>
                  </a:cubicBezTo>
                  <a:cubicBezTo>
                    <a:pt x="152" y="671"/>
                    <a:pt x="225" y="705"/>
                    <a:pt x="301" y="724"/>
                  </a:cubicBezTo>
                  <a:cubicBezTo>
                    <a:pt x="374" y="744"/>
                    <a:pt x="450" y="756"/>
                    <a:pt x="525" y="756"/>
                  </a:cubicBezTo>
                  <a:cubicBezTo>
                    <a:pt x="780" y="756"/>
                    <a:pt x="1026" y="644"/>
                    <a:pt x="1161" y="456"/>
                  </a:cubicBezTo>
                  <a:cubicBezTo>
                    <a:pt x="1234" y="353"/>
                    <a:pt x="1276" y="228"/>
                    <a:pt x="1295" y="62"/>
                  </a:cubicBezTo>
                  <a:cubicBezTo>
                    <a:pt x="1295" y="52"/>
                    <a:pt x="1298" y="43"/>
                    <a:pt x="1298" y="33"/>
                  </a:cubicBezTo>
                  <a:cubicBezTo>
                    <a:pt x="1300" y="16"/>
                    <a:pt x="1285" y="1"/>
                    <a:pt x="1268" y="1"/>
                  </a:cubicBezTo>
                  <a:lnTo>
                    <a:pt x="1263" y="1"/>
                  </a:lnTo>
                  <a:cubicBezTo>
                    <a:pt x="1262" y="1"/>
                    <a:pt x="1261"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15;p58">
              <a:extLst>
                <a:ext uri="{FF2B5EF4-FFF2-40B4-BE49-F238E27FC236}">
                  <a16:creationId xmlns:a16="http://schemas.microsoft.com/office/drawing/2014/main" id="{57D2E862-915F-63CF-E89B-3DC8E830C71F}"/>
                </a:ext>
              </a:extLst>
            </p:cNvPr>
            <p:cNvSpPr/>
            <p:nvPr/>
          </p:nvSpPr>
          <p:spPr>
            <a:xfrm>
              <a:off x="998881" y="2549404"/>
              <a:ext cx="44884" cy="53798"/>
            </a:xfrm>
            <a:custGeom>
              <a:avLst/>
              <a:gdLst/>
              <a:ahLst/>
              <a:cxnLst/>
              <a:rect l="l" t="t" r="r" b="b"/>
              <a:pathLst>
                <a:path w="428" h="513" extrusionOk="0">
                  <a:moveTo>
                    <a:pt x="57" y="1"/>
                  </a:moveTo>
                  <a:cubicBezTo>
                    <a:pt x="0" y="1"/>
                    <a:pt x="12" y="108"/>
                    <a:pt x="12" y="146"/>
                  </a:cubicBezTo>
                  <a:cubicBezTo>
                    <a:pt x="12" y="351"/>
                    <a:pt x="102" y="512"/>
                    <a:pt x="219" y="512"/>
                  </a:cubicBezTo>
                  <a:cubicBezTo>
                    <a:pt x="334" y="512"/>
                    <a:pt x="425" y="351"/>
                    <a:pt x="427" y="148"/>
                  </a:cubicBezTo>
                  <a:cubicBezTo>
                    <a:pt x="427" y="131"/>
                    <a:pt x="412" y="116"/>
                    <a:pt x="395" y="116"/>
                  </a:cubicBezTo>
                  <a:cubicBezTo>
                    <a:pt x="378" y="116"/>
                    <a:pt x="371" y="131"/>
                    <a:pt x="351" y="131"/>
                  </a:cubicBezTo>
                  <a:cubicBezTo>
                    <a:pt x="332" y="128"/>
                    <a:pt x="312" y="121"/>
                    <a:pt x="293" y="111"/>
                  </a:cubicBezTo>
                  <a:cubicBezTo>
                    <a:pt x="229" y="80"/>
                    <a:pt x="163" y="45"/>
                    <a:pt x="100" y="14"/>
                  </a:cubicBezTo>
                  <a:cubicBezTo>
                    <a:pt x="87" y="6"/>
                    <a:pt x="75" y="4"/>
                    <a:pt x="63" y="1"/>
                  </a:cubicBezTo>
                  <a:cubicBezTo>
                    <a:pt x="61" y="1"/>
                    <a:pt x="59"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16;p58">
              <a:extLst>
                <a:ext uri="{FF2B5EF4-FFF2-40B4-BE49-F238E27FC236}">
                  <a16:creationId xmlns:a16="http://schemas.microsoft.com/office/drawing/2014/main" id="{A9D30758-36D5-08DD-23ED-C40C79B2FC95}"/>
                </a:ext>
              </a:extLst>
            </p:cNvPr>
            <p:cNvSpPr/>
            <p:nvPr/>
          </p:nvSpPr>
          <p:spPr>
            <a:xfrm>
              <a:off x="946446" y="2540909"/>
              <a:ext cx="143357" cy="63027"/>
            </a:xfrm>
            <a:custGeom>
              <a:avLst/>
              <a:gdLst/>
              <a:ahLst/>
              <a:cxnLst/>
              <a:rect l="l" t="t" r="r" b="b"/>
              <a:pathLst>
                <a:path w="1367" h="601" extrusionOk="0">
                  <a:moveTo>
                    <a:pt x="127" y="0"/>
                  </a:moveTo>
                  <a:cubicBezTo>
                    <a:pt x="104" y="0"/>
                    <a:pt x="80" y="1"/>
                    <a:pt x="57" y="2"/>
                  </a:cubicBezTo>
                  <a:lnTo>
                    <a:pt x="30" y="2"/>
                  </a:lnTo>
                  <a:cubicBezTo>
                    <a:pt x="13" y="4"/>
                    <a:pt x="1" y="19"/>
                    <a:pt x="3" y="36"/>
                  </a:cubicBezTo>
                  <a:cubicBezTo>
                    <a:pt x="1" y="51"/>
                    <a:pt x="13" y="63"/>
                    <a:pt x="28" y="65"/>
                  </a:cubicBezTo>
                  <a:lnTo>
                    <a:pt x="91" y="65"/>
                  </a:lnTo>
                  <a:cubicBezTo>
                    <a:pt x="107" y="65"/>
                    <a:pt x="122" y="64"/>
                    <a:pt x="138" y="64"/>
                  </a:cubicBezTo>
                  <a:cubicBezTo>
                    <a:pt x="276" y="64"/>
                    <a:pt x="414" y="84"/>
                    <a:pt x="548" y="121"/>
                  </a:cubicBezTo>
                  <a:cubicBezTo>
                    <a:pt x="578" y="129"/>
                    <a:pt x="604" y="139"/>
                    <a:pt x="631" y="146"/>
                  </a:cubicBezTo>
                  <a:cubicBezTo>
                    <a:pt x="688" y="165"/>
                    <a:pt x="741" y="187"/>
                    <a:pt x="795" y="212"/>
                  </a:cubicBezTo>
                  <a:cubicBezTo>
                    <a:pt x="824" y="224"/>
                    <a:pt x="854" y="239"/>
                    <a:pt x="881" y="253"/>
                  </a:cubicBezTo>
                  <a:cubicBezTo>
                    <a:pt x="1015" y="327"/>
                    <a:pt x="1137" y="417"/>
                    <a:pt x="1245" y="522"/>
                  </a:cubicBezTo>
                  <a:lnTo>
                    <a:pt x="1267" y="544"/>
                  </a:lnTo>
                  <a:cubicBezTo>
                    <a:pt x="1274" y="552"/>
                    <a:pt x="1281" y="559"/>
                    <a:pt x="1289" y="566"/>
                  </a:cubicBezTo>
                  <a:cubicBezTo>
                    <a:pt x="1296" y="574"/>
                    <a:pt x="1301" y="581"/>
                    <a:pt x="1308" y="588"/>
                  </a:cubicBezTo>
                  <a:cubicBezTo>
                    <a:pt x="1316" y="596"/>
                    <a:pt x="1323" y="600"/>
                    <a:pt x="1333" y="600"/>
                  </a:cubicBezTo>
                  <a:cubicBezTo>
                    <a:pt x="1340" y="600"/>
                    <a:pt x="1347" y="596"/>
                    <a:pt x="1352" y="591"/>
                  </a:cubicBezTo>
                  <a:cubicBezTo>
                    <a:pt x="1364" y="581"/>
                    <a:pt x="1367" y="561"/>
                    <a:pt x="1355" y="547"/>
                  </a:cubicBezTo>
                  <a:cubicBezTo>
                    <a:pt x="1340" y="530"/>
                    <a:pt x="1325" y="515"/>
                    <a:pt x="1311" y="500"/>
                  </a:cubicBezTo>
                  <a:lnTo>
                    <a:pt x="1308" y="498"/>
                  </a:lnTo>
                  <a:cubicBezTo>
                    <a:pt x="1191" y="378"/>
                    <a:pt x="1059" y="278"/>
                    <a:pt x="912" y="200"/>
                  </a:cubicBezTo>
                  <a:cubicBezTo>
                    <a:pt x="883" y="185"/>
                    <a:pt x="854" y="168"/>
                    <a:pt x="822" y="156"/>
                  </a:cubicBezTo>
                  <a:cubicBezTo>
                    <a:pt x="766" y="129"/>
                    <a:pt x="710" y="107"/>
                    <a:pt x="651" y="87"/>
                  </a:cubicBezTo>
                  <a:cubicBezTo>
                    <a:pt x="624" y="77"/>
                    <a:pt x="595" y="70"/>
                    <a:pt x="565" y="60"/>
                  </a:cubicBezTo>
                  <a:cubicBezTo>
                    <a:pt x="422" y="20"/>
                    <a:pt x="275" y="0"/>
                    <a:pt x="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17;p58">
              <a:extLst>
                <a:ext uri="{FF2B5EF4-FFF2-40B4-BE49-F238E27FC236}">
                  <a16:creationId xmlns:a16="http://schemas.microsoft.com/office/drawing/2014/main" id="{718C3A7F-C1A4-408F-677B-3FFC789963FD}"/>
                </a:ext>
              </a:extLst>
            </p:cNvPr>
            <p:cNvSpPr/>
            <p:nvPr/>
          </p:nvSpPr>
          <p:spPr>
            <a:xfrm>
              <a:off x="948754" y="2541329"/>
              <a:ext cx="136226" cy="79282"/>
            </a:xfrm>
            <a:custGeom>
              <a:avLst/>
              <a:gdLst/>
              <a:ahLst/>
              <a:cxnLst/>
              <a:rect l="l" t="t" r="r" b="b"/>
              <a:pathLst>
                <a:path w="1299" h="756" extrusionOk="0">
                  <a:moveTo>
                    <a:pt x="30" y="0"/>
                  </a:moveTo>
                  <a:cubicBezTo>
                    <a:pt x="13" y="0"/>
                    <a:pt x="1" y="17"/>
                    <a:pt x="1" y="34"/>
                  </a:cubicBezTo>
                  <a:cubicBezTo>
                    <a:pt x="3" y="44"/>
                    <a:pt x="3" y="54"/>
                    <a:pt x="6" y="64"/>
                  </a:cubicBezTo>
                  <a:cubicBezTo>
                    <a:pt x="25" y="227"/>
                    <a:pt x="67" y="354"/>
                    <a:pt x="140" y="455"/>
                  </a:cubicBezTo>
                  <a:cubicBezTo>
                    <a:pt x="275" y="643"/>
                    <a:pt x="519" y="755"/>
                    <a:pt x="773" y="755"/>
                  </a:cubicBezTo>
                  <a:cubicBezTo>
                    <a:pt x="851" y="755"/>
                    <a:pt x="925" y="745"/>
                    <a:pt x="998" y="723"/>
                  </a:cubicBezTo>
                  <a:cubicBezTo>
                    <a:pt x="1076" y="706"/>
                    <a:pt x="1147" y="670"/>
                    <a:pt x="1211" y="621"/>
                  </a:cubicBezTo>
                  <a:cubicBezTo>
                    <a:pt x="1230" y="604"/>
                    <a:pt x="1250" y="584"/>
                    <a:pt x="1267" y="562"/>
                  </a:cubicBezTo>
                  <a:cubicBezTo>
                    <a:pt x="1272" y="557"/>
                    <a:pt x="1277" y="552"/>
                    <a:pt x="1279" y="548"/>
                  </a:cubicBezTo>
                  <a:lnTo>
                    <a:pt x="1289" y="538"/>
                  </a:lnTo>
                  <a:cubicBezTo>
                    <a:pt x="1299" y="526"/>
                    <a:pt x="1299" y="506"/>
                    <a:pt x="1286" y="496"/>
                  </a:cubicBezTo>
                  <a:lnTo>
                    <a:pt x="1286" y="494"/>
                  </a:lnTo>
                  <a:cubicBezTo>
                    <a:pt x="1280" y="488"/>
                    <a:pt x="1273" y="486"/>
                    <a:pt x="1266" y="486"/>
                  </a:cubicBezTo>
                  <a:cubicBezTo>
                    <a:pt x="1257" y="486"/>
                    <a:pt x="1249" y="489"/>
                    <a:pt x="1242" y="496"/>
                  </a:cubicBezTo>
                  <a:lnTo>
                    <a:pt x="1233" y="506"/>
                  </a:lnTo>
                  <a:cubicBezTo>
                    <a:pt x="1230" y="511"/>
                    <a:pt x="1225" y="513"/>
                    <a:pt x="1223" y="518"/>
                  </a:cubicBezTo>
                  <a:cubicBezTo>
                    <a:pt x="1206" y="538"/>
                    <a:pt x="1189" y="557"/>
                    <a:pt x="1169" y="574"/>
                  </a:cubicBezTo>
                  <a:cubicBezTo>
                    <a:pt x="1113" y="618"/>
                    <a:pt x="1049" y="650"/>
                    <a:pt x="981" y="665"/>
                  </a:cubicBezTo>
                  <a:cubicBezTo>
                    <a:pt x="912" y="684"/>
                    <a:pt x="842" y="693"/>
                    <a:pt x="772" y="693"/>
                  </a:cubicBezTo>
                  <a:cubicBezTo>
                    <a:pt x="539" y="693"/>
                    <a:pt x="313" y="591"/>
                    <a:pt x="189" y="418"/>
                  </a:cubicBezTo>
                  <a:cubicBezTo>
                    <a:pt x="126" y="328"/>
                    <a:pt x="86" y="213"/>
                    <a:pt x="67" y="61"/>
                  </a:cubicBezTo>
                  <a:cubicBezTo>
                    <a:pt x="67" y="51"/>
                    <a:pt x="64" y="39"/>
                    <a:pt x="64" y="27"/>
                  </a:cubicBezTo>
                  <a:cubicBezTo>
                    <a:pt x="62" y="12"/>
                    <a:pt x="50"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18;p58">
              <a:extLst>
                <a:ext uri="{FF2B5EF4-FFF2-40B4-BE49-F238E27FC236}">
                  <a16:creationId xmlns:a16="http://schemas.microsoft.com/office/drawing/2014/main" id="{568D3516-86E0-DD39-7EE2-717475E3803B}"/>
                </a:ext>
              </a:extLst>
            </p:cNvPr>
            <p:cNvSpPr/>
            <p:nvPr/>
          </p:nvSpPr>
          <p:spPr>
            <a:xfrm>
              <a:off x="1102806" y="2645883"/>
              <a:ext cx="77499" cy="56735"/>
            </a:xfrm>
            <a:custGeom>
              <a:avLst/>
              <a:gdLst/>
              <a:ahLst/>
              <a:cxnLst/>
              <a:rect l="l" t="t" r="r" b="b"/>
              <a:pathLst>
                <a:path w="739" h="541" extrusionOk="0">
                  <a:moveTo>
                    <a:pt x="504" y="1"/>
                  </a:moveTo>
                  <a:cubicBezTo>
                    <a:pt x="492" y="1"/>
                    <a:pt x="480" y="1"/>
                    <a:pt x="467" y="3"/>
                  </a:cubicBezTo>
                  <a:cubicBezTo>
                    <a:pt x="453" y="5"/>
                    <a:pt x="440" y="5"/>
                    <a:pt x="428" y="5"/>
                  </a:cubicBezTo>
                  <a:lnTo>
                    <a:pt x="384" y="5"/>
                  </a:lnTo>
                  <a:cubicBezTo>
                    <a:pt x="371" y="4"/>
                    <a:pt x="358" y="3"/>
                    <a:pt x="345" y="3"/>
                  </a:cubicBezTo>
                  <a:cubicBezTo>
                    <a:pt x="332" y="3"/>
                    <a:pt x="319" y="4"/>
                    <a:pt x="306" y="5"/>
                  </a:cubicBezTo>
                  <a:lnTo>
                    <a:pt x="260" y="5"/>
                  </a:lnTo>
                  <a:cubicBezTo>
                    <a:pt x="250" y="4"/>
                    <a:pt x="239" y="3"/>
                    <a:pt x="229" y="3"/>
                  </a:cubicBezTo>
                  <a:cubicBezTo>
                    <a:pt x="218" y="3"/>
                    <a:pt x="207" y="4"/>
                    <a:pt x="196" y="5"/>
                  </a:cubicBezTo>
                  <a:cubicBezTo>
                    <a:pt x="98" y="17"/>
                    <a:pt x="35" y="54"/>
                    <a:pt x="13" y="113"/>
                  </a:cubicBezTo>
                  <a:cubicBezTo>
                    <a:pt x="1" y="154"/>
                    <a:pt x="5" y="201"/>
                    <a:pt x="32" y="235"/>
                  </a:cubicBezTo>
                  <a:cubicBezTo>
                    <a:pt x="54" y="260"/>
                    <a:pt x="84" y="275"/>
                    <a:pt x="118" y="275"/>
                  </a:cubicBezTo>
                  <a:cubicBezTo>
                    <a:pt x="123" y="275"/>
                    <a:pt x="128" y="274"/>
                    <a:pt x="133" y="274"/>
                  </a:cubicBezTo>
                  <a:lnTo>
                    <a:pt x="155" y="274"/>
                  </a:lnTo>
                  <a:cubicBezTo>
                    <a:pt x="191" y="279"/>
                    <a:pt x="223" y="298"/>
                    <a:pt x="243" y="328"/>
                  </a:cubicBezTo>
                  <a:cubicBezTo>
                    <a:pt x="255" y="350"/>
                    <a:pt x="260" y="372"/>
                    <a:pt x="262" y="396"/>
                  </a:cubicBezTo>
                  <a:cubicBezTo>
                    <a:pt x="264" y="416"/>
                    <a:pt x="269" y="435"/>
                    <a:pt x="274" y="455"/>
                  </a:cubicBezTo>
                  <a:cubicBezTo>
                    <a:pt x="282" y="474"/>
                    <a:pt x="289" y="491"/>
                    <a:pt x="301" y="506"/>
                  </a:cubicBezTo>
                  <a:cubicBezTo>
                    <a:pt x="316" y="526"/>
                    <a:pt x="338" y="538"/>
                    <a:pt x="362" y="540"/>
                  </a:cubicBezTo>
                  <a:lnTo>
                    <a:pt x="365" y="540"/>
                  </a:lnTo>
                  <a:cubicBezTo>
                    <a:pt x="448" y="540"/>
                    <a:pt x="477" y="428"/>
                    <a:pt x="497" y="362"/>
                  </a:cubicBezTo>
                  <a:lnTo>
                    <a:pt x="504" y="340"/>
                  </a:lnTo>
                  <a:cubicBezTo>
                    <a:pt x="509" y="320"/>
                    <a:pt x="514" y="301"/>
                    <a:pt x="526" y="293"/>
                  </a:cubicBezTo>
                  <a:cubicBezTo>
                    <a:pt x="536" y="291"/>
                    <a:pt x="543" y="289"/>
                    <a:pt x="553" y="289"/>
                  </a:cubicBezTo>
                  <a:cubicBezTo>
                    <a:pt x="619" y="279"/>
                    <a:pt x="690" y="264"/>
                    <a:pt x="719" y="213"/>
                  </a:cubicBezTo>
                  <a:cubicBezTo>
                    <a:pt x="736" y="181"/>
                    <a:pt x="739" y="144"/>
                    <a:pt x="724" y="110"/>
                  </a:cubicBezTo>
                  <a:cubicBezTo>
                    <a:pt x="704" y="51"/>
                    <a:pt x="641" y="15"/>
                    <a:pt x="541" y="3"/>
                  </a:cubicBezTo>
                  <a:cubicBezTo>
                    <a:pt x="528" y="1"/>
                    <a:pt x="516" y="1"/>
                    <a:pt x="5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19;p58">
              <a:extLst>
                <a:ext uri="{FF2B5EF4-FFF2-40B4-BE49-F238E27FC236}">
                  <a16:creationId xmlns:a16="http://schemas.microsoft.com/office/drawing/2014/main" id="{5A851908-188D-6091-411B-0CA3FAFE422B}"/>
                </a:ext>
              </a:extLst>
            </p:cNvPr>
            <p:cNvSpPr/>
            <p:nvPr/>
          </p:nvSpPr>
          <p:spPr>
            <a:xfrm>
              <a:off x="1138986" y="2695906"/>
              <a:ext cx="6502" cy="47401"/>
            </a:xfrm>
            <a:custGeom>
              <a:avLst/>
              <a:gdLst/>
              <a:ahLst/>
              <a:cxnLst/>
              <a:rect l="l" t="t" r="r" b="b"/>
              <a:pathLst>
                <a:path w="62" h="452" extrusionOk="0">
                  <a:moveTo>
                    <a:pt x="31" y="0"/>
                  </a:moveTo>
                  <a:cubicBezTo>
                    <a:pt x="15" y="0"/>
                    <a:pt x="0" y="11"/>
                    <a:pt x="0" y="31"/>
                  </a:cubicBezTo>
                  <a:lnTo>
                    <a:pt x="0" y="420"/>
                  </a:lnTo>
                  <a:cubicBezTo>
                    <a:pt x="0" y="437"/>
                    <a:pt x="15" y="452"/>
                    <a:pt x="32" y="452"/>
                  </a:cubicBezTo>
                  <a:cubicBezTo>
                    <a:pt x="49" y="452"/>
                    <a:pt x="61" y="437"/>
                    <a:pt x="61" y="420"/>
                  </a:cubicBezTo>
                  <a:lnTo>
                    <a:pt x="61" y="31"/>
                  </a:lnTo>
                  <a:cubicBezTo>
                    <a:pt x="61" y="11"/>
                    <a:pt x="46" y="0"/>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20;p58">
              <a:extLst>
                <a:ext uri="{FF2B5EF4-FFF2-40B4-BE49-F238E27FC236}">
                  <a16:creationId xmlns:a16="http://schemas.microsoft.com/office/drawing/2014/main" id="{9A5E68CD-7111-AD89-EBCE-911D8C3A9FD1}"/>
                </a:ext>
              </a:extLst>
            </p:cNvPr>
            <p:cNvSpPr/>
            <p:nvPr/>
          </p:nvSpPr>
          <p:spPr>
            <a:xfrm>
              <a:off x="1107421" y="2737329"/>
              <a:ext cx="69214" cy="23386"/>
            </a:xfrm>
            <a:custGeom>
              <a:avLst/>
              <a:gdLst/>
              <a:ahLst/>
              <a:cxnLst/>
              <a:rect l="l" t="t" r="r" b="b"/>
              <a:pathLst>
                <a:path w="660" h="223" extrusionOk="0">
                  <a:moveTo>
                    <a:pt x="338" y="1"/>
                  </a:moveTo>
                  <a:cubicBezTo>
                    <a:pt x="321" y="1"/>
                    <a:pt x="306" y="5"/>
                    <a:pt x="291" y="18"/>
                  </a:cubicBezTo>
                  <a:cubicBezTo>
                    <a:pt x="211" y="76"/>
                    <a:pt x="120" y="125"/>
                    <a:pt x="25" y="162"/>
                  </a:cubicBezTo>
                  <a:cubicBezTo>
                    <a:pt x="8" y="167"/>
                    <a:pt x="1" y="186"/>
                    <a:pt x="5" y="201"/>
                  </a:cubicBezTo>
                  <a:cubicBezTo>
                    <a:pt x="10" y="213"/>
                    <a:pt x="23" y="221"/>
                    <a:pt x="35" y="223"/>
                  </a:cubicBezTo>
                  <a:cubicBezTo>
                    <a:pt x="37" y="223"/>
                    <a:pt x="42" y="221"/>
                    <a:pt x="45" y="221"/>
                  </a:cubicBezTo>
                  <a:cubicBezTo>
                    <a:pt x="145" y="181"/>
                    <a:pt x="240" y="130"/>
                    <a:pt x="328" y="67"/>
                  </a:cubicBezTo>
                  <a:cubicBezTo>
                    <a:pt x="330" y="64"/>
                    <a:pt x="335" y="64"/>
                    <a:pt x="340" y="64"/>
                  </a:cubicBezTo>
                  <a:lnTo>
                    <a:pt x="599" y="208"/>
                  </a:lnTo>
                  <a:cubicBezTo>
                    <a:pt x="605" y="212"/>
                    <a:pt x="611" y="213"/>
                    <a:pt x="617" y="213"/>
                  </a:cubicBezTo>
                  <a:cubicBezTo>
                    <a:pt x="644" y="213"/>
                    <a:pt x="660" y="173"/>
                    <a:pt x="631" y="155"/>
                  </a:cubicBezTo>
                  <a:lnTo>
                    <a:pt x="370" y="10"/>
                  </a:lnTo>
                  <a:cubicBezTo>
                    <a:pt x="360" y="5"/>
                    <a:pt x="350"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21;p58">
              <a:extLst>
                <a:ext uri="{FF2B5EF4-FFF2-40B4-BE49-F238E27FC236}">
                  <a16:creationId xmlns:a16="http://schemas.microsoft.com/office/drawing/2014/main" id="{234F75C4-F05C-9CA7-23B8-34F4F7150D53}"/>
                </a:ext>
              </a:extLst>
            </p:cNvPr>
            <p:cNvSpPr/>
            <p:nvPr/>
          </p:nvSpPr>
          <p:spPr>
            <a:xfrm>
              <a:off x="1134896" y="2884251"/>
              <a:ext cx="6502" cy="64076"/>
            </a:xfrm>
            <a:custGeom>
              <a:avLst/>
              <a:gdLst/>
              <a:ahLst/>
              <a:cxnLst/>
              <a:rect l="l" t="t" r="r" b="b"/>
              <a:pathLst>
                <a:path w="62" h="611" extrusionOk="0">
                  <a:moveTo>
                    <a:pt x="31" y="0"/>
                  </a:moveTo>
                  <a:cubicBezTo>
                    <a:pt x="15" y="0"/>
                    <a:pt x="0" y="11"/>
                    <a:pt x="0" y="32"/>
                  </a:cubicBezTo>
                  <a:lnTo>
                    <a:pt x="0" y="581"/>
                  </a:lnTo>
                  <a:cubicBezTo>
                    <a:pt x="0" y="596"/>
                    <a:pt x="12" y="611"/>
                    <a:pt x="29" y="611"/>
                  </a:cubicBezTo>
                  <a:cubicBezTo>
                    <a:pt x="46" y="611"/>
                    <a:pt x="61" y="596"/>
                    <a:pt x="61" y="581"/>
                  </a:cubicBezTo>
                  <a:lnTo>
                    <a:pt x="61" y="32"/>
                  </a:lnTo>
                  <a:cubicBezTo>
                    <a:pt x="61" y="11"/>
                    <a:pt x="46" y="0"/>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22;p58">
              <a:extLst>
                <a:ext uri="{FF2B5EF4-FFF2-40B4-BE49-F238E27FC236}">
                  <a16:creationId xmlns:a16="http://schemas.microsoft.com/office/drawing/2014/main" id="{FF269C35-E0FC-F92B-5453-C82E01F0DD71}"/>
                </a:ext>
              </a:extLst>
            </p:cNvPr>
            <p:cNvSpPr/>
            <p:nvPr/>
          </p:nvSpPr>
          <p:spPr>
            <a:xfrm>
              <a:off x="1083091" y="2942873"/>
              <a:ext cx="118188" cy="107282"/>
            </a:xfrm>
            <a:custGeom>
              <a:avLst/>
              <a:gdLst/>
              <a:ahLst/>
              <a:cxnLst/>
              <a:rect l="l" t="t" r="r" b="b"/>
              <a:pathLst>
                <a:path w="1127" h="1023" extrusionOk="0">
                  <a:moveTo>
                    <a:pt x="517" y="0"/>
                  </a:moveTo>
                  <a:cubicBezTo>
                    <a:pt x="233" y="0"/>
                    <a:pt x="0" y="228"/>
                    <a:pt x="0" y="511"/>
                  </a:cubicBezTo>
                  <a:cubicBezTo>
                    <a:pt x="0" y="795"/>
                    <a:pt x="230" y="1022"/>
                    <a:pt x="512" y="1022"/>
                  </a:cubicBezTo>
                  <a:cubicBezTo>
                    <a:pt x="517" y="1022"/>
                    <a:pt x="521" y="1022"/>
                    <a:pt x="526" y="1022"/>
                  </a:cubicBezTo>
                  <a:cubicBezTo>
                    <a:pt x="531" y="1023"/>
                    <a:pt x="536" y="1023"/>
                    <a:pt x="541" y="1023"/>
                  </a:cubicBezTo>
                  <a:cubicBezTo>
                    <a:pt x="554" y="1023"/>
                    <a:pt x="568" y="1021"/>
                    <a:pt x="582" y="1020"/>
                  </a:cubicBezTo>
                  <a:cubicBezTo>
                    <a:pt x="597" y="1020"/>
                    <a:pt x="614" y="1017"/>
                    <a:pt x="628" y="1012"/>
                  </a:cubicBezTo>
                  <a:cubicBezTo>
                    <a:pt x="646" y="1010"/>
                    <a:pt x="660" y="1005"/>
                    <a:pt x="677" y="1000"/>
                  </a:cubicBezTo>
                  <a:cubicBezTo>
                    <a:pt x="707" y="990"/>
                    <a:pt x="736" y="978"/>
                    <a:pt x="763" y="963"/>
                  </a:cubicBezTo>
                  <a:cubicBezTo>
                    <a:pt x="1127" y="773"/>
                    <a:pt x="1127" y="252"/>
                    <a:pt x="763" y="62"/>
                  </a:cubicBezTo>
                  <a:cubicBezTo>
                    <a:pt x="738" y="47"/>
                    <a:pt x="714" y="37"/>
                    <a:pt x="687" y="27"/>
                  </a:cubicBezTo>
                  <a:cubicBezTo>
                    <a:pt x="668" y="20"/>
                    <a:pt x="646" y="15"/>
                    <a:pt x="626" y="10"/>
                  </a:cubicBezTo>
                  <a:cubicBezTo>
                    <a:pt x="611" y="8"/>
                    <a:pt x="597" y="5"/>
                    <a:pt x="582" y="5"/>
                  </a:cubicBezTo>
                  <a:cubicBezTo>
                    <a:pt x="562" y="3"/>
                    <a:pt x="543" y="0"/>
                    <a:pt x="526" y="0"/>
                  </a:cubicBezTo>
                  <a:cubicBezTo>
                    <a:pt x="523" y="0"/>
                    <a:pt x="520" y="0"/>
                    <a:pt x="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23;p58">
              <a:extLst>
                <a:ext uri="{FF2B5EF4-FFF2-40B4-BE49-F238E27FC236}">
                  <a16:creationId xmlns:a16="http://schemas.microsoft.com/office/drawing/2014/main" id="{5A51DE68-0FA4-F82B-B7A4-174A1B4E339F}"/>
                </a:ext>
              </a:extLst>
            </p:cNvPr>
            <p:cNvSpPr/>
            <p:nvPr/>
          </p:nvSpPr>
          <p:spPr>
            <a:xfrm>
              <a:off x="1083091" y="2942873"/>
              <a:ext cx="80016" cy="107282"/>
            </a:xfrm>
            <a:custGeom>
              <a:avLst/>
              <a:gdLst/>
              <a:ahLst/>
              <a:cxnLst/>
              <a:rect l="l" t="t" r="r" b="b"/>
              <a:pathLst>
                <a:path w="763" h="1023" extrusionOk="0">
                  <a:moveTo>
                    <a:pt x="517" y="0"/>
                  </a:moveTo>
                  <a:cubicBezTo>
                    <a:pt x="233" y="0"/>
                    <a:pt x="0" y="228"/>
                    <a:pt x="0" y="511"/>
                  </a:cubicBezTo>
                  <a:cubicBezTo>
                    <a:pt x="0" y="795"/>
                    <a:pt x="230" y="1022"/>
                    <a:pt x="512" y="1022"/>
                  </a:cubicBezTo>
                  <a:cubicBezTo>
                    <a:pt x="517" y="1022"/>
                    <a:pt x="521" y="1022"/>
                    <a:pt x="526" y="1022"/>
                  </a:cubicBezTo>
                  <a:cubicBezTo>
                    <a:pt x="531" y="1023"/>
                    <a:pt x="536" y="1023"/>
                    <a:pt x="541" y="1023"/>
                  </a:cubicBezTo>
                  <a:cubicBezTo>
                    <a:pt x="554" y="1023"/>
                    <a:pt x="568" y="1021"/>
                    <a:pt x="582" y="1020"/>
                  </a:cubicBezTo>
                  <a:cubicBezTo>
                    <a:pt x="597" y="1020"/>
                    <a:pt x="614" y="1017"/>
                    <a:pt x="628" y="1012"/>
                  </a:cubicBezTo>
                  <a:cubicBezTo>
                    <a:pt x="646" y="1010"/>
                    <a:pt x="660" y="1005"/>
                    <a:pt x="677" y="1000"/>
                  </a:cubicBezTo>
                  <a:cubicBezTo>
                    <a:pt x="707" y="990"/>
                    <a:pt x="736" y="978"/>
                    <a:pt x="763" y="963"/>
                  </a:cubicBezTo>
                  <a:lnTo>
                    <a:pt x="687" y="939"/>
                  </a:lnTo>
                  <a:cubicBezTo>
                    <a:pt x="682" y="936"/>
                    <a:pt x="680" y="936"/>
                    <a:pt x="677" y="934"/>
                  </a:cubicBezTo>
                  <a:cubicBezTo>
                    <a:pt x="281" y="792"/>
                    <a:pt x="281" y="233"/>
                    <a:pt x="677" y="91"/>
                  </a:cubicBezTo>
                  <a:cubicBezTo>
                    <a:pt x="680" y="88"/>
                    <a:pt x="682" y="86"/>
                    <a:pt x="687" y="86"/>
                  </a:cubicBezTo>
                  <a:lnTo>
                    <a:pt x="763" y="62"/>
                  </a:lnTo>
                  <a:cubicBezTo>
                    <a:pt x="738" y="47"/>
                    <a:pt x="714" y="37"/>
                    <a:pt x="687" y="27"/>
                  </a:cubicBezTo>
                  <a:cubicBezTo>
                    <a:pt x="668" y="20"/>
                    <a:pt x="646" y="15"/>
                    <a:pt x="626" y="10"/>
                  </a:cubicBezTo>
                  <a:cubicBezTo>
                    <a:pt x="611" y="8"/>
                    <a:pt x="597" y="5"/>
                    <a:pt x="582" y="5"/>
                  </a:cubicBezTo>
                  <a:cubicBezTo>
                    <a:pt x="562" y="3"/>
                    <a:pt x="543" y="0"/>
                    <a:pt x="526" y="0"/>
                  </a:cubicBezTo>
                  <a:cubicBezTo>
                    <a:pt x="523" y="0"/>
                    <a:pt x="520" y="0"/>
                    <a:pt x="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24;p58">
              <a:extLst>
                <a:ext uri="{FF2B5EF4-FFF2-40B4-BE49-F238E27FC236}">
                  <a16:creationId xmlns:a16="http://schemas.microsoft.com/office/drawing/2014/main" id="{2C47AD33-5228-9239-9D93-54ACC71CCDC1}"/>
                </a:ext>
              </a:extLst>
            </p:cNvPr>
            <p:cNvSpPr/>
            <p:nvPr/>
          </p:nvSpPr>
          <p:spPr>
            <a:xfrm>
              <a:off x="1213758" y="3405975"/>
              <a:ext cx="71102" cy="673161"/>
            </a:xfrm>
            <a:custGeom>
              <a:avLst/>
              <a:gdLst/>
              <a:ahLst/>
              <a:cxnLst/>
              <a:rect l="l" t="t" r="r" b="b"/>
              <a:pathLst>
                <a:path w="678" h="6419" extrusionOk="0">
                  <a:moveTo>
                    <a:pt x="239" y="0"/>
                  </a:moveTo>
                  <a:cubicBezTo>
                    <a:pt x="238" y="0"/>
                    <a:pt x="237" y="0"/>
                    <a:pt x="235" y="0"/>
                  </a:cubicBezTo>
                  <a:cubicBezTo>
                    <a:pt x="218" y="5"/>
                    <a:pt x="206" y="20"/>
                    <a:pt x="208" y="37"/>
                  </a:cubicBezTo>
                  <a:cubicBezTo>
                    <a:pt x="441" y="1427"/>
                    <a:pt x="570" y="2830"/>
                    <a:pt x="597" y="4238"/>
                  </a:cubicBezTo>
                  <a:lnTo>
                    <a:pt x="599" y="4380"/>
                  </a:lnTo>
                  <a:cubicBezTo>
                    <a:pt x="607" y="4731"/>
                    <a:pt x="617" y="5091"/>
                    <a:pt x="536" y="5433"/>
                  </a:cubicBezTo>
                  <a:cubicBezTo>
                    <a:pt x="521" y="5499"/>
                    <a:pt x="499" y="5575"/>
                    <a:pt x="448" y="5621"/>
                  </a:cubicBezTo>
                  <a:cubicBezTo>
                    <a:pt x="406" y="5653"/>
                    <a:pt x="360" y="5677"/>
                    <a:pt x="311" y="5689"/>
                  </a:cubicBezTo>
                  <a:cubicBezTo>
                    <a:pt x="274" y="5702"/>
                    <a:pt x="238" y="5716"/>
                    <a:pt x="204" y="5736"/>
                  </a:cubicBezTo>
                  <a:cubicBezTo>
                    <a:pt x="89" y="5802"/>
                    <a:pt x="1" y="6002"/>
                    <a:pt x="10" y="6173"/>
                  </a:cubicBezTo>
                  <a:cubicBezTo>
                    <a:pt x="13" y="6212"/>
                    <a:pt x="20" y="6251"/>
                    <a:pt x="35" y="6286"/>
                  </a:cubicBezTo>
                  <a:cubicBezTo>
                    <a:pt x="52" y="6335"/>
                    <a:pt x="84" y="6379"/>
                    <a:pt x="128" y="6405"/>
                  </a:cubicBezTo>
                  <a:cubicBezTo>
                    <a:pt x="134" y="6410"/>
                    <a:pt x="150" y="6419"/>
                    <a:pt x="161" y="6419"/>
                  </a:cubicBezTo>
                  <a:cubicBezTo>
                    <a:pt x="163" y="6419"/>
                    <a:pt x="165" y="6418"/>
                    <a:pt x="167" y="6418"/>
                  </a:cubicBezTo>
                  <a:cubicBezTo>
                    <a:pt x="174" y="6413"/>
                    <a:pt x="160" y="6386"/>
                    <a:pt x="157" y="6379"/>
                  </a:cubicBezTo>
                  <a:cubicBezTo>
                    <a:pt x="142" y="6349"/>
                    <a:pt x="123" y="6322"/>
                    <a:pt x="108" y="6295"/>
                  </a:cubicBezTo>
                  <a:cubicBezTo>
                    <a:pt x="86" y="6256"/>
                    <a:pt x="74" y="6215"/>
                    <a:pt x="72" y="6171"/>
                  </a:cubicBezTo>
                  <a:cubicBezTo>
                    <a:pt x="64" y="6022"/>
                    <a:pt x="138" y="5843"/>
                    <a:pt x="233" y="5790"/>
                  </a:cubicBezTo>
                  <a:cubicBezTo>
                    <a:pt x="265" y="5772"/>
                    <a:pt x="299" y="5760"/>
                    <a:pt x="333" y="5748"/>
                  </a:cubicBezTo>
                  <a:cubicBezTo>
                    <a:pt x="389" y="5733"/>
                    <a:pt x="443" y="5704"/>
                    <a:pt x="489" y="5667"/>
                  </a:cubicBezTo>
                  <a:cubicBezTo>
                    <a:pt x="551" y="5611"/>
                    <a:pt x="577" y="5528"/>
                    <a:pt x="597" y="5447"/>
                  </a:cubicBezTo>
                  <a:cubicBezTo>
                    <a:pt x="678" y="5098"/>
                    <a:pt x="670" y="4731"/>
                    <a:pt x="661" y="4377"/>
                  </a:cubicBezTo>
                  <a:lnTo>
                    <a:pt x="658" y="4238"/>
                  </a:lnTo>
                  <a:cubicBezTo>
                    <a:pt x="631" y="2825"/>
                    <a:pt x="502" y="1418"/>
                    <a:pt x="270" y="27"/>
                  </a:cubicBezTo>
                  <a:cubicBezTo>
                    <a:pt x="267" y="12"/>
                    <a:pt x="253" y="0"/>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25;p58">
              <a:extLst>
                <a:ext uri="{FF2B5EF4-FFF2-40B4-BE49-F238E27FC236}">
                  <a16:creationId xmlns:a16="http://schemas.microsoft.com/office/drawing/2014/main" id="{A05A1E8B-BB90-1C37-E48E-E112FA67E672}"/>
                </a:ext>
              </a:extLst>
            </p:cNvPr>
            <p:cNvSpPr/>
            <p:nvPr/>
          </p:nvSpPr>
          <p:spPr>
            <a:xfrm>
              <a:off x="1417728" y="3265031"/>
              <a:ext cx="122698" cy="596920"/>
            </a:xfrm>
            <a:custGeom>
              <a:avLst/>
              <a:gdLst/>
              <a:ahLst/>
              <a:cxnLst/>
              <a:rect l="l" t="t" r="r" b="b"/>
              <a:pathLst>
                <a:path w="1170" h="5692" extrusionOk="0">
                  <a:moveTo>
                    <a:pt x="1141" y="0"/>
                  </a:moveTo>
                  <a:cubicBezTo>
                    <a:pt x="1140" y="0"/>
                    <a:pt x="1139" y="0"/>
                    <a:pt x="1137" y="0"/>
                  </a:cubicBezTo>
                  <a:cubicBezTo>
                    <a:pt x="1120" y="0"/>
                    <a:pt x="1106" y="12"/>
                    <a:pt x="1106" y="30"/>
                  </a:cubicBezTo>
                  <a:cubicBezTo>
                    <a:pt x="1108" y="501"/>
                    <a:pt x="1108" y="985"/>
                    <a:pt x="1057" y="1462"/>
                  </a:cubicBezTo>
                  <a:cubicBezTo>
                    <a:pt x="964" y="2300"/>
                    <a:pt x="710" y="3123"/>
                    <a:pt x="463" y="3920"/>
                  </a:cubicBezTo>
                  <a:cubicBezTo>
                    <a:pt x="397" y="4138"/>
                    <a:pt x="328" y="4357"/>
                    <a:pt x="262" y="4577"/>
                  </a:cubicBezTo>
                  <a:cubicBezTo>
                    <a:pt x="199" y="4792"/>
                    <a:pt x="148" y="5012"/>
                    <a:pt x="86" y="5227"/>
                  </a:cubicBezTo>
                  <a:cubicBezTo>
                    <a:pt x="64" y="5311"/>
                    <a:pt x="42" y="5394"/>
                    <a:pt x="25" y="5479"/>
                  </a:cubicBezTo>
                  <a:cubicBezTo>
                    <a:pt x="18" y="5521"/>
                    <a:pt x="11" y="5562"/>
                    <a:pt x="6" y="5606"/>
                  </a:cubicBezTo>
                  <a:cubicBezTo>
                    <a:pt x="1" y="5623"/>
                    <a:pt x="1" y="5643"/>
                    <a:pt x="6" y="5662"/>
                  </a:cubicBezTo>
                  <a:cubicBezTo>
                    <a:pt x="11" y="5667"/>
                    <a:pt x="40" y="5684"/>
                    <a:pt x="40" y="5692"/>
                  </a:cubicBezTo>
                  <a:cubicBezTo>
                    <a:pt x="45" y="5667"/>
                    <a:pt x="50" y="5645"/>
                    <a:pt x="55" y="5621"/>
                  </a:cubicBezTo>
                  <a:cubicBezTo>
                    <a:pt x="79" y="5508"/>
                    <a:pt x="104" y="5399"/>
                    <a:pt x="130" y="5291"/>
                  </a:cubicBezTo>
                  <a:cubicBezTo>
                    <a:pt x="243" y="4836"/>
                    <a:pt x="385" y="4379"/>
                    <a:pt x="521" y="3937"/>
                  </a:cubicBezTo>
                  <a:cubicBezTo>
                    <a:pt x="771" y="3138"/>
                    <a:pt x="1025" y="2312"/>
                    <a:pt x="1118" y="1467"/>
                  </a:cubicBezTo>
                  <a:cubicBezTo>
                    <a:pt x="1169" y="988"/>
                    <a:pt x="1169" y="501"/>
                    <a:pt x="1169" y="30"/>
                  </a:cubicBezTo>
                  <a:cubicBezTo>
                    <a:pt x="1167" y="14"/>
                    <a:pt x="1156"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26;p58">
              <a:extLst>
                <a:ext uri="{FF2B5EF4-FFF2-40B4-BE49-F238E27FC236}">
                  <a16:creationId xmlns:a16="http://schemas.microsoft.com/office/drawing/2014/main" id="{BDA7772A-65B0-7954-7786-BEFD226AC248}"/>
                </a:ext>
              </a:extLst>
            </p:cNvPr>
            <p:cNvSpPr/>
            <p:nvPr/>
          </p:nvSpPr>
          <p:spPr>
            <a:xfrm>
              <a:off x="1106372" y="4012748"/>
              <a:ext cx="34817" cy="67536"/>
            </a:xfrm>
            <a:custGeom>
              <a:avLst/>
              <a:gdLst/>
              <a:ahLst/>
              <a:cxnLst/>
              <a:rect l="l" t="t" r="r" b="b"/>
              <a:pathLst>
                <a:path w="332" h="644" extrusionOk="0">
                  <a:moveTo>
                    <a:pt x="287" y="1"/>
                  </a:moveTo>
                  <a:cubicBezTo>
                    <a:pt x="281" y="1"/>
                    <a:pt x="274" y="3"/>
                    <a:pt x="267" y="8"/>
                  </a:cubicBezTo>
                  <a:cubicBezTo>
                    <a:pt x="245" y="23"/>
                    <a:pt x="223" y="35"/>
                    <a:pt x="199" y="43"/>
                  </a:cubicBezTo>
                  <a:cubicBezTo>
                    <a:pt x="174" y="52"/>
                    <a:pt x="150" y="65"/>
                    <a:pt x="128" y="79"/>
                  </a:cubicBezTo>
                  <a:cubicBezTo>
                    <a:pt x="45" y="136"/>
                    <a:pt x="23" y="243"/>
                    <a:pt x="15" y="331"/>
                  </a:cubicBezTo>
                  <a:cubicBezTo>
                    <a:pt x="3" y="424"/>
                    <a:pt x="1" y="519"/>
                    <a:pt x="3" y="612"/>
                  </a:cubicBezTo>
                  <a:cubicBezTo>
                    <a:pt x="3" y="629"/>
                    <a:pt x="15" y="644"/>
                    <a:pt x="33" y="644"/>
                  </a:cubicBezTo>
                  <a:lnTo>
                    <a:pt x="33" y="641"/>
                  </a:lnTo>
                  <a:cubicBezTo>
                    <a:pt x="50" y="641"/>
                    <a:pt x="64" y="629"/>
                    <a:pt x="64" y="612"/>
                  </a:cubicBezTo>
                  <a:cubicBezTo>
                    <a:pt x="62" y="519"/>
                    <a:pt x="64" y="429"/>
                    <a:pt x="77" y="336"/>
                  </a:cubicBezTo>
                  <a:cubicBezTo>
                    <a:pt x="84" y="263"/>
                    <a:pt x="103" y="172"/>
                    <a:pt x="165" y="128"/>
                  </a:cubicBezTo>
                  <a:cubicBezTo>
                    <a:pt x="182" y="118"/>
                    <a:pt x="201" y="109"/>
                    <a:pt x="223" y="101"/>
                  </a:cubicBezTo>
                  <a:cubicBezTo>
                    <a:pt x="252" y="89"/>
                    <a:pt x="282" y="74"/>
                    <a:pt x="306" y="55"/>
                  </a:cubicBezTo>
                  <a:cubicBezTo>
                    <a:pt x="332" y="35"/>
                    <a:pt x="31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27;p58">
              <a:extLst>
                <a:ext uri="{FF2B5EF4-FFF2-40B4-BE49-F238E27FC236}">
                  <a16:creationId xmlns:a16="http://schemas.microsoft.com/office/drawing/2014/main" id="{D8BD8216-74A9-2CEC-8E8C-46C12A2D67CB}"/>
                </a:ext>
              </a:extLst>
            </p:cNvPr>
            <p:cNvSpPr/>
            <p:nvPr/>
          </p:nvSpPr>
          <p:spPr>
            <a:xfrm>
              <a:off x="1157863" y="4015789"/>
              <a:ext cx="34712" cy="62712"/>
            </a:xfrm>
            <a:custGeom>
              <a:avLst/>
              <a:gdLst/>
              <a:ahLst/>
              <a:cxnLst/>
              <a:rect l="l" t="t" r="r" b="b"/>
              <a:pathLst>
                <a:path w="331" h="598" extrusionOk="0">
                  <a:moveTo>
                    <a:pt x="283" y="0"/>
                  </a:moveTo>
                  <a:cubicBezTo>
                    <a:pt x="281" y="0"/>
                    <a:pt x="278" y="1"/>
                    <a:pt x="275" y="1"/>
                  </a:cubicBezTo>
                  <a:cubicBezTo>
                    <a:pt x="196" y="26"/>
                    <a:pt x="106" y="55"/>
                    <a:pt x="52" y="131"/>
                  </a:cubicBezTo>
                  <a:cubicBezTo>
                    <a:pt x="1" y="207"/>
                    <a:pt x="3" y="307"/>
                    <a:pt x="3" y="378"/>
                  </a:cubicBezTo>
                  <a:lnTo>
                    <a:pt x="8" y="568"/>
                  </a:lnTo>
                  <a:cubicBezTo>
                    <a:pt x="8" y="586"/>
                    <a:pt x="23" y="598"/>
                    <a:pt x="40" y="598"/>
                  </a:cubicBezTo>
                  <a:cubicBezTo>
                    <a:pt x="57" y="598"/>
                    <a:pt x="69" y="586"/>
                    <a:pt x="69" y="568"/>
                  </a:cubicBezTo>
                  <a:lnTo>
                    <a:pt x="67" y="378"/>
                  </a:lnTo>
                  <a:cubicBezTo>
                    <a:pt x="65" y="295"/>
                    <a:pt x="65" y="226"/>
                    <a:pt x="104" y="168"/>
                  </a:cubicBezTo>
                  <a:cubicBezTo>
                    <a:pt x="145" y="109"/>
                    <a:pt x="223" y="85"/>
                    <a:pt x="292" y="63"/>
                  </a:cubicBezTo>
                  <a:cubicBezTo>
                    <a:pt x="330" y="53"/>
                    <a:pt x="318" y="0"/>
                    <a:pt x="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28;p58">
              <a:extLst>
                <a:ext uri="{FF2B5EF4-FFF2-40B4-BE49-F238E27FC236}">
                  <a16:creationId xmlns:a16="http://schemas.microsoft.com/office/drawing/2014/main" id="{7C53A206-7735-EA68-6234-CC6F73027649}"/>
                </a:ext>
              </a:extLst>
            </p:cNvPr>
            <p:cNvSpPr/>
            <p:nvPr/>
          </p:nvSpPr>
          <p:spPr>
            <a:xfrm>
              <a:off x="1259376" y="4014845"/>
              <a:ext cx="40585" cy="64705"/>
            </a:xfrm>
            <a:custGeom>
              <a:avLst/>
              <a:gdLst/>
              <a:ahLst/>
              <a:cxnLst/>
              <a:rect l="l" t="t" r="r" b="b"/>
              <a:pathLst>
                <a:path w="387" h="617" extrusionOk="0">
                  <a:moveTo>
                    <a:pt x="352" y="0"/>
                  </a:moveTo>
                  <a:cubicBezTo>
                    <a:pt x="347" y="0"/>
                    <a:pt x="342" y="1"/>
                    <a:pt x="338" y="3"/>
                  </a:cubicBezTo>
                  <a:cubicBezTo>
                    <a:pt x="321" y="10"/>
                    <a:pt x="301" y="18"/>
                    <a:pt x="279" y="25"/>
                  </a:cubicBezTo>
                  <a:cubicBezTo>
                    <a:pt x="206" y="50"/>
                    <a:pt x="128" y="76"/>
                    <a:pt x="76" y="142"/>
                  </a:cubicBezTo>
                  <a:cubicBezTo>
                    <a:pt x="13" y="218"/>
                    <a:pt x="8" y="318"/>
                    <a:pt x="3" y="426"/>
                  </a:cubicBezTo>
                  <a:lnTo>
                    <a:pt x="1" y="602"/>
                  </a:lnTo>
                  <a:cubicBezTo>
                    <a:pt x="1" y="607"/>
                    <a:pt x="3" y="612"/>
                    <a:pt x="6" y="617"/>
                  </a:cubicBezTo>
                  <a:lnTo>
                    <a:pt x="59" y="617"/>
                  </a:lnTo>
                  <a:cubicBezTo>
                    <a:pt x="62" y="614"/>
                    <a:pt x="62" y="609"/>
                    <a:pt x="62" y="604"/>
                  </a:cubicBezTo>
                  <a:lnTo>
                    <a:pt x="64" y="428"/>
                  </a:lnTo>
                  <a:cubicBezTo>
                    <a:pt x="69" y="335"/>
                    <a:pt x="74" y="245"/>
                    <a:pt x="123" y="184"/>
                  </a:cubicBezTo>
                  <a:cubicBezTo>
                    <a:pt x="164" y="133"/>
                    <a:pt x="230" y="111"/>
                    <a:pt x="299" y="86"/>
                  </a:cubicBezTo>
                  <a:cubicBezTo>
                    <a:pt x="321" y="79"/>
                    <a:pt x="340" y="74"/>
                    <a:pt x="362" y="64"/>
                  </a:cubicBezTo>
                  <a:cubicBezTo>
                    <a:pt x="379" y="59"/>
                    <a:pt x="387" y="37"/>
                    <a:pt x="379" y="20"/>
                  </a:cubicBezTo>
                  <a:cubicBezTo>
                    <a:pt x="376" y="8"/>
                    <a:pt x="364"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29;p58">
              <a:extLst>
                <a:ext uri="{FF2B5EF4-FFF2-40B4-BE49-F238E27FC236}">
                  <a16:creationId xmlns:a16="http://schemas.microsoft.com/office/drawing/2014/main" id="{E461984E-F295-E2B5-47B0-849D0EA3112A}"/>
                </a:ext>
              </a:extLst>
            </p:cNvPr>
            <p:cNvSpPr/>
            <p:nvPr/>
          </p:nvSpPr>
          <p:spPr>
            <a:xfrm>
              <a:off x="1303211" y="4022815"/>
              <a:ext cx="33978" cy="54952"/>
            </a:xfrm>
            <a:custGeom>
              <a:avLst/>
              <a:gdLst/>
              <a:ahLst/>
              <a:cxnLst/>
              <a:rect l="l" t="t" r="r" b="b"/>
              <a:pathLst>
                <a:path w="324" h="524" extrusionOk="0">
                  <a:moveTo>
                    <a:pt x="291" y="0"/>
                  </a:moveTo>
                  <a:cubicBezTo>
                    <a:pt x="199" y="3"/>
                    <a:pt x="111" y="57"/>
                    <a:pt x="67" y="140"/>
                  </a:cubicBezTo>
                  <a:cubicBezTo>
                    <a:pt x="45" y="184"/>
                    <a:pt x="32" y="233"/>
                    <a:pt x="27" y="284"/>
                  </a:cubicBezTo>
                  <a:cubicBezTo>
                    <a:pt x="15" y="360"/>
                    <a:pt x="5" y="433"/>
                    <a:pt x="1" y="506"/>
                  </a:cubicBezTo>
                  <a:cubicBezTo>
                    <a:pt x="1" y="511"/>
                    <a:pt x="3" y="519"/>
                    <a:pt x="5" y="523"/>
                  </a:cubicBezTo>
                  <a:lnTo>
                    <a:pt x="59" y="521"/>
                  </a:lnTo>
                  <a:cubicBezTo>
                    <a:pt x="62" y="516"/>
                    <a:pt x="64" y="514"/>
                    <a:pt x="62" y="509"/>
                  </a:cubicBezTo>
                  <a:cubicBezTo>
                    <a:pt x="69" y="438"/>
                    <a:pt x="76" y="367"/>
                    <a:pt x="89" y="294"/>
                  </a:cubicBezTo>
                  <a:cubicBezTo>
                    <a:pt x="91" y="250"/>
                    <a:pt x="103" y="208"/>
                    <a:pt x="123" y="169"/>
                  </a:cubicBezTo>
                  <a:cubicBezTo>
                    <a:pt x="155" y="106"/>
                    <a:pt x="221" y="66"/>
                    <a:pt x="291" y="64"/>
                  </a:cubicBezTo>
                  <a:cubicBezTo>
                    <a:pt x="308" y="64"/>
                    <a:pt x="323" y="52"/>
                    <a:pt x="323" y="35"/>
                  </a:cubicBezTo>
                  <a:cubicBezTo>
                    <a:pt x="323" y="15"/>
                    <a:pt x="308"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30;p58">
              <a:extLst>
                <a:ext uri="{FF2B5EF4-FFF2-40B4-BE49-F238E27FC236}">
                  <a16:creationId xmlns:a16="http://schemas.microsoft.com/office/drawing/2014/main" id="{7CA53BD9-A136-21EC-816F-15D4A970E6B4}"/>
                </a:ext>
              </a:extLst>
            </p:cNvPr>
            <p:cNvSpPr/>
            <p:nvPr/>
          </p:nvSpPr>
          <p:spPr>
            <a:xfrm>
              <a:off x="974132" y="3197705"/>
              <a:ext cx="302445" cy="496140"/>
            </a:xfrm>
            <a:custGeom>
              <a:avLst/>
              <a:gdLst/>
              <a:ahLst/>
              <a:cxnLst/>
              <a:rect l="l" t="t" r="r" b="b"/>
              <a:pathLst>
                <a:path w="2884" h="4731" extrusionOk="0">
                  <a:moveTo>
                    <a:pt x="36" y="1"/>
                  </a:moveTo>
                  <a:cubicBezTo>
                    <a:pt x="18" y="1"/>
                    <a:pt x="0" y="15"/>
                    <a:pt x="6" y="39"/>
                  </a:cubicBezTo>
                  <a:cubicBezTo>
                    <a:pt x="199" y="896"/>
                    <a:pt x="548" y="1715"/>
                    <a:pt x="1032" y="2451"/>
                  </a:cubicBezTo>
                  <a:cubicBezTo>
                    <a:pt x="1543" y="3233"/>
                    <a:pt x="2171" y="3963"/>
                    <a:pt x="2777" y="4672"/>
                  </a:cubicBezTo>
                  <a:lnTo>
                    <a:pt x="2818" y="4721"/>
                  </a:lnTo>
                  <a:cubicBezTo>
                    <a:pt x="2826" y="4728"/>
                    <a:pt x="2833" y="4731"/>
                    <a:pt x="2843" y="4731"/>
                  </a:cubicBezTo>
                  <a:cubicBezTo>
                    <a:pt x="2844" y="4731"/>
                    <a:pt x="2845" y="4731"/>
                    <a:pt x="2846" y="4731"/>
                  </a:cubicBezTo>
                  <a:cubicBezTo>
                    <a:pt x="2871" y="4731"/>
                    <a:pt x="2884" y="4701"/>
                    <a:pt x="2867" y="4679"/>
                  </a:cubicBezTo>
                  <a:lnTo>
                    <a:pt x="2826" y="4630"/>
                  </a:lnTo>
                  <a:cubicBezTo>
                    <a:pt x="2220" y="3924"/>
                    <a:pt x="1594" y="3196"/>
                    <a:pt x="1083" y="2416"/>
                  </a:cubicBezTo>
                  <a:cubicBezTo>
                    <a:pt x="604" y="1686"/>
                    <a:pt x="260" y="877"/>
                    <a:pt x="67" y="26"/>
                  </a:cubicBezTo>
                  <a:cubicBezTo>
                    <a:pt x="63" y="9"/>
                    <a:pt x="49" y="1"/>
                    <a:pt x="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31;p58">
              <a:extLst>
                <a:ext uri="{FF2B5EF4-FFF2-40B4-BE49-F238E27FC236}">
                  <a16:creationId xmlns:a16="http://schemas.microsoft.com/office/drawing/2014/main" id="{300A0F81-C35B-122A-71BA-3FFFCECE8868}"/>
                </a:ext>
              </a:extLst>
            </p:cNvPr>
            <p:cNvSpPr/>
            <p:nvPr/>
          </p:nvSpPr>
          <p:spPr>
            <a:xfrm>
              <a:off x="1517983" y="3428941"/>
              <a:ext cx="189185" cy="548365"/>
            </a:xfrm>
            <a:custGeom>
              <a:avLst/>
              <a:gdLst/>
              <a:ahLst/>
              <a:cxnLst/>
              <a:rect l="l" t="t" r="r" b="b"/>
              <a:pathLst>
                <a:path w="1804" h="5229" extrusionOk="0">
                  <a:moveTo>
                    <a:pt x="1775" y="0"/>
                  </a:moveTo>
                  <a:cubicBezTo>
                    <a:pt x="1772" y="0"/>
                    <a:pt x="1770" y="1"/>
                    <a:pt x="1767" y="1"/>
                  </a:cubicBezTo>
                  <a:cubicBezTo>
                    <a:pt x="1335" y="62"/>
                    <a:pt x="910" y="317"/>
                    <a:pt x="604" y="698"/>
                  </a:cubicBezTo>
                  <a:cubicBezTo>
                    <a:pt x="338" y="1030"/>
                    <a:pt x="152" y="1450"/>
                    <a:pt x="59" y="1951"/>
                  </a:cubicBezTo>
                  <a:cubicBezTo>
                    <a:pt x="18" y="2154"/>
                    <a:pt x="0" y="2359"/>
                    <a:pt x="5" y="2567"/>
                  </a:cubicBezTo>
                  <a:cubicBezTo>
                    <a:pt x="27" y="3034"/>
                    <a:pt x="206" y="3471"/>
                    <a:pt x="379" y="3894"/>
                  </a:cubicBezTo>
                  <a:lnTo>
                    <a:pt x="897" y="5165"/>
                  </a:lnTo>
                  <a:lnTo>
                    <a:pt x="917" y="5209"/>
                  </a:lnTo>
                  <a:cubicBezTo>
                    <a:pt x="919" y="5216"/>
                    <a:pt x="927" y="5224"/>
                    <a:pt x="934" y="5226"/>
                  </a:cubicBezTo>
                  <a:cubicBezTo>
                    <a:pt x="936" y="5226"/>
                    <a:pt x="941" y="5228"/>
                    <a:pt x="944" y="5228"/>
                  </a:cubicBezTo>
                  <a:cubicBezTo>
                    <a:pt x="949" y="5228"/>
                    <a:pt x="951" y="5226"/>
                    <a:pt x="956" y="5226"/>
                  </a:cubicBezTo>
                  <a:cubicBezTo>
                    <a:pt x="971" y="5219"/>
                    <a:pt x="978" y="5202"/>
                    <a:pt x="973" y="5184"/>
                  </a:cubicBezTo>
                  <a:lnTo>
                    <a:pt x="963" y="5165"/>
                  </a:lnTo>
                  <a:lnTo>
                    <a:pt x="435" y="3872"/>
                  </a:lnTo>
                  <a:cubicBezTo>
                    <a:pt x="264" y="3454"/>
                    <a:pt x="88" y="3022"/>
                    <a:pt x="69" y="2565"/>
                  </a:cubicBezTo>
                  <a:cubicBezTo>
                    <a:pt x="62" y="2362"/>
                    <a:pt x="79" y="2159"/>
                    <a:pt x="118" y="1964"/>
                  </a:cubicBezTo>
                  <a:cubicBezTo>
                    <a:pt x="213" y="1472"/>
                    <a:pt x="391" y="1059"/>
                    <a:pt x="653" y="737"/>
                  </a:cubicBezTo>
                  <a:cubicBezTo>
                    <a:pt x="949" y="368"/>
                    <a:pt x="1357" y="123"/>
                    <a:pt x="1775" y="62"/>
                  </a:cubicBezTo>
                  <a:cubicBezTo>
                    <a:pt x="1792" y="60"/>
                    <a:pt x="1804" y="43"/>
                    <a:pt x="1801" y="26"/>
                  </a:cubicBezTo>
                  <a:cubicBezTo>
                    <a:pt x="1799" y="11"/>
                    <a:pt x="1789" y="0"/>
                    <a:pt x="17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2;p58">
              <a:extLst>
                <a:ext uri="{FF2B5EF4-FFF2-40B4-BE49-F238E27FC236}">
                  <a16:creationId xmlns:a16="http://schemas.microsoft.com/office/drawing/2014/main" id="{8DE0AA60-506B-ACF9-8D9A-3542CB916309}"/>
                </a:ext>
              </a:extLst>
            </p:cNvPr>
            <p:cNvSpPr/>
            <p:nvPr/>
          </p:nvSpPr>
          <p:spPr>
            <a:xfrm>
              <a:off x="1561819" y="3970486"/>
              <a:ext cx="58727" cy="6502"/>
            </a:xfrm>
            <a:custGeom>
              <a:avLst/>
              <a:gdLst/>
              <a:ahLst/>
              <a:cxnLst/>
              <a:rect l="l" t="t" r="r" b="b"/>
              <a:pathLst>
                <a:path w="560" h="62" extrusionOk="0">
                  <a:moveTo>
                    <a:pt x="479" y="1"/>
                  </a:moveTo>
                  <a:cubicBezTo>
                    <a:pt x="355" y="3"/>
                    <a:pt x="230" y="8"/>
                    <a:pt x="105" y="18"/>
                  </a:cubicBezTo>
                  <a:cubicBezTo>
                    <a:pt x="72" y="20"/>
                    <a:pt x="38" y="25"/>
                    <a:pt x="2" y="30"/>
                  </a:cubicBezTo>
                  <a:lnTo>
                    <a:pt x="2" y="30"/>
                  </a:lnTo>
                  <a:cubicBezTo>
                    <a:pt x="2" y="30"/>
                    <a:pt x="2" y="30"/>
                    <a:pt x="2" y="30"/>
                  </a:cubicBezTo>
                  <a:cubicBezTo>
                    <a:pt x="1" y="30"/>
                    <a:pt x="1" y="30"/>
                    <a:pt x="0" y="30"/>
                  </a:cubicBezTo>
                  <a:cubicBezTo>
                    <a:pt x="1" y="30"/>
                    <a:pt x="2" y="30"/>
                    <a:pt x="2" y="30"/>
                  </a:cubicBezTo>
                  <a:lnTo>
                    <a:pt x="2" y="30"/>
                  </a:lnTo>
                  <a:cubicBezTo>
                    <a:pt x="10" y="30"/>
                    <a:pt x="33" y="43"/>
                    <a:pt x="39" y="45"/>
                  </a:cubicBezTo>
                  <a:cubicBezTo>
                    <a:pt x="59" y="50"/>
                    <a:pt x="79" y="52"/>
                    <a:pt x="98" y="52"/>
                  </a:cubicBezTo>
                  <a:cubicBezTo>
                    <a:pt x="237" y="60"/>
                    <a:pt x="377" y="62"/>
                    <a:pt x="516" y="62"/>
                  </a:cubicBezTo>
                  <a:lnTo>
                    <a:pt x="538" y="62"/>
                  </a:lnTo>
                  <a:cubicBezTo>
                    <a:pt x="553" y="55"/>
                    <a:pt x="560" y="38"/>
                    <a:pt x="555" y="20"/>
                  </a:cubicBezTo>
                  <a:lnTo>
                    <a:pt x="5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3;p58">
              <a:extLst>
                <a:ext uri="{FF2B5EF4-FFF2-40B4-BE49-F238E27FC236}">
                  <a16:creationId xmlns:a16="http://schemas.microsoft.com/office/drawing/2014/main" id="{A33E8664-6285-2343-AF23-A0093AF2765D}"/>
                </a:ext>
              </a:extLst>
            </p:cNvPr>
            <p:cNvSpPr/>
            <p:nvPr/>
          </p:nvSpPr>
          <p:spPr>
            <a:xfrm>
              <a:off x="1486732" y="3998171"/>
              <a:ext cx="50338" cy="76765"/>
            </a:xfrm>
            <a:custGeom>
              <a:avLst/>
              <a:gdLst/>
              <a:ahLst/>
              <a:cxnLst/>
              <a:rect l="l" t="t" r="r" b="b"/>
              <a:pathLst>
                <a:path w="480" h="732" extrusionOk="0">
                  <a:moveTo>
                    <a:pt x="445" y="0"/>
                  </a:moveTo>
                  <a:cubicBezTo>
                    <a:pt x="444" y="0"/>
                    <a:pt x="442" y="1"/>
                    <a:pt x="440" y="1"/>
                  </a:cubicBezTo>
                  <a:cubicBezTo>
                    <a:pt x="325" y="23"/>
                    <a:pt x="181" y="62"/>
                    <a:pt x="96" y="172"/>
                  </a:cubicBezTo>
                  <a:cubicBezTo>
                    <a:pt x="30" y="253"/>
                    <a:pt x="0" y="363"/>
                    <a:pt x="3" y="516"/>
                  </a:cubicBezTo>
                  <a:cubicBezTo>
                    <a:pt x="3" y="546"/>
                    <a:pt x="5" y="575"/>
                    <a:pt x="8" y="607"/>
                  </a:cubicBezTo>
                  <a:cubicBezTo>
                    <a:pt x="8" y="639"/>
                    <a:pt x="10" y="670"/>
                    <a:pt x="10" y="702"/>
                  </a:cubicBezTo>
                  <a:cubicBezTo>
                    <a:pt x="10" y="717"/>
                    <a:pt x="22" y="732"/>
                    <a:pt x="39" y="732"/>
                  </a:cubicBezTo>
                  <a:lnTo>
                    <a:pt x="42" y="732"/>
                  </a:lnTo>
                  <a:cubicBezTo>
                    <a:pt x="59" y="732"/>
                    <a:pt x="71" y="719"/>
                    <a:pt x="71" y="702"/>
                  </a:cubicBezTo>
                  <a:cubicBezTo>
                    <a:pt x="71" y="670"/>
                    <a:pt x="71" y="636"/>
                    <a:pt x="69" y="607"/>
                  </a:cubicBezTo>
                  <a:cubicBezTo>
                    <a:pt x="66" y="575"/>
                    <a:pt x="64" y="546"/>
                    <a:pt x="64" y="514"/>
                  </a:cubicBezTo>
                  <a:cubicBezTo>
                    <a:pt x="64" y="377"/>
                    <a:pt x="88" y="279"/>
                    <a:pt x="142" y="211"/>
                  </a:cubicBezTo>
                  <a:cubicBezTo>
                    <a:pt x="218" y="118"/>
                    <a:pt x="347" y="81"/>
                    <a:pt x="452" y="62"/>
                  </a:cubicBezTo>
                  <a:cubicBezTo>
                    <a:pt x="467" y="59"/>
                    <a:pt x="479" y="42"/>
                    <a:pt x="477" y="25"/>
                  </a:cubicBezTo>
                  <a:cubicBezTo>
                    <a:pt x="472" y="10"/>
                    <a:pt x="460" y="0"/>
                    <a:pt x="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4;p58">
              <a:extLst>
                <a:ext uri="{FF2B5EF4-FFF2-40B4-BE49-F238E27FC236}">
                  <a16:creationId xmlns:a16="http://schemas.microsoft.com/office/drawing/2014/main" id="{BEB2D87A-0014-7100-F5DE-B1865850E412}"/>
                </a:ext>
              </a:extLst>
            </p:cNvPr>
            <p:cNvSpPr/>
            <p:nvPr/>
          </p:nvSpPr>
          <p:spPr>
            <a:xfrm>
              <a:off x="1536965" y="4003100"/>
              <a:ext cx="39851" cy="74667"/>
            </a:xfrm>
            <a:custGeom>
              <a:avLst/>
              <a:gdLst/>
              <a:ahLst/>
              <a:cxnLst/>
              <a:rect l="l" t="t" r="r" b="b"/>
              <a:pathLst>
                <a:path w="380" h="712" extrusionOk="0">
                  <a:moveTo>
                    <a:pt x="340" y="0"/>
                  </a:moveTo>
                  <a:cubicBezTo>
                    <a:pt x="230" y="0"/>
                    <a:pt x="120" y="76"/>
                    <a:pt x="61" y="193"/>
                  </a:cubicBezTo>
                  <a:cubicBezTo>
                    <a:pt x="8" y="298"/>
                    <a:pt x="0" y="416"/>
                    <a:pt x="0" y="518"/>
                  </a:cubicBezTo>
                  <a:cubicBezTo>
                    <a:pt x="0" y="572"/>
                    <a:pt x="3" y="626"/>
                    <a:pt x="5" y="682"/>
                  </a:cubicBezTo>
                  <a:cubicBezTo>
                    <a:pt x="5" y="699"/>
                    <a:pt x="20" y="711"/>
                    <a:pt x="37" y="711"/>
                  </a:cubicBezTo>
                  <a:lnTo>
                    <a:pt x="37" y="709"/>
                  </a:lnTo>
                  <a:cubicBezTo>
                    <a:pt x="54" y="709"/>
                    <a:pt x="69" y="694"/>
                    <a:pt x="66" y="677"/>
                  </a:cubicBezTo>
                  <a:cubicBezTo>
                    <a:pt x="61" y="623"/>
                    <a:pt x="61" y="570"/>
                    <a:pt x="61" y="518"/>
                  </a:cubicBezTo>
                  <a:cubicBezTo>
                    <a:pt x="61" y="423"/>
                    <a:pt x="69" y="316"/>
                    <a:pt x="115" y="220"/>
                  </a:cubicBezTo>
                  <a:cubicBezTo>
                    <a:pt x="164" y="122"/>
                    <a:pt x="252" y="61"/>
                    <a:pt x="340" y="61"/>
                  </a:cubicBezTo>
                  <a:cubicBezTo>
                    <a:pt x="379" y="61"/>
                    <a:pt x="379" y="0"/>
                    <a:pt x="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35;p58">
              <a:extLst>
                <a:ext uri="{FF2B5EF4-FFF2-40B4-BE49-F238E27FC236}">
                  <a16:creationId xmlns:a16="http://schemas.microsoft.com/office/drawing/2014/main" id="{D1CC1278-5D68-ABB1-D602-0432FE9BFE10}"/>
                </a:ext>
              </a:extLst>
            </p:cNvPr>
            <p:cNvSpPr/>
            <p:nvPr/>
          </p:nvSpPr>
          <p:spPr>
            <a:xfrm>
              <a:off x="1202117" y="2675351"/>
              <a:ext cx="425667" cy="18772"/>
            </a:xfrm>
            <a:custGeom>
              <a:avLst/>
              <a:gdLst/>
              <a:ahLst/>
              <a:cxnLst/>
              <a:rect l="l" t="t" r="r" b="b"/>
              <a:pathLst>
                <a:path w="4059" h="179" extrusionOk="0">
                  <a:moveTo>
                    <a:pt x="1729" y="0"/>
                  </a:moveTo>
                  <a:cubicBezTo>
                    <a:pt x="1267" y="0"/>
                    <a:pt x="817" y="21"/>
                    <a:pt x="361" y="71"/>
                  </a:cubicBezTo>
                  <a:cubicBezTo>
                    <a:pt x="266" y="83"/>
                    <a:pt x="153" y="96"/>
                    <a:pt x="41" y="118"/>
                  </a:cubicBezTo>
                  <a:cubicBezTo>
                    <a:pt x="1" y="122"/>
                    <a:pt x="6" y="179"/>
                    <a:pt x="44" y="179"/>
                  </a:cubicBezTo>
                  <a:cubicBezTo>
                    <a:pt x="45" y="179"/>
                    <a:pt x="47" y="179"/>
                    <a:pt x="48" y="179"/>
                  </a:cubicBezTo>
                  <a:lnTo>
                    <a:pt x="53" y="179"/>
                  </a:lnTo>
                  <a:cubicBezTo>
                    <a:pt x="163" y="157"/>
                    <a:pt x="273" y="144"/>
                    <a:pt x="368" y="132"/>
                  </a:cubicBezTo>
                  <a:cubicBezTo>
                    <a:pt x="822" y="82"/>
                    <a:pt x="1271" y="61"/>
                    <a:pt x="1730" y="61"/>
                  </a:cubicBezTo>
                  <a:cubicBezTo>
                    <a:pt x="2449" y="61"/>
                    <a:pt x="3193" y="111"/>
                    <a:pt x="4022" y="174"/>
                  </a:cubicBezTo>
                  <a:cubicBezTo>
                    <a:pt x="4039" y="174"/>
                    <a:pt x="4053" y="161"/>
                    <a:pt x="4056" y="144"/>
                  </a:cubicBezTo>
                  <a:cubicBezTo>
                    <a:pt x="4058" y="127"/>
                    <a:pt x="4044" y="113"/>
                    <a:pt x="4027" y="113"/>
                  </a:cubicBezTo>
                  <a:cubicBezTo>
                    <a:pt x="3196" y="50"/>
                    <a:pt x="2450" y="0"/>
                    <a:pt x="1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36;p58">
              <a:extLst>
                <a:ext uri="{FF2B5EF4-FFF2-40B4-BE49-F238E27FC236}">
                  <a16:creationId xmlns:a16="http://schemas.microsoft.com/office/drawing/2014/main" id="{030ABE99-39B6-CAF9-84C4-B68C670BA4B2}"/>
                </a:ext>
              </a:extLst>
            </p:cNvPr>
            <p:cNvSpPr/>
            <p:nvPr/>
          </p:nvSpPr>
          <p:spPr>
            <a:xfrm>
              <a:off x="1184814" y="2723696"/>
              <a:ext cx="385083" cy="172406"/>
            </a:xfrm>
            <a:custGeom>
              <a:avLst/>
              <a:gdLst/>
              <a:ahLst/>
              <a:cxnLst/>
              <a:rect l="l" t="t" r="r" b="b"/>
              <a:pathLst>
                <a:path w="3672" h="1644" extrusionOk="0">
                  <a:moveTo>
                    <a:pt x="45" y="0"/>
                  </a:moveTo>
                  <a:cubicBezTo>
                    <a:pt x="15" y="0"/>
                    <a:pt x="0" y="45"/>
                    <a:pt x="32" y="60"/>
                  </a:cubicBezTo>
                  <a:cubicBezTo>
                    <a:pt x="387" y="216"/>
                    <a:pt x="721" y="429"/>
                    <a:pt x="1044" y="632"/>
                  </a:cubicBezTo>
                  <a:cubicBezTo>
                    <a:pt x="1494" y="917"/>
                    <a:pt x="1960" y="1208"/>
                    <a:pt x="2479" y="1362"/>
                  </a:cubicBezTo>
                  <a:cubicBezTo>
                    <a:pt x="2637" y="1409"/>
                    <a:pt x="2804" y="1443"/>
                    <a:pt x="2962" y="1472"/>
                  </a:cubicBezTo>
                  <a:cubicBezTo>
                    <a:pt x="3180" y="1516"/>
                    <a:pt x="3405" y="1563"/>
                    <a:pt x="3612" y="1641"/>
                  </a:cubicBezTo>
                  <a:cubicBezTo>
                    <a:pt x="3615" y="1641"/>
                    <a:pt x="3620" y="1643"/>
                    <a:pt x="3625" y="1643"/>
                  </a:cubicBezTo>
                  <a:lnTo>
                    <a:pt x="3622" y="1643"/>
                  </a:lnTo>
                  <a:cubicBezTo>
                    <a:pt x="3625" y="1644"/>
                    <a:pt x="3627" y="1644"/>
                    <a:pt x="3629" y="1644"/>
                  </a:cubicBezTo>
                  <a:cubicBezTo>
                    <a:pt x="3665" y="1644"/>
                    <a:pt x="3671" y="1589"/>
                    <a:pt x="3634" y="1582"/>
                  </a:cubicBezTo>
                  <a:cubicBezTo>
                    <a:pt x="3419" y="1502"/>
                    <a:pt x="3195" y="1458"/>
                    <a:pt x="2975" y="1414"/>
                  </a:cubicBezTo>
                  <a:cubicBezTo>
                    <a:pt x="2816" y="1382"/>
                    <a:pt x="2652" y="1348"/>
                    <a:pt x="2496" y="1304"/>
                  </a:cubicBezTo>
                  <a:cubicBezTo>
                    <a:pt x="1985" y="1155"/>
                    <a:pt x="1523" y="861"/>
                    <a:pt x="1076" y="580"/>
                  </a:cubicBezTo>
                  <a:cubicBezTo>
                    <a:pt x="751" y="375"/>
                    <a:pt x="416" y="162"/>
                    <a:pt x="59" y="4"/>
                  </a:cubicBezTo>
                  <a:cubicBezTo>
                    <a:pt x="54" y="1"/>
                    <a:pt x="49" y="0"/>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37;p58">
              <a:extLst>
                <a:ext uri="{FF2B5EF4-FFF2-40B4-BE49-F238E27FC236}">
                  <a16:creationId xmlns:a16="http://schemas.microsoft.com/office/drawing/2014/main" id="{095FB875-747F-FF73-B9B1-56174FF1584B}"/>
                </a:ext>
              </a:extLst>
            </p:cNvPr>
            <p:cNvSpPr/>
            <p:nvPr/>
          </p:nvSpPr>
          <p:spPr>
            <a:xfrm>
              <a:off x="1219211" y="2714258"/>
              <a:ext cx="373232" cy="107597"/>
            </a:xfrm>
            <a:custGeom>
              <a:avLst/>
              <a:gdLst/>
              <a:ahLst/>
              <a:cxnLst/>
              <a:rect l="l" t="t" r="r" b="b"/>
              <a:pathLst>
                <a:path w="3559" h="1026" extrusionOk="0">
                  <a:moveTo>
                    <a:pt x="32" y="0"/>
                  </a:moveTo>
                  <a:cubicBezTo>
                    <a:pt x="17" y="0"/>
                    <a:pt x="5" y="12"/>
                    <a:pt x="2" y="28"/>
                  </a:cubicBezTo>
                  <a:cubicBezTo>
                    <a:pt x="0" y="45"/>
                    <a:pt x="12" y="59"/>
                    <a:pt x="32" y="62"/>
                  </a:cubicBezTo>
                  <a:cubicBezTo>
                    <a:pt x="1246" y="162"/>
                    <a:pt x="2414" y="582"/>
                    <a:pt x="3497" y="1020"/>
                  </a:cubicBezTo>
                  <a:cubicBezTo>
                    <a:pt x="3499" y="1022"/>
                    <a:pt x="3504" y="1022"/>
                    <a:pt x="3509" y="1022"/>
                  </a:cubicBezTo>
                  <a:lnTo>
                    <a:pt x="3509" y="1025"/>
                  </a:lnTo>
                  <a:cubicBezTo>
                    <a:pt x="3511" y="1025"/>
                    <a:pt x="3514" y="1025"/>
                    <a:pt x="3516" y="1025"/>
                  </a:cubicBezTo>
                  <a:cubicBezTo>
                    <a:pt x="3550" y="1025"/>
                    <a:pt x="3558" y="970"/>
                    <a:pt x="3519" y="963"/>
                  </a:cubicBezTo>
                  <a:cubicBezTo>
                    <a:pt x="2434" y="524"/>
                    <a:pt x="1261" y="101"/>
                    <a:pt x="37" y="1"/>
                  </a:cubicBezTo>
                  <a:cubicBezTo>
                    <a:pt x="35" y="0"/>
                    <a:pt x="34" y="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38;p58">
              <a:extLst>
                <a:ext uri="{FF2B5EF4-FFF2-40B4-BE49-F238E27FC236}">
                  <a16:creationId xmlns:a16="http://schemas.microsoft.com/office/drawing/2014/main" id="{07546640-7949-D8FC-3AB9-2FAB6C188276}"/>
                </a:ext>
              </a:extLst>
            </p:cNvPr>
            <p:cNvSpPr/>
            <p:nvPr/>
          </p:nvSpPr>
          <p:spPr>
            <a:xfrm>
              <a:off x="659000" y="2708595"/>
              <a:ext cx="413922" cy="110638"/>
            </a:xfrm>
            <a:custGeom>
              <a:avLst/>
              <a:gdLst/>
              <a:ahLst/>
              <a:cxnLst/>
              <a:rect l="l" t="t" r="r" b="b"/>
              <a:pathLst>
                <a:path w="3947" h="1055" extrusionOk="0">
                  <a:moveTo>
                    <a:pt x="3912" y="1"/>
                  </a:moveTo>
                  <a:cubicBezTo>
                    <a:pt x="3910" y="1"/>
                    <a:pt x="3909" y="1"/>
                    <a:pt x="3908" y="1"/>
                  </a:cubicBezTo>
                  <a:cubicBezTo>
                    <a:pt x="3240" y="104"/>
                    <a:pt x="2571" y="235"/>
                    <a:pt x="1913" y="392"/>
                  </a:cubicBezTo>
                  <a:lnTo>
                    <a:pt x="1801" y="419"/>
                  </a:lnTo>
                  <a:cubicBezTo>
                    <a:pt x="1200" y="561"/>
                    <a:pt x="579" y="707"/>
                    <a:pt x="22" y="996"/>
                  </a:cubicBezTo>
                  <a:cubicBezTo>
                    <a:pt x="5" y="1003"/>
                    <a:pt x="0" y="1022"/>
                    <a:pt x="7" y="1037"/>
                  </a:cubicBezTo>
                  <a:cubicBezTo>
                    <a:pt x="12" y="1047"/>
                    <a:pt x="24" y="1054"/>
                    <a:pt x="37" y="1054"/>
                  </a:cubicBezTo>
                  <a:cubicBezTo>
                    <a:pt x="42" y="1054"/>
                    <a:pt x="44" y="1052"/>
                    <a:pt x="49" y="1049"/>
                  </a:cubicBezTo>
                  <a:cubicBezTo>
                    <a:pt x="601" y="766"/>
                    <a:pt x="1217" y="619"/>
                    <a:pt x="1813" y="477"/>
                  </a:cubicBezTo>
                  <a:lnTo>
                    <a:pt x="1928" y="451"/>
                  </a:lnTo>
                  <a:cubicBezTo>
                    <a:pt x="2583" y="294"/>
                    <a:pt x="3253" y="165"/>
                    <a:pt x="3917" y="62"/>
                  </a:cubicBezTo>
                  <a:cubicBezTo>
                    <a:pt x="3934" y="60"/>
                    <a:pt x="3947" y="45"/>
                    <a:pt x="3944" y="28"/>
                  </a:cubicBezTo>
                  <a:cubicBezTo>
                    <a:pt x="3942" y="12"/>
                    <a:pt x="3927" y="1"/>
                    <a:pt x="3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39;p58">
              <a:extLst>
                <a:ext uri="{FF2B5EF4-FFF2-40B4-BE49-F238E27FC236}">
                  <a16:creationId xmlns:a16="http://schemas.microsoft.com/office/drawing/2014/main" id="{3C23EFFD-16DE-014A-DD4B-2BBFE500B900}"/>
                </a:ext>
              </a:extLst>
            </p:cNvPr>
            <p:cNvSpPr/>
            <p:nvPr/>
          </p:nvSpPr>
          <p:spPr>
            <a:xfrm>
              <a:off x="688888" y="2739322"/>
              <a:ext cx="394521" cy="164751"/>
            </a:xfrm>
            <a:custGeom>
              <a:avLst/>
              <a:gdLst/>
              <a:ahLst/>
              <a:cxnLst/>
              <a:rect l="l" t="t" r="r" b="b"/>
              <a:pathLst>
                <a:path w="3762" h="1571" extrusionOk="0">
                  <a:moveTo>
                    <a:pt x="3717" y="0"/>
                  </a:moveTo>
                  <a:cubicBezTo>
                    <a:pt x="3713" y="0"/>
                    <a:pt x="3708" y="1"/>
                    <a:pt x="3703" y="4"/>
                  </a:cubicBezTo>
                  <a:cubicBezTo>
                    <a:pt x="2506" y="549"/>
                    <a:pt x="1274" y="1057"/>
                    <a:pt x="40" y="1509"/>
                  </a:cubicBezTo>
                  <a:cubicBezTo>
                    <a:pt x="1" y="1516"/>
                    <a:pt x="9" y="1571"/>
                    <a:pt x="45" y="1571"/>
                  </a:cubicBezTo>
                  <a:cubicBezTo>
                    <a:pt x="48" y="1571"/>
                    <a:pt x="50" y="1570"/>
                    <a:pt x="52" y="1570"/>
                  </a:cubicBezTo>
                  <a:cubicBezTo>
                    <a:pt x="55" y="1570"/>
                    <a:pt x="57" y="1570"/>
                    <a:pt x="62" y="1568"/>
                  </a:cubicBezTo>
                  <a:cubicBezTo>
                    <a:pt x="1296" y="1113"/>
                    <a:pt x="2530" y="607"/>
                    <a:pt x="3728" y="60"/>
                  </a:cubicBezTo>
                  <a:cubicBezTo>
                    <a:pt x="3762" y="45"/>
                    <a:pt x="3746" y="0"/>
                    <a:pt x="3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40;p58">
              <a:extLst>
                <a:ext uri="{FF2B5EF4-FFF2-40B4-BE49-F238E27FC236}">
                  <a16:creationId xmlns:a16="http://schemas.microsoft.com/office/drawing/2014/main" id="{3D747400-0133-DD20-03CC-E904DB50A8C7}"/>
                </a:ext>
              </a:extLst>
            </p:cNvPr>
            <p:cNvSpPr/>
            <p:nvPr/>
          </p:nvSpPr>
          <p:spPr>
            <a:xfrm>
              <a:off x="663300" y="2675037"/>
              <a:ext cx="416963" cy="55057"/>
            </a:xfrm>
            <a:custGeom>
              <a:avLst/>
              <a:gdLst/>
              <a:ahLst/>
              <a:cxnLst/>
              <a:rect l="l" t="t" r="r" b="b"/>
              <a:pathLst>
                <a:path w="3976" h="525" extrusionOk="0">
                  <a:moveTo>
                    <a:pt x="2780" y="0"/>
                  </a:moveTo>
                  <a:cubicBezTo>
                    <a:pt x="1925" y="0"/>
                    <a:pt x="946" y="98"/>
                    <a:pt x="40" y="463"/>
                  </a:cubicBezTo>
                  <a:cubicBezTo>
                    <a:pt x="0" y="470"/>
                    <a:pt x="9" y="524"/>
                    <a:pt x="45" y="524"/>
                  </a:cubicBezTo>
                  <a:cubicBezTo>
                    <a:pt x="47" y="524"/>
                    <a:pt x="50" y="524"/>
                    <a:pt x="52" y="524"/>
                  </a:cubicBezTo>
                  <a:cubicBezTo>
                    <a:pt x="54" y="521"/>
                    <a:pt x="59" y="521"/>
                    <a:pt x="62" y="519"/>
                  </a:cubicBezTo>
                  <a:cubicBezTo>
                    <a:pt x="960" y="158"/>
                    <a:pt x="1930" y="61"/>
                    <a:pt x="2779" y="61"/>
                  </a:cubicBezTo>
                  <a:cubicBezTo>
                    <a:pt x="3202" y="61"/>
                    <a:pt x="3594" y="86"/>
                    <a:pt x="3933" y="113"/>
                  </a:cubicBezTo>
                  <a:cubicBezTo>
                    <a:pt x="3934" y="113"/>
                    <a:pt x="3935" y="113"/>
                    <a:pt x="3937" y="113"/>
                  </a:cubicBezTo>
                  <a:cubicBezTo>
                    <a:pt x="3972" y="113"/>
                    <a:pt x="3975" y="57"/>
                    <a:pt x="3937" y="52"/>
                  </a:cubicBezTo>
                  <a:cubicBezTo>
                    <a:pt x="3598" y="25"/>
                    <a:pt x="3204" y="0"/>
                    <a:pt x="2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41;p58">
              <a:extLst>
                <a:ext uri="{FF2B5EF4-FFF2-40B4-BE49-F238E27FC236}">
                  <a16:creationId xmlns:a16="http://schemas.microsoft.com/office/drawing/2014/main" id="{ACED9B89-BACC-DC5C-F25D-94274B9AC2FE}"/>
                </a:ext>
              </a:extLst>
            </p:cNvPr>
            <p:cNvSpPr/>
            <p:nvPr/>
          </p:nvSpPr>
          <p:spPr>
            <a:xfrm>
              <a:off x="2054075" y="3885751"/>
              <a:ext cx="11431" cy="130983"/>
            </a:xfrm>
            <a:custGeom>
              <a:avLst/>
              <a:gdLst/>
              <a:ahLst/>
              <a:cxnLst/>
              <a:rect l="l" t="t" r="r" b="b"/>
              <a:pathLst>
                <a:path w="109" h="1249" extrusionOk="0">
                  <a:moveTo>
                    <a:pt x="53" y="1"/>
                  </a:moveTo>
                  <a:cubicBezTo>
                    <a:pt x="50" y="1"/>
                    <a:pt x="48" y="2"/>
                    <a:pt x="45" y="7"/>
                  </a:cubicBezTo>
                  <a:cubicBezTo>
                    <a:pt x="37" y="20"/>
                    <a:pt x="45" y="42"/>
                    <a:pt x="45" y="54"/>
                  </a:cubicBezTo>
                  <a:lnTo>
                    <a:pt x="45" y="117"/>
                  </a:lnTo>
                  <a:lnTo>
                    <a:pt x="45" y="191"/>
                  </a:lnTo>
                  <a:cubicBezTo>
                    <a:pt x="40" y="327"/>
                    <a:pt x="37" y="464"/>
                    <a:pt x="30" y="601"/>
                  </a:cubicBezTo>
                  <a:cubicBezTo>
                    <a:pt x="25" y="772"/>
                    <a:pt x="15" y="943"/>
                    <a:pt x="6" y="1114"/>
                  </a:cubicBezTo>
                  <a:cubicBezTo>
                    <a:pt x="3" y="1139"/>
                    <a:pt x="3" y="1163"/>
                    <a:pt x="3" y="1190"/>
                  </a:cubicBezTo>
                  <a:cubicBezTo>
                    <a:pt x="1" y="1203"/>
                    <a:pt x="1" y="1214"/>
                    <a:pt x="1" y="1227"/>
                  </a:cubicBezTo>
                  <a:lnTo>
                    <a:pt x="1" y="1227"/>
                  </a:lnTo>
                  <a:cubicBezTo>
                    <a:pt x="1" y="1227"/>
                    <a:pt x="1" y="1227"/>
                    <a:pt x="1" y="1227"/>
                  </a:cubicBezTo>
                  <a:lnTo>
                    <a:pt x="1" y="1232"/>
                  </a:lnTo>
                  <a:cubicBezTo>
                    <a:pt x="1" y="1230"/>
                    <a:pt x="1" y="1228"/>
                    <a:pt x="1" y="1227"/>
                  </a:cubicBezTo>
                  <a:lnTo>
                    <a:pt x="1" y="1227"/>
                  </a:lnTo>
                  <a:cubicBezTo>
                    <a:pt x="23" y="1234"/>
                    <a:pt x="40" y="1241"/>
                    <a:pt x="62" y="1249"/>
                  </a:cubicBezTo>
                  <a:cubicBezTo>
                    <a:pt x="62" y="1229"/>
                    <a:pt x="64" y="1210"/>
                    <a:pt x="64" y="1193"/>
                  </a:cubicBezTo>
                  <a:cubicBezTo>
                    <a:pt x="64" y="1168"/>
                    <a:pt x="67" y="1141"/>
                    <a:pt x="67" y="1117"/>
                  </a:cubicBezTo>
                  <a:cubicBezTo>
                    <a:pt x="79" y="946"/>
                    <a:pt x="86" y="775"/>
                    <a:pt x="94" y="604"/>
                  </a:cubicBezTo>
                  <a:cubicBezTo>
                    <a:pt x="99" y="467"/>
                    <a:pt x="103" y="330"/>
                    <a:pt x="106" y="191"/>
                  </a:cubicBezTo>
                  <a:lnTo>
                    <a:pt x="106" y="117"/>
                  </a:lnTo>
                  <a:cubicBezTo>
                    <a:pt x="106" y="88"/>
                    <a:pt x="106" y="56"/>
                    <a:pt x="108" y="27"/>
                  </a:cubicBezTo>
                  <a:cubicBezTo>
                    <a:pt x="91" y="22"/>
                    <a:pt x="79" y="15"/>
                    <a:pt x="64" y="7"/>
                  </a:cubicBezTo>
                  <a:cubicBezTo>
                    <a:pt x="60" y="4"/>
                    <a:pt x="56" y="1"/>
                    <a:pt x="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 name="CuadroTexto 5">
            <a:extLst>
              <a:ext uri="{FF2B5EF4-FFF2-40B4-BE49-F238E27FC236}">
                <a16:creationId xmlns:a16="http://schemas.microsoft.com/office/drawing/2014/main" id="{C2B21D80-1178-BA26-2D99-2BCF010D4C1F}"/>
              </a:ext>
            </a:extLst>
          </p:cNvPr>
          <p:cNvSpPr txBox="1"/>
          <p:nvPr/>
        </p:nvSpPr>
        <p:spPr>
          <a:xfrm>
            <a:off x="371993" y="380081"/>
            <a:ext cx="4200007" cy="1384995"/>
          </a:xfrm>
          <a:prstGeom prst="rect">
            <a:avLst/>
          </a:prstGeom>
          <a:noFill/>
        </p:spPr>
        <p:txBody>
          <a:bodyPr wrap="square">
            <a:spAutoFit/>
          </a:bodyPr>
          <a:lstStyle/>
          <a:p>
            <a:pPr algn="just"/>
            <a:r>
              <a:rPr lang="es-MX" b="1" i="0" dirty="0">
                <a:solidFill>
                  <a:srgbClr val="171923"/>
                </a:solidFill>
                <a:effectLst/>
                <a:latin typeface="Assistant" pitchFamily="2" charset="-79"/>
                <a:cs typeface="Assistant" pitchFamily="2" charset="-79"/>
              </a:rPr>
              <a:t>3. Fuentes de tráfico</a:t>
            </a:r>
          </a:p>
          <a:p>
            <a:pPr algn="just"/>
            <a:r>
              <a:rPr lang="es-MX" b="0" i="0" dirty="0">
                <a:solidFill>
                  <a:srgbClr val="171923"/>
                </a:solidFill>
                <a:effectLst/>
                <a:latin typeface="Assistant" pitchFamily="2" charset="-79"/>
                <a:cs typeface="Assistant" pitchFamily="2" charset="-79"/>
              </a:rPr>
              <a:t>Si sabes que la gente está llegando a tu comercio electrónico, eso es bueno. Pero es aún mejor saber cómo están llegando allí. Al descubrir las principales fuentes de tráfico, puedes ajustar tu estrategia para explotarlas al máximo.</a:t>
            </a:r>
          </a:p>
        </p:txBody>
      </p:sp>
      <p:sp>
        <p:nvSpPr>
          <p:cNvPr id="7" name="CuadroTexto 6">
            <a:extLst>
              <a:ext uri="{FF2B5EF4-FFF2-40B4-BE49-F238E27FC236}">
                <a16:creationId xmlns:a16="http://schemas.microsoft.com/office/drawing/2014/main" id="{EF86F847-BE4E-8883-4E64-4D4416ECCFA8}"/>
              </a:ext>
            </a:extLst>
          </p:cNvPr>
          <p:cNvSpPr txBox="1"/>
          <p:nvPr/>
        </p:nvSpPr>
        <p:spPr>
          <a:xfrm>
            <a:off x="4571996" y="1765076"/>
            <a:ext cx="4200007" cy="1169551"/>
          </a:xfrm>
          <a:prstGeom prst="rect">
            <a:avLst/>
          </a:prstGeom>
          <a:noFill/>
        </p:spPr>
        <p:txBody>
          <a:bodyPr wrap="square">
            <a:spAutoFit/>
          </a:bodyPr>
          <a:lstStyle/>
          <a:p>
            <a:pPr algn="just"/>
            <a:r>
              <a:rPr lang="es-MX" b="1" i="0" dirty="0">
                <a:solidFill>
                  <a:srgbClr val="171923"/>
                </a:solidFill>
                <a:effectLst/>
                <a:latin typeface="Assistant" pitchFamily="2" charset="-79"/>
                <a:cs typeface="Assistant" pitchFamily="2" charset="-79"/>
              </a:rPr>
              <a:t>4. Conversión</a:t>
            </a:r>
          </a:p>
          <a:p>
            <a:pPr algn="just"/>
            <a:r>
              <a:rPr lang="es-MX" b="0" i="0" dirty="0">
                <a:solidFill>
                  <a:srgbClr val="171923"/>
                </a:solidFill>
                <a:effectLst/>
                <a:latin typeface="Assistant" pitchFamily="2" charset="-79"/>
                <a:cs typeface="Assistant" pitchFamily="2" charset="-79"/>
              </a:rPr>
              <a:t>Una conversión, en el comercio electrónico, en la mayoría de los casos significa una compra. ¿Cuántos usuarios visitaron tus páginas y realizaron una compra?</a:t>
            </a:r>
          </a:p>
        </p:txBody>
      </p:sp>
      <p:sp>
        <p:nvSpPr>
          <p:cNvPr id="8" name="CuadroTexto 7">
            <a:extLst>
              <a:ext uri="{FF2B5EF4-FFF2-40B4-BE49-F238E27FC236}">
                <a16:creationId xmlns:a16="http://schemas.microsoft.com/office/drawing/2014/main" id="{FAE30AEC-9F2F-666C-29F4-E32D7E4CE291}"/>
              </a:ext>
            </a:extLst>
          </p:cNvPr>
          <p:cNvSpPr txBox="1"/>
          <p:nvPr/>
        </p:nvSpPr>
        <p:spPr>
          <a:xfrm>
            <a:off x="371992" y="3458946"/>
            <a:ext cx="5369589" cy="954107"/>
          </a:xfrm>
          <a:prstGeom prst="rect">
            <a:avLst/>
          </a:prstGeom>
          <a:noFill/>
        </p:spPr>
        <p:txBody>
          <a:bodyPr wrap="square">
            <a:spAutoFit/>
          </a:bodyPr>
          <a:lstStyle/>
          <a:p>
            <a:pPr algn="just"/>
            <a:r>
              <a:rPr lang="es-MX" b="1" i="0" dirty="0">
                <a:solidFill>
                  <a:srgbClr val="171923"/>
                </a:solidFill>
                <a:effectLst/>
                <a:latin typeface="Assistant" pitchFamily="2" charset="-79"/>
                <a:cs typeface="Assistant" pitchFamily="2" charset="-79"/>
              </a:rPr>
              <a:t>5. Cantidad y calidad de las reseñas de productos</a:t>
            </a:r>
          </a:p>
          <a:p>
            <a:pPr algn="just"/>
            <a:r>
              <a:rPr lang="es-MX" b="0" i="0" dirty="0">
                <a:solidFill>
                  <a:srgbClr val="171923"/>
                </a:solidFill>
                <a:effectLst/>
                <a:latin typeface="Assistant" pitchFamily="2" charset="-79"/>
                <a:cs typeface="Assistant" pitchFamily="2" charset="-79"/>
              </a:rPr>
              <a:t>Como explicamos, las reseñas de productos son contenido generado por los usuarios. Por lo tanto, no controlas directamente su producción</a:t>
            </a:r>
          </a:p>
        </p:txBody>
      </p:sp>
      <p:pic>
        <p:nvPicPr>
          <p:cNvPr id="10" name="Picture 4" descr="Cómo identificar las fuentes de tráfico en Google Analytics">
            <a:extLst>
              <a:ext uri="{FF2B5EF4-FFF2-40B4-BE49-F238E27FC236}">
                <a16:creationId xmlns:a16="http://schemas.microsoft.com/office/drawing/2014/main" id="{78450064-9710-02B4-1AAB-667343C4F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625" y="380081"/>
            <a:ext cx="2052751" cy="12091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1" name="Picture 6" descr="Mejorando el % de conversión de compra en ecommerce del 0,9% al 1,2%. 7 o  más ideas para conseguirlo | Todas las claves para llegar a Ecommerce  rentable">
            <a:extLst>
              <a:ext uri="{FF2B5EF4-FFF2-40B4-BE49-F238E27FC236}">
                <a16:creationId xmlns:a16="http://schemas.microsoft.com/office/drawing/2014/main" id="{9371BE0F-D0D6-9F7A-8A84-8CFC9ABC2A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25"/>
          <a:stretch/>
        </p:blipFill>
        <p:spPr bwMode="auto">
          <a:xfrm>
            <a:off x="1119985" y="1765076"/>
            <a:ext cx="2704021" cy="13288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026" name="Picture 2" descr="▷ Calidad y Productividad | Líder del Emprendimiento">
            <a:extLst>
              <a:ext uri="{FF2B5EF4-FFF2-40B4-BE49-F238E27FC236}">
                <a16:creationId xmlns:a16="http://schemas.microsoft.com/office/drawing/2014/main" id="{1D142B0D-2961-47CD-DA91-96D65BCAF2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8276" y="2974230"/>
            <a:ext cx="1946426" cy="1942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736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4" name="CuadroTexto 3">
            <a:extLst>
              <a:ext uri="{FF2B5EF4-FFF2-40B4-BE49-F238E27FC236}">
                <a16:creationId xmlns:a16="http://schemas.microsoft.com/office/drawing/2014/main" id="{551DE010-E189-B93F-5E10-CF7A9CC3BA1F}"/>
              </a:ext>
            </a:extLst>
          </p:cNvPr>
          <p:cNvSpPr txBox="1"/>
          <p:nvPr/>
        </p:nvSpPr>
        <p:spPr>
          <a:xfrm>
            <a:off x="294444" y="387832"/>
            <a:ext cx="4277556" cy="1384995"/>
          </a:xfrm>
          <a:prstGeom prst="rect">
            <a:avLst/>
          </a:prstGeom>
          <a:noFill/>
        </p:spPr>
        <p:txBody>
          <a:bodyPr wrap="square">
            <a:spAutoFit/>
          </a:bodyPr>
          <a:lstStyle/>
          <a:p>
            <a:pPr algn="just"/>
            <a:r>
              <a:rPr lang="es-MX" b="1" i="0" dirty="0">
                <a:solidFill>
                  <a:schemeClr val="bg1"/>
                </a:solidFill>
                <a:effectLst/>
                <a:latin typeface="Assistant" pitchFamily="2" charset="-79"/>
                <a:cs typeface="Assistant" pitchFamily="2" charset="-79"/>
              </a:rPr>
              <a:t>6. Abandono del carrito</a:t>
            </a:r>
          </a:p>
          <a:p>
            <a:pPr algn="just"/>
            <a:r>
              <a:rPr lang="es-MX" b="0" i="0" dirty="0">
                <a:solidFill>
                  <a:schemeClr val="bg1"/>
                </a:solidFill>
                <a:effectLst/>
                <a:latin typeface="Assistant" pitchFamily="2" charset="-79"/>
                <a:cs typeface="Assistant" pitchFamily="2" charset="-79"/>
              </a:rPr>
              <a:t>El</a:t>
            </a:r>
            <a:r>
              <a:rPr lang="es-MX" dirty="0">
                <a:solidFill>
                  <a:schemeClr val="bg1"/>
                </a:solidFill>
                <a:latin typeface="Assistant" pitchFamily="2" charset="-79"/>
                <a:cs typeface="Assistant" pitchFamily="2" charset="-79"/>
              </a:rPr>
              <a:t> abandono del carrito</a:t>
            </a:r>
            <a:r>
              <a:rPr lang="es-MX" b="0" i="0" dirty="0">
                <a:solidFill>
                  <a:schemeClr val="bg1"/>
                </a:solidFill>
                <a:effectLst/>
                <a:latin typeface="Assistant" pitchFamily="2" charset="-79"/>
                <a:cs typeface="Assistant" pitchFamily="2" charset="-79"/>
              </a:rPr>
              <a:t> es aquella situación en la que el usuario coloca artículos en el carrito virtual pero no completa la compra. Muchos factores pueden provocar este abandono, como el coste final del envío o el tiempo de entrega.</a:t>
            </a:r>
            <a:endParaRPr lang="es-MX" b="1" i="0" dirty="0">
              <a:solidFill>
                <a:schemeClr val="bg1"/>
              </a:solidFill>
              <a:effectLst/>
              <a:latin typeface="Assistant" pitchFamily="2" charset="-79"/>
              <a:cs typeface="Assistant" pitchFamily="2" charset="-79"/>
            </a:endParaRPr>
          </a:p>
        </p:txBody>
      </p:sp>
      <p:sp>
        <p:nvSpPr>
          <p:cNvPr id="5" name="CuadroTexto 4">
            <a:extLst>
              <a:ext uri="{FF2B5EF4-FFF2-40B4-BE49-F238E27FC236}">
                <a16:creationId xmlns:a16="http://schemas.microsoft.com/office/drawing/2014/main" id="{5588CE0D-910B-7199-7EAC-46EEAE9EC63B}"/>
              </a:ext>
            </a:extLst>
          </p:cNvPr>
          <p:cNvSpPr txBox="1"/>
          <p:nvPr/>
        </p:nvSpPr>
        <p:spPr>
          <a:xfrm>
            <a:off x="4572000" y="1892411"/>
            <a:ext cx="4167963" cy="954107"/>
          </a:xfrm>
          <a:prstGeom prst="rect">
            <a:avLst/>
          </a:prstGeom>
          <a:noFill/>
        </p:spPr>
        <p:txBody>
          <a:bodyPr wrap="square">
            <a:spAutoFit/>
          </a:bodyPr>
          <a:lstStyle/>
          <a:p>
            <a:pPr algn="just"/>
            <a:r>
              <a:rPr lang="es-MX" b="1" i="0" dirty="0">
                <a:solidFill>
                  <a:schemeClr val="bg1"/>
                </a:solidFill>
                <a:effectLst/>
                <a:latin typeface="Assistant" pitchFamily="2" charset="-79"/>
                <a:cs typeface="Assistant" pitchFamily="2" charset="-79"/>
              </a:rPr>
              <a:t>7. Tiempo medio de respuesta</a:t>
            </a:r>
          </a:p>
          <a:p>
            <a:pPr algn="just"/>
            <a:r>
              <a:rPr lang="es-MX" b="0" i="0" dirty="0">
                <a:solidFill>
                  <a:schemeClr val="bg1"/>
                </a:solidFill>
                <a:effectLst/>
                <a:latin typeface="Assistant" pitchFamily="2" charset="-79"/>
                <a:cs typeface="Assistant" pitchFamily="2" charset="-79"/>
              </a:rPr>
              <a:t>¿Cuánto tarda tu </a:t>
            </a:r>
            <a:r>
              <a:rPr lang="es-MX" b="0" i="0" dirty="0" err="1">
                <a:solidFill>
                  <a:schemeClr val="bg1"/>
                </a:solidFill>
                <a:effectLst/>
                <a:latin typeface="Assistant" pitchFamily="2" charset="-79"/>
                <a:cs typeface="Assistant" pitchFamily="2" charset="-79"/>
              </a:rPr>
              <a:t>ecommerce</a:t>
            </a:r>
            <a:r>
              <a:rPr lang="es-MX" b="0" i="0" dirty="0">
                <a:solidFill>
                  <a:schemeClr val="bg1"/>
                </a:solidFill>
                <a:effectLst/>
                <a:latin typeface="Assistant" pitchFamily="2" charset="-79"/>
                <a:cs typeface="Assistant" pitchFamily="2" charset="-79"/>
              </a:rPr>
              <a:t> en responder a una consulta o solicitud enviada a través de los canales de comunicación oficiales?</a:t>
            </a:r>
          </a:p>
        </p:txBody>
      </p:sp>
      <p:sp>
        <p:nvSpPr>
          <p:cNvPr id="6" name="CuadroTexto 5">
            <a:extLst>
              <a:ext uri="{FF2B5EF4-FFF2-40B4-BE49-F238E27FC236}">
                <a16:creationId xmlns:a16="http://schemas.microsoft.com/office/drawing/2014/main" id="{F640B216-E605-AF01-F862-9F7E2CCEC01C}"/>
              </a:ext>
            </a:extLst>
          </p:cNvPr>
          <p:cNvSpPr txBox="1"/>
          <p:nvPr/>
        </p:nvSpPr>
        <p:spPr>
          <a:xfrm>
            <a:off x="294444" y="3784398"/>
            <a:ext cx="5893705" cy="738664"/>
          </a:xfrm>
          <a:prstGeom prst="rect">
            <a:avLst/>
          </a:prstGeom>
          <a:noFill/>
        </p:spPr>
        <p:txBody>
          <a:bodyPr wrap="square">
            <a:spAutoFit/>
          </a:bodyPr>
          <a:lstStyle/>
          <a:p>
            <a:pPr algn="just"/>
            <a:r>
              <a:rPr lang="es-MX" b="1" i="0" dirty="0">
                <a:solidFill>
                  <a:schemeClr val="bg1"/>
                </a:solidFill>
                <a:effectLst/>
                <a:latin typeface="Assistant" pitchFamily="2" charset="-79"/>
                <a:cs typeface="Assistant" pitchFamily="2" charset="-79"/>
              </a:rPr>
              <a:t>8. Competitividad de precios</a:t>
            </a:r>
          </a:p>
          <a:p>
            <a:pPr algn="just"/>
            <a:r>
              <a:rPr lang="es-MX" b="0" i="0" dirty="0">
                <a:solidFill>
                  <a:schemeClr val="bg1"/>
                </a:solidFill>
                <a:effectLst/>
                <a:latin typeface="Assistant" pitchFamily="2" charset="-79"/>
                <a:cs typeface="Assistant" pitchFamily="2" charset="-79"/>
              </a:rPr>
              <a:t>No es de extrañar que uno de los principales factores que llevan a los consumidores a elegir tal o cual comercio electrónico sea el precio.</a:t>
            </a:r>
          </a:p>
        </p:txBody>
      </p:sp>
      <p:pic>
        <p:nvPicPr>
          <p:cNvPr id="7" name="Picture 2" descr="El comercio electrónico en México creció 28.6% en 2019, según la Asociación  de Internet MX | DPL News">
            <a:extLst>
              <a:ext uri="{FF2B5EF4-FFF2-40B4-BE49-F238E27FC236}">
                <a16:creationId xmlns:a16="http://schemas.microsoft.com/office/drawing/2014/main" id="{43BE6DE2-8070-4210-AB62-AC1868046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438" y="472318"/>
            <a:ext cx="1837227" cy="13005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1 de cada 2 mexicanos considera adquirir regalos por comercio electrónico:  Mercado Libre : Inmobiliare">
            <a:extLst>
              <a:ext uri="{FF2B5EF4-FFF2-40B4-BE49-F238E27FC236}">
                <a16:creationId xmlns:a16="http://schemas.microsoft.com/office/drawing/2014/main" id="{AFFD1CDB-ECD9-C04A-7A97-2439F2099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9265" y="3253563"/>
            <a:ext cx="2138049" cy="141761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Tácticas para atender leads a tiempo - Blog - Convertia - Intelligent  Customer Adquisition | Blog – Convertia – Intelligent Customer Adquisition">
            <a:extLst>
              <a:ext uri="{FF2B5EF4-FFF2-40B4-BE49-F238E27FC236}">
                <a16:creationId xmlns:a16="http://schemas.microsoft.com/office/drawing/2014/main" id="{5BCC8563-17EE-0DFC-3E37-91C9AA87A5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252" y="1985678"/>
            <a:ext cx="2954148" cy="1481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30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89"/>
        <p:cNvGrpSpPr/>
        <p:nvPr/>
      </p:nvGrpSpPr>
      <p:grpSpPr>
        <a:xfrm>
          <a:off x="0" y="0"/>
          <a:ext cx="0" cy="0"/>
          <a:chOff x="0" y="0"/>
          <a:chExt cx="0" cy="0"/>
        </a:xfrm>
      </p:grpSpPr>
      <p:sp>
        <p:nvSpPr>
          <p:cNvPr id="690" name="Google Shape;690;p37"/>
          <p:cNvSpPr/>
          <p:nvPr/>
        </p:nvSpPr>
        <p:spPr>
          <a:xfrm>
            <a:off x="2661570" y="1477981"/>
            <a:ext cx="1154100" cy="115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1" name="Google Shape;691;p37"/>
          <p:cNvSpPr txBox="1">
            <a:spLocks noGrp="1"/>
          </p:cNvSpPr>
          <p:nvPr>
            <p:ph type="title"/>
          </p:nvPr>
        </p:nvSpPr>
        <p:spPr>
          <a:xfrm>
            <a:off x="-81153" y="2799176"/>
            <a:ext cx="6493559" cy="1343683"/>
          </a:xfrm>
          <a:prstGeom prst="rect">
            <a:avLst/>
          </a:prstGeom>
        </p:spPr>
        <p:txBody>
          <a:bodyPr spcFirstLastPara="1" wrap="square" lIns="91425" tIns="91425" rIns="91425" bIns="91425" anchor="b" anchorCtr="0">
            <a:noAutofit/>
          </a:bodyPr>
          <a:lstStyle/>
          <a:p>
            <a:r>
              <a:rPr lang="es-MX" sz="3600" dirty="0"/>
              <a:t>3.4.1 Tiendas electrónicas</a:t>
            </a:r>
          </a:p>
        </p:txBody>
      </p:sp>
      <p:sp>
        <p:nvSpPr>
          <p:cNvPr id="693" name="Google Shape;693;p37"/>
          <p:cNvSpPr txBox="1">
            <a:spLocks noGrp="1"/>
          </p:cNvSpPr>
          <p:nvPr>
            <p:ph type="title" idx="2"/>
          </p:nvPr>
        </p:nvSpPr>
        <p:spPr>
          <a:xfrm>
            <a:off x="2367422" y="1579731"/>
            <a:ext cx="1742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94" name="Google Shape;694;p37"/>
          <p:cNvSpPr/>
          <p:nvPr/>
        </p:nvSpPr>
        <p:spPr>
          <a:xfrm>
            <a:off x="1586150" y="673813"/>
            <a:ext cx="295153" cy="469260"/>
          </a:xfrm>
          <a:custGeom>
            <a:avLst/>
            <a:gdLst/>
            <a:ahLst/>
            <a:cxnLst/>
            <a:rect l="l" t="t" r="r" b="b"/>
            <a:pathLst>
              <a:path w="1685" h="2679" extrusionOk="0">
                <a:moveTo>
                  <a:pt x="812" y="1"/>
                </a:moveTo>
                <a:lnTo>
                  <a:pt x="812" y="1"/>
                </a:lnTo>
                <a:cubicBezTo>
                  <a:pt x="812" y="1"/>
                  <a:pt x="812" y="2"/>
                  <a:pt x="811" y="2"/>
                </a:cubicBezTo>
                <a:lnTo>
                  <a:pt x="811" y="2"/>
                </a:lnTo>
                <a:cubicBezTo>
                  <a:pt x="812" y="2"/>
                  <a:pt x="812" y="1"/>
                  <a:pt x="812" y="1"/>
                </a:cubicBezTo>
                <a:close/>
                <a:moveTo>
                  <a:pt x="811" y="2"/>
                </a:moveTo>
                <a:cubicBezTo>
                  <a:pt x="726" y="234"/>
                  <a:pt x="699" y="470"/>
                  <a:pt x="634" y="704"/>
                </a:cubicBezTo>
                <a:cubicBezTo>
                  <a:pt x="543" y="1012"/>
                  <a:pt x="389" y="1293"/>
                  <a:pt x="1" y="1413"/>
                </a:cubicBezTo>
                <a:cubicBezTo>
                  <a:pt x="336" y="1438"/>
                  <a:pt x="551" y="1741"/>
                  <a:pt x="629" y="1975"/>
                </a:cubicBezTo>
                <a:cubicBezTo>
                  <a:pt x="702" y="2205"/>
                  <a:pt x="707" y="2449"/>
                  <a:pt x="780" y="2679"/>
                </a:cubicBezTo>
                <a:cubicBezTo>
                  <a:pt x="851" y="2288"/>
                  <a:pt x="902" y="1792"/>
                  <a:pt x="1330" y="1543"/>
                </a:cubicBezTo>
                <a:cubicBezTo>
                  <a:pt x="1443" y="1481"/>
                  <a:pt x="1562" y="1430"/>
                  <a:pt x="1684" y="1391"/>
                </a:cubicBezTo>
                <a:cubicBezTo>
                  <a:pt x="1579" y="1359"/>
                  <a:pt x="1477" y="1318"/>
                  <a:pt x="1379" y="1269"/>
                </a:cubicBezTo>
                <a:cubicBezTo>
                  <a:pt x="1181" y="1154"/>
                  <a:pt x="1032" y="971"/>
                  <a:pt x="961" y="753"/>
                </a:cubicBezTo>
                <a:cubicBezTo>
                  <a:pt x="920" y="634"/>
                  <a:pt x="890" y="511"/>
                  <a:pt x="873" y="387"/>
                </a:cubicBezTo>
                <a:cubicBezTo>
                  <a:pt x="863" y="316"/>
                  <a:pt x="858" y="245"/>
                  <a:pt x="849" y="177"/>
                </a:cubicBezTo>
                <a:cubicBezTo>
                  <a:pt x="844" y="136"/>
                  <a:pt x="799" y="40"/>
                  <a:pt x="811"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1235636" y="497368"/>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618511" y="636343"/>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853349" y="1044930"/>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8410250" y="4127888"/>
            <a:ext cx="295153" cy="469260"/>
          </a:xfrm>
          <a:custGeom>
            <a:avLst/>
            <a:gdLst/>
            <a:ahLst/>
            <a:cxnLst/>
            <a:rect l="l" t="t" r="r" b="b"/>
            <a:pathLst>
              <a:path w="1685" h="2679" extrusionOk="0">
                <a:moveTo>
                  <a:pt x="812" y="1"/>
                </a:moveTo>
                <a:lnTo>
                  <a:pt x="812" y="1"/>
                </a:lnTo>
                <a:cubicBezTo>
                  <a:pt x="812" y="1"/>
                  <a:pt x="812" y="2"/>
                  <a:pt x="811" y="2"/>
                </a:cubicBezTo>
                <a:lnTo>
                  <a:pt x="811" y="2"/>
                </a:lnTo>
                <a:cubicBezTo>
                  <a:pt x="812" y="2"/>
                  <a:pt x="812" y="1"/>
                  <a:pt x="812" y="1"/>
                </a:cubicBezTo>
                <a:close/>
                <a:moveTo>
                  <a:pt x="811" y="2"/>
                </a:moveTo>
                <a:cubicBezTo>
                  <a:pt x="726" y="234"/>
                  <a:pt x="699" y="470"/>
                  <a:pt x="634" y="704"/>
                </a:cubicBezTo>
                <a:cubicBezTo>
                  <a:pt x="543" y="1012"/>
                  <a:pt x="389" y="1293"/>
                  <a:pt x="1" y="1413"/>
                </a:cubicBezTo>
                <a:cubicBezTo>
                  <a:pt x="336" y="1438"/>
                  <a:pt x="551" y="1741"/>
                  <a:pt x="629" y="1975"/>
                </a:cubicBezTo>
                <a:cubicBezTo>
                  <a:pt x="702" y="2205"/>
                  <a:pt x="707" y="2449"/>
                  <a:pt x="780" y="2679"/>
                </a:cubicBezTo>
                <a:cubicBezTo>
                  <a:pt x="851" y="2288"/>
                  <a:pt x="902" y="1792"/>
                  <a:pt x="1330" y="1543"/>
                </a:cubicBezTo>
                <a:cubicBezTo>
                  <a:pt x="1443" y="1481"/>
                  <a:pt x="1562" y="1430"/>
                  <a:pt x="1684" y="1391"/>
                </a:cubicBezTo>
                <a:cubicBezTo>
                  <a:pt x="1579" y="1359"/>
                  <a:pt x="1477" y="1318"/>
                  <a:pt x="1379" y="1269"/>
                </a:cubicBezTo>
                <a:cubicBezTo>
                  <a:pt x="1181" y="1154"/>
                  <a:pt x="1032" y="971"/>
                  <a:pt x="961" y="753"/>
                </a:cubicBezTo>
                <a:cubicBezTo>
                  <a:pt x="920" y="634"/>
                  <a:pt x="890" y="511"/>
                  <a:pt x="873" y="387"/>
                </a:cubicBezTo>
                <a:cubicBezTo>
                  <a:pt x="863" y="316"/>
                  <a:pt x="858" y="245"/>
                  <a:pt x="849" y="177"/>
                </a:cubicBezTo>
                <a:cubicBezTo>
                  <a:pt x="844" y="136"/>
                  <a:pt x="799" y="40"/>
                  <a:pt x="811"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8059736" y="3951443"/>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7442611" y="4090418"/>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7677449" y="4499005"/>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45;p31">
            <a:extLst>
              <a:ext uri="{FF2B5EF4-FFF2-40B4-BE49-F238E27FC236}">
                <a16:creationId xmlns:a16="http://schemas.microsoft.com/office/drawing/2014/main" id="{4EEA6D2B-9A5A-CE62-59AB-478F941B614E}"/>
              </a:ext>
            </a:extLst>
          </p:cNvPr>
          <p:cNvSpPr/>
          <p:nvPr/>
        </p:nvSpPr>
        <p:spPr>
          <a:xfrm>
            <a:off x="6958551" y="1178480"/>
            <a:ext cx="387271" cy="10378"/>
          </a:xfrm>
          <a:custGeom>
            <a:avLst/>
            <a:gdLst/>
            <a:ahLst/>
            <a:cxnLst/>
            <a:rect l="l" t="t" r="r" b="b"/>
            <a:pathLst>
              <a:path w="2948" h="79" extrusionOk="0">
                <a:moveTo>
                  <a:pt x="52" y="0"/>
                </a:moveTo>
                <a:cubicBezTo>
                  <a:pt x="1" y="0"/>
                  <a:pt x="1" y="78"/>
                  <a:pt x="52" y="78"/>
                </a:cubicBezTo>
                <a:lnTo>
                  <a:pt x="2897" y="78"/>
                </a:lnTo>
                <a:cubicBezTo>
                  <a:pt x="2948" y="78"/>
                  <a:pt x="2948" y="0"/>
                  <a:pt x="28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46;p31">
            <a:extLst>
              <a:ext uri="{FF2B5EF4-FFF2-40B4-BE49-F238E27FC236}">
                <a16:creationId xmlns:a16="http://schemas.microsoft.com/office/drawing/2014/main" id="{6531B9C6-C115-1765-B9C6-D4C5465691A1}"/>
              </a:ext>
            </a:extLst>
          </p:cNvPr>
          <p:cNvSpPr/>
          <p:nvPr/>
        </p:nvSpPr>
        <p:spPr>
          <a:xfrm>
            <a:off x="7660713" y="2411760"/>
            <a:ext cx="367960" cy="1683737"/>
          </a:xfrm>
          <a:custGeom>
            <a:avLst/>
            <a:gdLst/>
            <a:ahLst/>
            <a:cxnLst/>
            <a:rect l="l" t="t" r="r" b="b"/>
            <a:pathLst>
              <a:path w="2801" h="12817" extrusionOk="0">
                <a:moveTo>
                  <a:pt x="2756" y="0"/>
                </a:moveTo>
                <a:cubicBezTo>
                  <a:pt x="2739" y="0"/>
                  <a:pt x="2722" y="13"/>
                  <a:pt x="2720" y="30"/>
                </a:cubicBezTo>
                <a:lnTo>
                  <a:pt x="184" y="11919"/>
                </a:lnTo>
                <a:lnTo>
                  <a:pt x="0" y="12784"/>
                </a:lnTo>
                <a:cubicBezTo>
                  <a:pt x="22" y="12799"/>
                  <a:pt x="47" y="12809"/>
                  <a:pt x="74" y="12816"/>
                </a:cubicBezTo>
                <a:lnTo>
                  <a:pt x="264" y="11919"/>
                </a:lnTo>
                <a:lnTo>
                  <a:pt x="2796" y="47"/>
                </a:lnTo>
                <a:cubicBezTo>
                  <a:pt x="2801" y="25"/>
                  <a:pt x="2786" y="6"/>
                  <a:pt x="2764" y="1"/>
                </a:cubicBezTo>
                <a:cubicBezTo>
                  <a:pt x="2762" y="0"/>
                  <a:pt x="2759"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7;p31">
            <a:extLst>
              <a:ext uri="{FF2B5EF4-FFF2-40B4-BE49-F238E27FC236}">
                <a16:creationId xmlns:a16="http://schemas.microsoft.com/office/drawing/2014/main" id="{3FECC7D9-8B41-F3BB-B85F-4A984C685775}"/>
              </a:ext>
            </a:extLst>
          </p:cNvPr>
          <p:cNvSpPr/>
          <p:nvPr/>
        </p:nvSpPr>
        <p:spPr>
          <a:xfrm>
            <a:off x="6421528" y="879439"/>
            <a:ext cx="924302" cy="204802"/>
          </a:xfrm>
          <a:custGeom>
            <a:avLst/>
            <a:gdLst/>
            <a:ahLst/>
            <a:cxnLst/>
            <a:rect l="l" t="t" r="r" b="b"/>
            <a:pathLst>
              <a:path w="7036" h="1559" extrusionOk="0">
                <a:moveTo>
                  <a:pt x="42" y="0"/>
                </a:moveTo>
                <a:cubicBezTo>
                  <a:pt x="24" y="0"/>
                  <a:pt x="7" y="12"/>
                  <a:pt x="5" y="31"/>
                </a:cubicBezTo>
                <a:cubicBezTo>
                  <a:pt x="0" y="53"/>
                  <a:pt x="15" y="72"/>
                  <a:pt x="35" y="75"/>
                </a:cubicBezTo>
                <a:lnTo>
                  <a:pt x="6985" y="1558"/>
                </a:lnTo>
                <a:lnTo>
                  <a:pt x="6992" y="1558"/>
                </a:lnTo>
                <a:cubicBezTo>
                  <a:pt x="7012" y="1558"/>
                  <a:pt x="7026" y="1546"/>
                  <a:pt x="7031" y="1526"/>
                </a:cubicBezTo>
                <a:cubicBezTo>
                  <a:pt x="7036" y="1507"/>
                  <a:pt x="7021" y="1485"/>
                  <a:pt x="6999" y="1480"/>
                </a:cubicBezTo>
                <a:lnTo>
                  <a:pt x="52" y="1"/>
                </a:lnTo>
                <a:cubicBezTo>
                  <a:pt x="48" y="1"/>
                  <a:pt x="45"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48;p31">
            <a:extLst>
              <a:ext uri="{FF2B5EF4-FFF2-40B4-BE49-F238E27FC236}">
                <a16:creationId xmlns:a16="http://schemas.microsoft.com/office/drawing/2014/main" id="{F114AA76-9C4F-7020-5779-7806313BD79E}"/>
              </a:ext>
            </a:extLst>
          </p:cNvPr>
          <p:cNvGrpSpPr/>
          <p:nvPr/>
        </p:nvGrpSpPr>
        <p:grpSpPr>
          <a:xfrm>
            <a:off x="5972373" y="385167"/>
            <a:ext cx="2758933" cy="4076761"/>
            <a:chOff x="6255600" y="385150"/>
            <a:chExt cx="2475489" cy="3657928"/>
          </a:xfrm>
        </p:grpSpPr>
        <p:sp>
          <p:nvSpPr>
            <p:cNvPr id="8" name="Google Shape;549;p31">
              <a:extLst>
                <a:ext uri="{FF2B5EF4-FFF2-40B4-BE49-F238E27FC236}">
                  <a16:creationId xmlns:a16="http://schemas.microsoft.com/office/drawing/2014/main" id="{E015B634-B33C-1C59-DBFB-C6724DDE0BAC}"/>
                </a:ext>
              </a:extLst>
            </p:cNvPr>
            <p:cNvSpPr/>
            <p:nvPr/>
          </p:nvSpPr>
          <p:spPr>
            <a:xfrm>
              <a:off x="6563133" y="457665"/>
              <a:ext cx="426288" cy="177740"/>
            </a:xfrm>
            <a:custGeom>
              <a:avLst/>
              <a:gdLst/>
              <a:ahLst/>
              <a:cxnLst/>
              <a:rect l="l" t="t" r="r" b="b"/>
              <a:pathLst>
                <a:path w="3245" h="1353" extrusionOk="0">
                  <a:moveTo>
                    <a:pt x="0" y="1"/>
                  </a:moveTo>
                  <a:lnTo>
                    <a:pt x="181" y="77"/>
                  </a:lnTo>
                  <a:lnTo>
                    <a:pt x="3175" y="1347"/>
                  </a:lnTo>
                  <a:cubicBezTo>
                    <a:pt x="3179" y="1350"/>
                    <a:pt x="3184" y="1352"/>
                    <a:pt x="3189" y="1352"/>
                  </a:cubicBezTo>
                  <a:cubicBezTo>
                    <a:pt x="3190" y="1352"/>
                    <a:pt x="3191" y="1352"/>
                    <a:pt x="3192" y="1352"/>
                  </a:cubicBezTo>
                  <a:cubicBezTo>
                    <a:pt x="3234" y="1352"/>
                    <a:pt x="3245" y="1293"/>
                    <a:pt x="3204" y="1279"/>
                  </a:cubicBezTo>
                  <a:lnTo>
                    <a:pt x="376" y="77"/>
                  </a:lnTo>
                  <a:lnTo>
                    <a:pt x="1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50;p31">
              <a:extLst>
                <a:ext uri="{FF2B5EF4-FFF2-40B4-BE49-F238E27FC236}">
                  <a16:creationId xmlns:a16="http://schemas.microsoft.com/office/drawing/2014/main" id="{324768A0-D58F-093A-5282-917905FB7E88}"/>
                </a:ext>
              </a:extLst>
            </p:cNvPr>
            <p:cNvSpPr/>
            <p:nvPr/>
          </p:nvSpPr>
          <p:spPr>
            <a:xfrm>
              <a:off x="6255600" y="385150"/>
              <a:ext cx="2475489" cy="3657928"/>
            </a:xfrm>
            <a:custGeom>
              <a:avLst/>
              <a:gdLst/>
              <a:ahLst/>
              <a:cxnLst/>
              <a:rect l="l" t="t" r="r" b="b"/>
              <a:pathLst>
                <a:path w="18844" h="27845" extrusionOk="0">
                  <a:moveTo>
                    <a:pt x="2374" y="8338"/>
                  </a:moveTo>
                  <a:cubicBezTo>
                    <a:pt x="2372" y="8338"/>
                    <a:pt x="2370" y="8338"/>
                    <a:pt x="2368" y="8339"/>
                  </a:cubicBezTo>
                  <a:lnTo>
                    <a:pt x="78" y="8742"/>
                  </a:lnTo>
                  <a:lnTo>
                    <a:pt x="0" y="8754"/>
                  </a:lnTo>
                  <a:lnTo>
                    <a:pt x="0" y="8832"/>
                  </a:lnTo>
                  <a:lnTo>
                    <a:pt x="78" y="8820"/>
                  </a:lnTo>
                  <a:lnTo>
                    <a:pt x="2383" y="8414"/>
                  </a:lnTo>
                  <a:cubicBezTo>
                    <a:pt x="2402" y="8410"/>
                    <a:pt x="2417" y="8390"/>
                    <a:pt x="2412" y="8370"/>
                  </a:cubicBezTo>
                  <a:cubicBezTo>
                    <a:pt x="2410" y="8350"/>
                    <a:pt x="2393" y="8338"/>
                    <a:pt x="2374" y="8338"/>
                  </a:cubicBezTo>
                  <a:close/>
                  <a:moveTo>
                    <a:pt x="1685" y="11964"/>
                  </a:moveTo>
                  <a:cubicBezTo>
                    <a:pt x="1681" y="11964"/>
                    <a:pt x="1678" y="11964"/>
                    <a:pt x="1674" y="11965"/>
                  </a:cubicBezTo>
                  <a:lnTo>
                    <a:pt x="78" y="12439"/>
                  </a:lnTo>
                  <a:lnTo>
                    <a:pt x="0" y="12461"/>
                  </a:lnTo>
                  <a:lnTo>
                    <a:pt x="0" y="12542"/>
                  </a:lnTo>
                  <a:lnTo>
                    <a:pt x="78" y="12517"/>
                  </a:lnTo>
                  <a:lnTo>
                    <a:pt x="1696" y="12039"/>
                  </a:lnTo>
                  <a:cubicBezTo>
                    <a:pt x="1716" y="12034"/>
                    <a:pt x="1728" y="12012"/>
                    <a:pt x="1723" y="11990"/>
                  </a:cubicBezTo>
                  <a:cubicBezTo>
                    <a:pt x="1717" y="11973"/>
                    <a:pt x="1702" y="11964"/>
                    <a:pt x="1685" y="11964"/>
                  </a:cubicBezTo>
                  <a:close/>
                  <a:moveTo>
                    <a:pt x="17992" y="12317"/>
                  </a:moveTo>
                  <a:cubicBezTo>
                    <a:pt x="17988" y="12317"/>
                    <a:pt x="17983" y="12318"/>
                    <a:pt x="17979" y="12320"/>
                  </a:cubicBezTo>
                  <a:cubicBezTo>
                    <a:pt x="17959" y="12327"/>
                    <a:pt x="17949" y="12349"/>
                    <a:pt x="17959" y="12368"/>
                  </a:cubicBezTo>
                  <a:lnTo>
                    <a:pt x="18766" y="14367"/>
                  </a:lnTo>
                  <a:lnTo>
                    <a:pt x="18841" y="14558"/>
                  </a:lnTo>
                  <a:lnTo>
                    <a:pt x="18841" y="14353"/>
                  </a:lnTo>
                  <a:lnTo>
                    <a:pt x="18766" y="14162"/>
                  </a:lnTo>
                  <a:lnTo>
                    <a:pt x="18030" y="12342"/>
                  </a:lnTo>
                  <a:cubicBezTo>
                    <a:pt x="18022" y="12326"/>
                    <a:pt x="18007" y="12317"/>
                    <a:pt x="17992" y="12317"/>
                  </a:cubicBezTo>
                  <a:close/>
                  <a:moveTo>
                    <a:pt x="1960" y="14791"/>
                  </a:moveTo>
                  <a:cubicBezTo>
                    <a:pt x="1954" y="14791"/>
                    <a:pt x="1947" y="14793"/>
                    <a:pt x="1940" y="14798"/>
                  </a:cubicBezTo>
                  <a:lnTo>
                    <a:pt x="76" y="16005"/>
                  </a:lnTo>
                  <a:lnTo>
                    <a:pt x="0" y="16056"/>
                  </a:lnTo>
                  <a:lnTo>
                    <a:pt x="0" y="16146"/>
                  </a:lnTo>
                  <a:lnTo>
                    <a:pt x="76" y="16095"/>
                  </a:lnTo>
                  <a:lnTo>
                    <a:pt x="1979" y="14861"/>
                  </a:lnTo>
                  <a:cubicBezTo>
                    <a:pt x="1999" y="14851"/>
                    <a:pt x="2004" y="14827"/>
                    <a:pt x="1992" y="14810"/>
                  </a:cubicBezTo>
                  <a:cubicBezTo>
                    <a:pt x="1984" y="14797"/>
                    <a:pt x="1972" y="14791"/>
                    <a:pt x="1960" y="14791"/>
                  </a:cubicBezTo>
                  <a:close/>
                  <a:moveTo>
                    <a:pt x="9421" y="1"/>
                  </a:moveTo>
                  <a:cubicBezTo>
                    <a:pt x="9391" y="1"/>
                    <a:pt x="9362" y="3"/>
                    <a:pt x="9330" y="8"/>
                  </a:cubicBezTo>
                  <a:lnTo>
                    <a:pt x="15119" y="5797"/>
                  </a:lnTo>
                  <a:lnTo>
                    <a:pt x="8216" y="956"/>
                  </a:lnTo>
                  <a:lnTo>
                    <a:pt x="7493" y="448"/>
                  </a:lnTo>
                  <a:cubicBezTo>
                    <a:pt x="7483" y="475"/>
                    <a:pt x="7478" y="502"/>
                    <a:pt x="7475" y="531"/>
                  </a:cubicBezTo>
                  <a:lnTo>
                    <a:pt x="8147" y="1000"/>
                  </a:lnTo>
                  <a:lnTo>
                    <a:pt x="15139" y="5902"/>
                  </a:lnTo>
                  <a:lnTo>
                    <a:pt x="7710" y="2752"/>
                  </a:lnTo>
                  <a:cubicBezTo>
                    <a:pt x="7704" y="2749"/>
                    <a:pt x="7698" y="2748"/>
                    <a:pt x="7693" y="2748"/>
                  </a:cubicBezTo>
                  <a:cubicBezTo>
                    <a:pt x="7657" y="2748"/>
                    <a:pt x="7640" y="2804"/>
                    <a:pt x="7681" y="2821"/>
                  </a:cubicBezTo>
                  <a:lnTo>
                    <a:pt x="15073" y="5961"/>
                  </a:lnTo>
                  <a:lnTo>
                    <a:pt x="13028" y="5523"/>
                  </a:lnTo>
                  <a:cubicBezTo>
                    <a:pt x="13025" y="5523"/>
                    <a:pt x="13022" y="5523"/>
                    <a:pt x="13020" y="5523"/>
                  </a:cubicBezTo>
                  <a:cubicBezTo>
                    <a:pt x="13003" y="5523"/>
                    <a:pt x="12986" y="5536"/>
                    <a:pt x="12984" y="5553"/>
                  </a:cubicBezTo>
                  <a:cubicBezTo>
                    <a:pt x="12979" y="5575"/>
                    <a:pt x="12993" y="5594"/>
                    <a:pt x="13013" y="5599"/>
                  </a:cubicBezTo>
                  <a:lnTo>
                    <a:pt x="15093" y="6044"/>
                  </a:lnTo>
                  <a:lnTo>
                    <a:pt x="11297" y="6044"/>
                  </a:lnTo>
                  <a:cubicBezTo>
                    <a:pt x="11246" y="6044"/>
                    <a:pt x="11246" y="6120"/>
                    <a:pt x="11297" y="6120"/>
                  </a:cubicBezTo>
                  <a:lnTo>
                    <a:pt x="15014" y="6120"/>
                  </a:lnTo>
                  <a:lnTo>
                    <a:pt x="10217" y="6963"/>
                  </a:lnTo>
                  <a:cubicBezTo>
                    <a:pt x="10171" y="6973"/>
                    <a:pt x="10178" y="7039"/>
                    <a:pt x="10225" y="7039"/>
                  </a:cubicBezTo>
                  <a:cubicBezTo>
                    <a:pt x="10226" y="7040"/>
                    <a:pt x="10227" y="7040"/>
                    <a:pt x="10228" y="7040"/>
                  </a:cubicBezTo>
                  <a:cubicBezTo>
                    <a:pt x="10230" y="7040"/>
                    <a:pt x="10231" y="7040"/>
                    <a:pt x="10232" y="7039"/>
                  </a:cubicBezTo>
                  <a:lnTo>
                    <a:pt x="15105" y="6183"/>
                  </a:lnTo>
                  <a:lnTo>
                    <a:pt x="15105" y="6183"/>
                  </a:lnTo>
                  <a:lnTo>
                    <a:pt x="5579" y="10032"/>
                  </a:lnTo>
                  <a:cubicBezTo>
                    <a:pt x="5560" y="10042"/>
                    <a:pt x="5550" y="10064"/>
                    <a:pt x="5557" y="10084"/>
                  </a:cubicBezTo>
                  <a:cubicBezTo>
                    <a:pt x="5562" y="10098"/>
                    <a:pt x="5577" y="10108"/>
                    <a:pt x="5591" y="10108"/>
                  </a:cubicBezTo>
                  <a:cubicBezTo>
                    <a:pt x="5599" y="10108"/>
                    <a:pt x="5604" y="10106"/>
                    <a:pt x="5608" y="10103"/>
                  </a:cubicBezTo>
                  <a:lnTo>
                    <a:pt x="15100" y="6269"/>
                  </a:lnTo>
                  <a:lnTo>
                    <a:pt x="15100" y="6269"/>
                  </a:lnTo>
                  <a:lnTo>
                    <a:pt x="3184" y="13994"/>
                  </a:lnTo>
                  <a:cubicBezTo>
                    <a:pt x="3167" y="14006"/>
                    <a:pt x="3162" y="14030"/>
                    <a:pt x="3172" y="14047"/>
                  </a:cubicBezTo>
                  <a:cubicBezTo>
                    <a:pt x="3179" y="14057"/>
                    <a:pt x="3192" y="14064"/>
                    <a:pt x="3206" y="14064"/>
                  </a:cubicBezTo>
                  <a:cubicBezTo>
                    <a:pt x="3214" y="14064"/>
                    <a:pt x="3221" y="14062"/>
                    <a:pt x="3226" y="14057"/>
                  </a:cubicBezTo>
                  <a:lnTo>
                    <a:pt x="15173" y="6313"/>
                  </a:lnTo>
                  <a:lnTo>
                    <a:pt x="13101" y="8385"/>
                  </a:lnTo>
                  <a:cubicBezTo>
                    <a:pt x="13084" y="8400"/>
                    <a:pt x="13084" y="8424"/>
                    <a:pt x="13101" y="8439"/>
                  </a:cubicBezTo>
                  <a:cubicBezTo>
                    <a:pt x="13108" y="8446"/>
                    <a:pt x="13118" y="8449"/>
                    <a:pt x="13128" y="8449"/>
                  </a:cubicBezTo>
                  <a:cubicBezTo>
                    <a:pt x="13130" y="8449"/>
                    <a:pt x="13131" y="8449"/>
                    <a:pt x="13133" y="8449"/>
                  </a:cubicBezTo>
                  <a:cubicBezTo>
                    <a:pt x="13141" y="8449"/>
                    <a:pt x="13149" y="8445"/>
                    <a:pt x="13155" y="8439"/>
                  </a:cubicBezTo>
                  <a:lnTo>
                    <a:pt x="15271" y="6323"/>
                  </a:lnTo>
                  <a:lnTo>
                    <a:pt x="3839" y="22659"/>
                  </a:lnTo>
                  <a:cubicBezTo>
                    <a:pt x="3827" y="22679"/>
                    <a:pt x="3832" y="22703"/>
                    <a:pt x="3849" y="22713"/>
                  </a:cubicBezTo>
                  <a:cubicBezTo>
                    <a:pt x="3856" y="22718"/>
                    <a:pt x="3864" y="22720"/>
                    <a:pt x="3871" y="22720"/>
                  </a:cubicBezTo>
                  <a:cubicBezTo>
                    <a:pt x="3883" y="22720"/>
                    <a:pt x="3895" y="22715"/>
                    <a:pt x="3903" y="22703"/>
                  </a:cubicBezTo>
                  <a:lnTo>
                    <a:pt x="15234" y="6511"/>
                  </a:lnTo>
                  <a:lnTo>
                    <a:pt x="8548" y="22266"/>
                  </a:lnTo>
                  <a:cubicBezTo>
                    <a:pt x="8538" y="22285"/>
                    <a:pt x="8548" y="22307"/>
                    <a:pt x="8568" y="22314"/>
                  </a:cubicBezTo>
                  <a:cubicBezTo>
                    <a:pt x="8573" y="22317"/>
                    <a:pt x="8578" y="22319"/>
                    <a:pt x="8582" y="22319"/>
                  </a:cubicBezTo>
                  <a:cubicBezTo>
                    <a:pt x="8597" y="22319"/>
                    <a:pt x="8612" y="22310"/>
                    <a:pt x="8619" y="22295"/>
                  </a:cubicBezTo>
                  <a:lnTo>
                    <a:pt x="15337" y="6462"/>
                  </a:lnTo>
                  <a:lnTo>
                    <a:pt x="14836" y="8805"/>
                  </a:lnTo>
                  <a:cubicBezTo>
                    <a:pt x="14831" y="8827"/>
                    <a:pt x="14846" y="8847"/>
                    <a:pt x="14865" y="8852"/>
                  </a:cubicBezTo>
                  <a:lnTo>
                    <a:pt x="14873" y="8852"/>
                  </a:lnTo>
                  <a:cubicBezTo>
                    <a:pt x="14892" y="8852"/>
                    <a:pt x="14907" y="8840"/>
                    <a:pt x="14912" y="8820"/>
                  </a:cubicBezTo>
                  <a:lnTo>
                    <a:pt x="15420" y="6442"/>
                  </a:lnTo>
                  <a:lnTo>
                    <a:pt x="15420" y="15770"/>
                  </a:lnTo>
                  <a:cubicBezTo>
                    <a:pt x="15418" y="15797"/>
                    <a:pt x="15438" y="15810"/>
                    <a:pt x="15458" y="15810"/>
                  </a:cubicBezTo>
                  <a:cubicBezTo>
                    <a:pt x="15478" y="15810"/>
                    <a:pt x="15498" y="15797"/>
                    <a:pt x="15496" y="15770"/>
                  </a:cubicBezTo>
                  <a:lnTo>
                    <a:pt x="15496" y="6518"/>
                  </a:lnTo>
                  <a:lnTo>
                    <a:pt x="17448" y="17622"/>
                  </a:lnTo>
                  <a:cubicBezTo>
                    <a:pt x="17451" y="17640"/>
                    <a:pt x="17465" y="17652"/>
                    <a:pt x="17485" y="17652"/>
                  </a:cubicBezTo>
                  <a:cubicBezTo>
                    <a:pt x="17486" y="17653"/>
                    <a:pt x="17487" y="17654"/>
                    <a:pt x="17488" y="17654"/>
                  </a:cubicBezTo>
                  <a:cubicBezTo>
                    <a:pt x="17489" y="17654"/>
                    <a:pt x="17490" y="17653"/>
                    <a:pt x="17490" y="17652"/>
                  </a:cubicBezTo>
                  <a:cubicBezTo>
                    <a:pt x="17512" y="17649"/>
                    <a:pt x="17524" y="17630"/>
                    <a:pt x="17522" y="17610"/>
                  </a:cubicBezTo>
                  <a:lnTo>
                    <a:pt x="15557" y="6433"/>
                  </a:lnTo>
                  <a:lnTo>
                    <a:pt x="17443" y="11095"/>
                  </a:lnTo>
                  <a:cubicBezTo>
                    <a:pt x="17448" y="11110"/>
                    <a:pt x="17463" y="11120"/>
                    <a:pt x="17478" y="11120"/>
                  </a:cubicBezTo>
                  <a:cubicBezTo>
                    <a:pt x="17483" y="11120"/>
                    <a:pt x="17487" y="11117"/>
                    <a:pt x="17492" y="11117"/>
                  </a:cubicBezTo>
                  <a:cubicBezTo>
                    <a:pt x="17512" y="11107"/>
                    <a:pt x="17522" y="11085"/>
                    <a:pt x="17514" y="11066"/>
                  </a:cubicBezTo>
                  <a:lnTo>
                    <a:pt x="15645" y="6435"/>
                  </a:lnTo>
                  <a:lnTo>
                    <a:pt x="18766" y="11252"/>
                  </a:lnTo>
                  <a:lnTo>
                    <a:pt x="18844" y="11369"/>
                  </a:lnTo>
                  <a:lnTo>
                    <a:pt x="18844" y="11227"/>
                  </a:lnTo>
                  <a:lnTo>
                    <a:pt x="18766" y="11110"/>
                  </a:lnTo>
                  <a:lnTo>
                    <a:pt x="15686" y="6362"/>
                  </a:lnTo>
                  <a:lnTo>
                    <a:pt x="15686" y="6362"/>
                  </a:lnTo>
                  <a:lnTo>
                    <a:pt x="18766" y="9441"/>
                  </a:lnTo>
                  <a:lnTo>
                    <a:pt x="18844" y="9517"/>
                  </a:lnTo>
                  <a:lnTo>
                    <a:pt x="18844" y="9409"/>
                  </a:lnTo>
                  <a:lnTo>
                    <a:pt x="18766" y="9333"/>
                  </a:lnTo>
                  <a:lnTo>
                    <a:pt x="15794" y="6362"/>
                  </a:lnTo>
                  <a:lnTo>
                    <a:pt x="17749" y="7730"/>
                  </a:lnTo>
                  <a:cubicBezTo>
                    <a:pt x="17756" y="7735"/>
                    <a:pt x="17764" y="7738"/>
                    <a:pt x="17771" y="7738"/>
                  </a:cubicBezTo>
                  <a:cubicBezTo>
                    <a:pt x="17783" y="7738"/>
                    <a:pt x="17795" y="7733"/>
                    <a:pt x="17803" y="7723"/>
                  </a:cubicBezTo>
                  <a:cubicBezTo>
                    <a:pt x="17815" y="7703"/>
                    <a:pt x="17810" y="7681"/>
                    <a:pt x="17793" y="7669"/>
                  </a:cubicBezTo>
                  <a:lnTo>
                    <a:pt x="15777" y="6257"/>
                  </a:lnTo>
                  <a:lnTo>
                    <a:pt x="18766" y="7525"/>
                  </a:lnTo>
                  <a:lnTo>
                    <a:pt x="18844" y="7554"/>
                  </a:lnTo>
                  <a:lnTo>
                    <a:pt x="18844" y="7471"/>
                  </a:lnTo>
                  <a:lnTo>
                    <a:pt x="18766" y="7439"/>
                  </a:lnTo>
                  <a:lnTo>
                    <a:pt x="15840" y="6198"/>
                  </a:lnTo>
                  <a:lnTo>
                    <a:pt x="18766" y="6821"/>
                  </a:lnTo>
                  <a:lnTo>
                    <a:pt x="18844" y="6838"/>
                  </a:lnTo>
                  <a:lnTo>
                    <a:pt x="18844" y="6760"/>
                  </a:lnTo>
                  <a:lnTo>
                    <a:pt x="18766" y="6743"/>
                  </a:lnTo>
                  <a:lnTo>
                    <a:pt x="15821" y="6115"/>
                  </a:lnTo>
                  <a:lnTo>
                    <a:pt x="18291" y="6115"/>
                  </a:lnTo>
                  <a:cubicBezTo>
                    <a:pt x="18343" y="6115"/>
                    <a:pt x="18343" y="6039"/>
                    <a:pt x="18291" y="6039"/>
                  </a:cubicBezTo>
                  <a:lnTo>
                    <a:pt x="15899" y="6039"/>
                  </a:lnTo>
                  <a:lnTo>
                    <a:pt x="18766" y="5533"/>
                  </a:lnTo>
                  <a:lnTo>
                    <a:pt x="18841" y="5521"/>
                  </a:lnTo>
                  <a:lnTo>
                    <a:pt x="18841" y="5443"/>
                  </a:lnTo>
                  <a:lnTo>
                    <a:pt x="18766" y="5457"/>
                  </a:lnTo>
                  <a:lnTo>
                    <a:pt x="15809" y="5976"/>
                  </a:lnTo>
                  <a:lnTo>
                    <a:pt x="15809" y="5976"/>
                  </a:lnTo>
                  <a:lnTo>
                    <a:pt x="18766" y="4781"/>
                  </a:lnTo>
                  <a:lnTo>
                    <a:pt x="18841" y="4751"/>
                  </a:lnTo>
                  <a:lnTo>
                    <a:pt x="18841" y="4666"/>
                  </a:lnTo>
                  <a:lnTo>
                    <a:pt x="18766" y="4697"/>
                  </a:lnTo>
                  <a:lnTo>
                    <a:pt x="15814" y="5890"/>
                  </a:lnTo>
                  <a:lnTo>
                    <a:pt x="18766" y="3977"/>
                  </a:lnTo>
                  <a:lnTo>
                    <a:pt x="18841" y="3925"/>
                  </a:lnTo>
                  <a:lnTo>
                    <a:pt x="18841" y="3835"/>
                  </a:lnTo>
                  <a:lnTo>
                    <a:pt x="18766" y="3884"/>
                  </a:lnTo>
                  <a:lnTo>
                    <a:pt x="15740" y="5844"/>
                  </a:lnTo>
                  <a:lnTo>
                    <a:pt x="15740" y="5844"/>
                  </a:lnTo>
                  <a:lnTo>
                    <a:pt x="18841" y="2745"/>
                  </a:lnTo>
                  <a:lnTo>
                    <a:pt x="18841" y="2637"/>
                  </a:lnTo>
                  <a:lnTo>
                    <a:pt x="18766" y="2716"/>
                  </a:lnTo>
                  <a:lnTo>
                    <a:pt x="15835" y="5643"/>
                  </a:lnTo>
                  <a:lnTo>
                    <a:pt x="17663" y="3033"/>
                  </a:lnTo>
                  <a:cubicBezTo>
                    <a:pt x="17676" y="3016"/>
                    <a:pt x="17671" y="2992"/>
                    <a:pt x="17654" y="2980"/>
                  </a:cubicBezTo>
                  <a:cubicBezTo>
                    <a:pt x="17647" y="2975"/>
                    <a:pt x="17640" y="2973"/>
                    <a:pt x="17632" y="2973"/>
                  </a:cubicBezTo>
                  <a:cubicBezTo>
                    <a:pt x="17620" y="2973"/>
                    <a:pt x="17607" y="2979"/>
                    <a:pt x="17600" y="2989"/>
                  </a:cubicBezTo>
                  <a:lnTo>
                    <a:pt x="15591" y="5861"/>
                  </a:lnTo>
                  <a:lnTo>
                    <a:pt x="17810" y="629"/>
                  </a:lnTo>
                  <a:lnTo>
                    <a:pt x="17844" y="553"/>
                  </a:lnTo>
                  <a:lnTo>
                    <a:pt x="17759" y="553"/>
                  </a:lnTo>
                  <a:lnTo>
                    <a:pt x="17727" y="629"/>
                  </a:lnTo>
                  <a:lnTo>
                    <a:pt x="15579" y="5695"/>
                  </a:lnTo>
                  <a:lnTo>
                    <a:pt x="16659" y="629"/>
                  </a:lnTo>
                  <a:lnTo>
                    <a:pt x="16674" y="553"/>
                  </a:lnTo>
                  <a:lnTo>
                    <a:pt x="16596" y="553"/>
                  </a:lnTo>
                  <a:lnTo>
                    <a:pt x="16578" y="629"/>
                  </a:lnTo>
                  <a:lnTo>
                    <a:pt x="15496" y="5714"/>
                  </a:lnTo>
                  <a:lnTo>
                    <a:pt x="15496" y="553"/>
                  </a:lnTo>
                  <a:lnTo>
                    <a:pt x="15418" y="553"/>
                  </a:lnTo>
                  <a:lnTo>
                    <a:pt x="15418" y="5636"/>
                  </a:lnTo>
                  <a:lnTo>
                    <a:pt x="14926" y="2830"/>
                  </a:lnTo>
                  <a:cubicBezTo>
                    <a:pt x="14922" y="2813"/>
                    <a:pt x="14907" y="2800"/>
                    <a:pt x="14889" y="2800"/>
                  </a:cubicBezTo>
                  <a:cubicBezTo>
                    <a:pt x="14886" y="2800"/>
                    <a:pt x="14883" y="2801"/>
                    <a:pt x="14880" y="2801"/>
                  </a:cubicBezTo>
                  <a:cubicBezTo>
                    <a:pt x="14858" y="2804"/>
                    <a:pt x="14846" y="2823"/>
                    <a:pt x="14851" y="2845"/>
                  </a:cubicBezTo>
                  <a:lnTo>
                    <a:pt x="15357" y="5724"/>
                  </a:lnTo>
                  <a:lnTo>
                    <a:pt x="13296" y="631"/>
                  </a:lnTo>
                  <a:lnTo>
                    <a:pt x="13265" y="553"/>
                  </a:lnTo>
                  <a:lnTo>
                    <a:pt x="13184" y="553"/>
                  </a:lnTo>
                  <a:lnTo>
                    <a:pt x="13213" y="631"/>
                  </a:lnTo>
                  <a:lnTo>
                    <a:pt x="15271" y="5721"/>
                  </a:lnTo>
                  <a:lnTo>
                    <a:pt x="12202" y="988"/>
                  </a:lnTo>
                  <a:lnTo>
                    <a:pt x="11845" y="438"/>
                  </a:lnTo>
                  <a:cubicBezTo>
                    <a:pt x="11830" y="470"/>
                    <a:pt x="11820" y="504"/>
                    <a:pt x="11818" y="538"/>
                  </a:cubicBezTo>
                  <a:lnTo>
                    <a:pt x="12099" y="973"/>
                  </a:lnTo>
                  <a:lnTo>
                    <a:pt x="15227" y="5797"/>
                  </a:lnTo>
                  <a:lnTo>
                    <a:pt x="10012" y="582"/>
                  </a:lnTo>
                  <a:lnTo>
                    <a:pt x="9433" y="1"/>
                  </a:lnTo>
                  <a:close/>
                  <a:moveTo>
                    <a:pt x="2012" y="25299"/>
                  </a:moveTo>
                  <a:cubicBezTo>
                    <a:pt x="1999" y="25299"/>
                    <a:pt x="1987" y="25305"/>
                    <a:pt x="1979" y="25315"/>
                  </a:cubicBezTo>
                  <a:lnTo>
                    <a:pt x="264" y="27766"/>
                  </a:lnTo>
                  <a:lnTo>
                    <a:pt x="210" y="27845"/>
                  </a:lnTo>
                  <a:lnTo>
                    <a:pt x="305" y="27845"/>
                  </a:lnTo>
                  <a:lnTo>
                    <a:pt x="357" y="27766"/>
                  </a:lnTo>
                  <a:lnTo>
                    <a:pt x="2043" y="25359"/>
                  </a:lnTo>
                  <a:cubicBezTo>
                    <a:pt x="2055" y="25340"/>
                    <a:pt x="2050" y="25318"/>
                    <a:pt x="2033" y="25306"/>
                  </a:cubicBezTo>
                  <a:cubicBezTo>
                    <a:pt x="2027" y="25301"/>
                    <a:pt x="2019" y="25299"/>
                    <a:pt x="2012" y="2529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551;p31">
            <a:extLst>
              <a:ext uri="{FF2B5EF4-FFF2-40B4-BE49-F238E27FC236}">
                <a16:creationId xmlns:a16="http://schemas.microsoft.com/office/drawing/2014/main" id="{D5F1BA53-651C-9F19-1D64-F7A1948331EA}"/>
              </a:ext>
            </a:extLst>
          </p:cNvPr>
          <p:cNvSpPr/>
          <p:nvPr/>
        </p:nvSpPr>
        <p:spPr>
          <a:xfrm>
            <a:off x="7957315" y="1115598"/>
            <a:ext cx="465975" cy="448385"/>
          </a:xfrm>
          <a:custGeom>
            <a:avLst/>
            <a:gdLst/>
            <a:ahLst/>
            <a:cxnLst/>
            <a:rect l="l" t="t" r="r" b="b"/>
            <a:pathLst>
              <a:path w="2967" h="2855" extrusionOk="0">
                <a:moveTo>
                  <a:pt x="1540" y="0"/>
                </a:moveTo>
                <a:cubicBezTo>
                  <a:pt x="963" y="0"/>
                  <a:pt x="442" y="347"/>
                  <a:pt x="220" y="882"/>
                </a:cubicBezTo>
                <a:cubicBezTo>
                  <a:pt x="0" y="1415"/>
                  <a:pt x="122" y="2028"/>
                  <a:pt x="530" y="2436"/>
                </a:cubicBezTo>
                <a:cubicBezTo>
                  <a:pt x="804" y="2710"/>
                  <a:pt x="1169" y="2855"/>
                  <a:pt x="1541" y="2855"/>
                </a:cubicBezTo>
                <a:cubicBezTo>
                  <a:pt x="1724" y="2855"/>
                  <a:pt x="1909" y="2820"/>
                  <a:pt x="2085" y="2747"/>
                </a:cubicBezTo>
                <a:cubicBezTo>
                  <a:pt x="2620" y="2524"/>
                  <a:pt x="2967" y="2004"/>
                  <a:pt x="2967" y="1427"/>
                </a:cubicBezTo>
                <a:cubicBezTo>
                  <a:pt x="2967" y="638"/>
                  <a:pt x="2327" y="0"/>
                  <a:pt x="1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2;p31">
            <a:extLst>
              <a:ext uri="{FF2B5EF4-FFF2-40B4-BE49-F238E27FC236}">
                <a16:creationId xmlns:a16="http://schemas.microsoft.com/office/drawing/2014/main" id="{4B929D1C-FF40-0EB9-0BED-CC04C6616D00}"/>
              </a:ext>
            </a:extLst>
          </p:cNvPr>
          <p:cNvSpPr/>
          <p:nvPr/>
        </p:nvSpPr>
        <p:spPr>
          <a:xfrm>
            <a:off x="7974905" y="1132088"/>
            <a:ext cx="280339" cy="415404"/>
          </a:xfrm>
          <a:custGeom>
            <a:avLst/>
            <a:gdLst/>
            <a:ahLst/>
            <a:cxnLst/>
            <a:rect l="l" t="t" r="r" b="b"/>
            <a:pathLst>
              <a:path w="1785" h="2645" extrusionOk="0">
                <a:moveTo>
                  <a:pt x="893" y="0"/>
                </a:moveTo>
                <a:cubicBezTo>
                  <a:pt x="399" y="0"/>
                  <a:pt x="1" y="592"/>
                  <a:pt x="1" y="1322"/>
                </a:cubicBezTo>
                <a:cubicBezTo>
                  <a:pt x="1" y="2053"/>
                  <a:pt x="399" y="2644"/>
                  <a:pt x="893" y="2644"/>
                </a:cubicBezTo>
                <a:cubicBezTo>
                  <a:pt x="1386" y="2644"/>
                  <a:pt x="1785" y="2053"/>
                  <a:pt x="1785" y="1322"/>
                </a:cubicBezTo>
                <a:cubicBezTo>
                  <a:pt x="1785" y="592"/>
                  <a:pt x="1386" y="0"/>
                  <a:pt x="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553;p31">
            <a:extLst>
              <a:ext uri="{FF2B5EF4-FFF2-40B4-BE49-F238E27FC236}">
                <a16:creationId xmlns:a16="http://schemas.microsoft.com/office/drawing/2014/main" id="{568BCC36-D7D5-9BD7-DD8B-0C6E50F84E4B}"/>
              </a:ext>
            </a:extLst>
          </p:cNvPr>
          <p:cNvGrpSpPr/>
          <p:nvPr/>
        </p:nvGrpSpPr>
        <p:grpSpPr>
          <a:xfrm>
            <a:off x="5402204" y="1889625"/>
            <a:ext cx="2114312" cy="2899040"/>
            <a:chOff x="4035100" y="3072800"/>
            <a:chExt cx="372625" cy="510925"/>
          </a:xfrm>
        </p:grpSpPr>
        <p:sp>
          <p:nvSpPr>
            <p:cNvPr id="13" name="Google Shape;554;p31">
              <a:extLst>
                <a:ext uri="{FF2B5EF4-FFF2-40B4-BE49-F238E27FC236}">
                  <a16:creationId xmlns:a16="http://schemas.microsoft.com/office/drawing/2014/main" id="{EA0119EA-0C3E-1DE3-A5BD-7D148334E783}"/>
                </a:ext>
              </a:extLst>
            </p:cNvPr>
            <p:cNvSpPr/>
            <p:nvPr/>
          </p:nvSpPr>
          <p:spPr>
            <a:xfrm>
              <a:off x="4077800" y="3072800"/>
              <a:ext cx="329925" cy="510925"/>
            </a:xfrm>
            <a:custGeom>
              <a:avLst/>
              <a:gdLst/>
              <a:ahLst/>
              <a:cxnLst/>
              <a:rect l="l" t="t" r="r" b="b"/>
              <a:pathLst>
                <a:path w="13197" h="20437" extrusionOk="0">
                  <a:moveTo>
                    <a:pt x="460" y="1"/>
                  </a:moveTo>
                  <a:cubicBezTo>
                    <a:pt x="330" y="8"/>
                    <a:pt x="223" y="113"/>
                    <a:pt x="159" y="292"/>
                  </a:cubicBezTo>
                  <a:cubicBezTo>
                    <a:pt x="0" y="746"/>
                    <a:pt x="56" y="1257"/>
                    <a:pt x="122" y="1697"/>
                  </a:cubicBezTo>
                  <a:cubicBezTo>
                    <a:pt x="181" y="2103"/>
                    <a:pt x="249" y="2494"/>
                    <a:pt x="411" y="2858"/>
                  </a:cubicBezTo>
                  <a:cubicBezTo>
                    <a:pt x="355" y="3684"/>
                    <a:pt x="450" y="4353"/>
                    <a:pt x="706" y="4903"/>
                  </a:cubicBezTo>
                  <a:cubicBezTo>
                    <a:pt x="765" y="5038"/>
                    <a:pt x="846" y="5162"/>
                    <a:pt x="946" y="5270"/>
                  </a:cubicBezTo>
                  <a:cubicBezTo>
                    <a:pt x="658" y="6076"/>
                    <a:pt x="516" y="6743"/>
                    <a:pt x="499" y="7374"/>
                  </a:cubicBezTo>
                  <a:cubicBezTo>
                    <a:pt x="477" y="8131"/>
                    <a:pt x="570" y="8935"/>
                    <a:pt x="775" y="9764"/>
                  </a:cubicBezTo>
                  <a:cubicBezTo>
                    <a:pt x="990" y="10631"/>
                    <a:pt x="1342" y="11462"/>
                    <a:pt x="1679" y="12266"/>
                  </a:cubicBezTo>
                  <a:cubicBezTo>
                    <a:pt x="2094" y="13246"/>
                    <a:pt x="2525" y="14263"/>
                    <a:pt x="2703" y="15348"/>
                  </a:cubicBezTo>
                  <a:cubicBezTo>
                    <a:pt x="2767" y="15734"/>
                    <a:pt x="2798" y="16122"/>
                    <a:pt x="2796" y="16513"/>
                  </a:cubicBezTo>
                  <a:cubicBezTo>
                    <a:pt x="2796" y="16658"/>
                    <a:pt x="2786" y="16819"/>
                    <a:pt x="2683" y="16917"/>
                  </a:cubicBezTo>
                  <a:cubicBezTo>
                    <a:pt x="2647" y="16951"/>
                    <a:pt x="2605" y="16978"/>
                    <a:pt x="2559" y="17002"/>
                  </a:cubicBezTo>
                  <a:cubicBezTo>
                    <a:pt x="2500" y="17029"/>
                    <a:pt x="2449" y="17068"/>
                    <a:pt x="2402" y="17115"/>
                  </a:cubicBezTo>
                  <a:cubicBezTo>
                    <a:pt x="2314" y="17220"/>
                    <a:pt x="2317" y="17371"/>
                    <a:pt x="2329" y="17488"/>
                  </a:cubicBezTo>
                  <a:cubicBezTo>
                    <a:pt x="2332" y="17547"/>
                    <a:pt x="2349" y="17601"/>
                    <a:pt x="2378" y="17650"/>
                  </a:cubicBezTo>
                  <a:cubicBezTo>
                    <a:pt x="2434" y="17721"/>
                    <a:pt x="2515" y="17730"/>
                    <a:pt x="2581" y="17730"/>
                  </a:cubicBezTo>
                  <a:lnTo>
                    <a:pt x="2593" y="17730"/>
                  </a:lnTo>
                  <a:cubicBezTo>
                    <a:pt x="2617" y="17730"/>
                    <a:pt x="2639" y="17728"/>
                    <a:pt x="2661" y="17728"/>
                  </a:cubicBezTo>
                  <a:lnTo>
                    <a:pt x="2693" y="17726"/>
                  </a:lnTo>
                  <a:cubicBezTo>
                    <a:pt x="2798" y="17721"/>
                    <a:pt x="2908" y="17718"/>
                    <a:pt x="3011" y="17716"/>
                  </a:cubicBezTo>
                  <a:lnTo>
                    <a:pt x="3087" y="17716"/>
                  </a:lnTo>
                  <a:lnTo>
                    <a:pt x="3712" y="17701"/>
                  </a:lnTo>
                  <a:cubicBezTo>
                    <a:pt x="3722" y="17706"/>
                    <a:pt x="3732" y="17713"/>
                    <a:pt x="3744" y="17721"/>
                  </a:cubicBezTo>
                  <a:cubicBezTo>
                    <a:pt x="3776" y="17730"/>
                    <a:pt x="3808" y="17735"/>
                    <a:pt x="3842" y="17735"/>
                  </a:cubicBezTo>
                  <a:cubicBezTo>
                    <a:pt x="3854" y="17735"/>
                    <a:pt x="3869" y="17733"/>
                    <a:pt x="3883" y="17733"/>
                  </a:cubicBezTo>
                  <a:lnTo>
                    <a:pt x="4023" y="17728"/>
                  </a:lnTo>
                  <a:lnTo>
                    <a:pt x="4076" y="17728"/>
                  </a:lnTo>
                  <a:lnTo>
                    <a:pt x="4440" y="17711"/>
                  </a:lnTo>
                  <a:lnTo>
                    <a:pt x="4494" y="17706"/>
                  </a:lnTo>
                  <a:lnTo>
                    <a:pt x="4858" y="17691"/>
                  </a:lnTo>
                  <a:cubicBezTo>
                    <a:pt x="4929" y="17691"/>
                    <a:pt x="4998" y="17679"/>
                    <a:pt x="5066" y="17655"/>
                  </a:cubicBezTo>
                  <a:cubicBezTo>
                    <a:pt x="5249" y="17574"/>
                    <a:pt x="5298" y="17352"/>
                    <a:pt x="5325" y="17144"/>
                  </a:cubicBezTo>
                  <a:cubicBezTo>
                    <a:pt x="5394" y="16584"/>
                    <a:pt x="5472" y="16100"/>
                    <a:pt x="5567" y="15651"/>
                  </a:cubicBezTo>
                  <a:cubicBezTo>
                    <a:pt x="5606" y="15690"/>
                    <a:pt x="5648" y="15731"/>
                    <a:pt x="5687" y="15771"/>
                  </a:cubicBezTo>
                  <a:cubicBezTo>
                    <a:pt x="6112" y="16179"/>
                    <a:pt x="6513" y="16487"/>
                    <a:pt x="6904" y="16716"/>
                  </a:cubicBezTo>
                  <a:cubicBezTo>
                    <a:pt x="6720" y="16736"/>
                    <a:pt x="6537" y="16772"/>
                    <a:pt x="6359" y="16824"/>
                  </a:cubicBezTo>
                  <a:cubicBezTo>
                    <a:pt x="6105" y="16917"/>
                    <a:pt x="5882" y="17188"/>
                    <a:pt x="5970" y="17469"/>
                  </a:cubicBezTo>
                  <a:cubicBezTo>
                    <a:pt x="5992" y="17545"/>
                    <a:pt x="6048" y="17608"/>
                    <a:pt x="6122" y="17640"/>
                  </a:cubicBezTo>
                  <a:lnTo>
                    <a:pt x="6158" y="17655"/>
                  </a:lnTo>
                  <a:cubicBezTo>
                    <a:pt x="6176" y="17662"/>
                    <a:pt x="6190" y="17669"/>
                    <a:pt x="6205" y="17674"/>
                  </a:cubicBezTo>
                  <a:cubicBezTo>
                    <a:pt x="6210" y="17679"/>
                    <a:pt x="6217" y="17682"/>
                    <a:pt x="6224" y="17682"/>
                  </a:cubicBezTo>
                  <a:cubicBezTo>
                    <a:pt x="6271" y="17701"/>
                    <a:pt x="6320" y="17708"/>
                    <a:pt x="6369" y="17711"/>
                  </a:cubicBezTo>
                  <a:cubicBezTo>
                    <a:pt x="6823" y="17711"/>
                    <a:pt x="7273" y="17713"/>
                    <a:pt x="7725" y="17716"/>
                  </a:cubicBezTo>
                  <a:cubicBezTo>
                    <a:pt x="8162" y="17718"/>
                    <a:pt x="8607" y="17721"/>
                    <a:pt x="9054" y="17721"/>
                  </a:cubicBezTo>
                  <a:cubicBezTo>
                    <a:pt x="9736" y="17721"/>
                    <a:pt x="10425" y="17713"/>
                    <a:pt x="11112" y="17691"/>
                  </a:cubicBezTo>
                  <a:cubicBezTo>
                    <a:pt x="11390" y="17625"/>
                    <a:pt x="11444" y="17215"/>
                    <a:pt x="11608" y="17168"/>
                  </a:cubicBezTo>
                  <a:cubicBezTo>
                    <a:pt x="11639" y="17160"/>
                    <a:pt x="11666" y="17156"/>
                    <a:pt x="11689" y="17156"/>
                  </a:cubicBezTo>
                  <a:cubicBezTo>
                    <a:pt x="11897" y="17156"/>
                    <a:pt x="11849" y="17465"/>
                    <a:pt x="11794" y="17601"/>
                  </a:cubicBezTo>
                  <a:cubicBezTo>
                    <a:pt x="11684" y="17870"/>
                    <a:pt x="11449" y="18055"/>
                    <a:pt x="11197" y="18187"/>
                  </a:cubicBezTo>
                  <a:cubicBezTo>
                    <a:pt x="10433" y="18590"/>
                    <a:pt x="9547" y="18684"/>
                    <a:pt x="8682" y="18684"/>
                  </a:cubicBezTo>
                  <a:cubicBezTo>
                    <a:pt x="8648" y="18684"/>
                    <a:pt x="8614" y="18684"/>
                    <a:pt x="8580" y="18683"/>
                  </a:cubicBezTo>
                  <a:cubicBezTo>
                    <a:pt x="7999" y="18679"/>
                    <a:pt x="7416" y="18639"/>
                    <a:pt x="6835" y="18639"/>
                  </a:cubicBezTo>
                  <a:cubicBezTo>
                    <a:pt x="6520" y="18639"/>
                    <a:pt x="6206" y="18651"/>
                    <a:pt x="5892" y="18686"/>
                  </a:cubicBezTo>
                  <a:cubicBezTo>
                    <a:pt x="5645" y="18713"/>
                    <a:pt x="5394" y="18757"/>
                    <a:pt x="5181" y="18889"/>
                  </a:cubicBezTo>
                  <a:cubicBezTo>
                    <a:pt x="4971" y="19021"/>
                    <a:pt x="4809" y="19255"/>
                    <a:pt x="4829" y="19505"/>
                  </a:cubicBezTo>
                  <a:cubicBezTo>
                    <a:pt x="4849" y="19715"/>
                    <a:pt x="4995" y="19896"/>
                    <a:pt x="5174" y="20008"/>
                  </a:cubicBezTo>
                  <a:cubicBezTo>
                    <a:pt x="5352" y="20120"/>
                    <a:pt x="5562" y="20172"/>
                    <a:pt x="5767" y="20216"/>
                  </a:cubicBezTo>
                  <a:cubicBezTo>
                    <a:pt x="6471" y="20363"/>
                    <a:pt x="7185" y="20436"/>
                    <a:pt x="7897" y="20436"/>
                  </a:cubicBezTo>
                  <a:cubicBezTo>
                    <a:pt x="9207" y="20436"/>
                    <a:pt x="10511" y="20188"/>
                    <a:pt x="11740" y="19698"/>
                  </a:cubicBezTo>
                  <a:cubicBezTo>
                    <a:pt x="12282" y="19483"/>
                    <a:pt x="12620" y="19045"/>
                    <a:pt x="12886" y="18525"/>
                  </a:cubicBezTo>
                  <a:cubicBezTo>
                    <a:pt x="13104" y="18099"/>
                    <a:pt x="13196" y="17606"/>
                    <a:pt x="13099" y="17139"/>
                  </a:cubicBezTo>
                  <a:cubicBezTo>
                    <a:pt x="13035" y="16838"/>
                    <a:pt x="12896" y="16560"/>
                    <a:pt x="12698" y="16325"/>
                  </a:cubicBezTo>
                  <a:cubicBezTo>
                    <a:pt x="12544" y="16149"/>
                    <a:pt x="12331" y="16127"/>
                    <a:pt x="12116" y="16056"/>
                  </a:cubicBezTo>
                  <a:cubicBezTo>
                    <a:pt x="11813" y="15956"/>
                    <a:pt x="11642" y="15959"/>
                    <a:pt x="11657" y="15607"/>
                  </a:cubicBezTo>
                  <a:cubicBezTo>
                    <a:pt x="11667" y="15336"/>
                    <a:pt x="11681" y="15054"/>
                    <a:pt x="11694" y="14786"/>
                  </a:cubicBezTo>
                  <a:cubicBezTo>
                    <a:pt x="11706" y="14517"/>
                    <a:pt x="11718" y="14241"/>
                    <a:pt x="11728" y="13972"/>
                  </a:cubicBezTo>
                  <a:cubicBezTo>
                    <a:pt x="11774" y="12630"/>
                    <a:pt x="11779" y="11083"/>
                    <a:pt x="11251" y="9659"/>
                  </a:cubicBezTo>
                  <a:cubicBezTo>
                    <a:pt x="10591" y="8276"/>
                    <a:pt x="9570" y="7107"/>
                    <a:pt x="8126" y="6091"/>
                  </a:cubicBezTo>
                  <a:cubicBezTo>
                    <a:pt x="7781" y="5859"/>
                    <a:pt x="7417" y="5653"/>
                    <a:pt x="7041" y="5480"/>
                  </a:cubicBezTo>
                  <a:cubicBezTo>
                    <a:pt x="6491" y="5253"/>
                    <a:pt x="6061" y="4945"/>
                    <a:pt x="5755" y="4563"/>
                  </a:cubicBezTo>
                  <a:cubicBezTo>
                    <a:pt x="5706" y="4502"/>
                    <a:pt x="5662" y="4439"/>
                    <a:pt x="5621" y="4373"/>
                  </a:cubicBezTo>
                  <a:cubicBezTo>
                    <a:pt x="5606" y="4348"/>
                    <a:pt x="5589" y="4324"/>
                    <a:pt x="5572" y="4300"/>
                  </a:cubicBezTo>
                  <a:cubicBezTo>
                    <a:pt x="5533" y="4231"/>
                    <a:pt x="5499" y="4160"/>
                    <a:pt x="5469" y="4087"/>
                  </a:cubicBezTo>
                  <a:cubicBezTo>
                    <a:pt x="5533" y="3684"/>
                    <a:pt x="5550" y="3271"/>
                    <a:pt x="5518" y="2863"/>
                  </a:cubicBezTo>
                  <a:cubicBezTo>
                    <a:pt x="5679" y="2499"/>
                    <a:pt x="5748" y="2105"/>
                    <a:pt x="5807" y="1702"/>
                  </a:cubicBezTo>
                  <a:cubicBezTo>
                    <a:pt x="5873" y="1262"/>
                    <a:pt x="5929" y="751"/>
                    <a:pt x="5770" y="297"/>
                  </a:cubicBezTo>
                  <a:cubicBezTo>
                    <a:pt x="5706" y="116"/>
                    <a:pt x="5599" y="11"/>
                    <a:pt x="5472" y="6"/>
                  </a:cubicBezTo>
                  <a:lnTo>
                    <a:pt x="5469" y="6"/>
                  </a:lnTo>
                  <a:cubicBezTo>
                    <a:pt x="5413" y="6"/>
                    <a:pt x="5357" y="21"/>
                    <a:pt x="5310" y="47"/>
                  </a:cubicBezTo>
                  <a:cubicBezTo>
                    <a:pt x="4976" y="231"/>
                    <a:pt x="4719" y="522"/>
                    <a:pt x="4470" y="803"/>
                  </a:cubicBezTo>
                  <a:cubicBezTo>
                    <a:pt x="4296" y="1003"/>
                    <a:pt x="4113" y="1208"/>
                    <a:pt x="3905" y="1374"/>
                  </a:cubicBezTo>
                  <a:cubicBezTo>
                    <a:pt x="3684" y="1316"/>
                    <a:pt x="3438" y="1290"/>
                    <a:pt x="3142" y="1290"/>
                  </a:cubicBezTo>
                  <a:cubicBezTo>
                    <a:pt x="3104" y="1290"/>
                    <a:pt x="3065" y="1290"/>
                    <a:pt x="3026" y="1291"/>
                  </a:cubicBezTo>
                  <a:cubicBezTo>
                    <a:pt x="2941" y="1288"/>
                    <a:pt x="2861" y="1286"/>
                    <a:pt x="2784" y="1286"/>
                  </a:cubicBezTo>
                  <a:cubicBezTo>
                    <a:pt x="2485" y="1286"/>
                    <a:pt x="2244" y="1313"/>
                    <a:pt x="2024" y="1369"/>
                  </a:cubicBezTo>
                  <a:cubicBezTo>
                    <a:pt x="1813" y="1206"/>
                    <a:pt x="1633" y="998"/>
                    <a:pt x="1457" y="800"/>
                  </a:cubicBezTo>
                  <a:cubicBezTo>
                    <a:pt x="1210" y="517"/>
                    <a:pt x="953" y="226"/>
                    <a:pt x="618" y="43"/>
                  </a:cubicBezTo>
                  <a:cubicBezTo>
                    <a:pt x="570" y="16"/>
                    <a:pt x="516" y="1"/>
                    <a:pt x="4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5;p31">
              <a:extLst>
                <a:ext uri="{FF2B5EF4-FFF2-40B4-BE49-F238E27FC236}">
                  <a16:creationId xmlns:a16="http://schemas.microsoft.com/office/drawing/2014/main" id="{041EBFB7-3C04-0D03-EA94-512556B2061E}"/>
                </a:ext>
              </a:extLst>
            </p:cNvPr>
            <p:cNvSpPr/>
            <p:nvPr/>
          </p:nvSpPr>
          <p:spPr>
            <a:xfrm>
              <a:off x="4103575" y="3149200"/>
              <a:ext cx="34225" cy="18950"/>
            </a:xfrm>
            <a:custGeom>
              <a:avLst/>
              <a:gdLst/>
              <a:ahLst/>
              <a:cxnLst/>
              <a:rect l="l" t="t" r="r" b="b"/>
              <a:pathLst>
                <a:path w="1369" h="758" extrusionOk="0">
                  <a:moveTo>
                    <a:pt x="129" y="1"/>
                  </a:moveTo>
                  <a:cubicBezTo>
                    <a:pt x="106" y="1"/>
                    <a:pt x="82" y="1"/>
                    <a:pt x="59" y="2"/>
                  </a:cubicBezTo>
                  <a:lnTo>
                    <a:pt x="32" y="2"/>
                  </a:lnTo>
                  <a:cubicBezTo>
                    <a:pt x="13" y="5"/>
                    <a:pt x="0" y="19"/>
                    <a:pt x="3" y="36"/>
                  </a:cubicBezTo>
                  <a:cubicBezTo>
                    <a:pt x="3" y="51"/>
                    <a:pt x="15" y="63"/>
                    <a:pt x="30" y="66"/>
                  </a:cubicBezTo>
                  <a:cubicBezTo>
                    <a:pt x="49" y="229"/>
                    <a:pt x="91" y="356"/>
                    <a:pt x="164" y="457"/>
                  </a:cubicBezTo>
                  <a:cubicBezTo>
                    <a:pt x="299" y="645"/>
                    <a:pt x="543" y="757"/>
                    <a:pt x="797" y="757"/>
                  </a:cubicBezTo>
                  <a:cubicBezTo>
                    <a:pt x="875" y="757"/>
                    <a:pt x="949" y="747"/>
                    <a:pt x="1022" y="725"/>
                  </a:cubicBezTo>
                  <a:cubicBezTo>
                    <a:pt x="1100" y="708"/>
                    <a:pt x="1171" y="672"/>
                    <a:pt x="1235" y="623"/>
                  </a:cubicBezTo>
                  <a:cubicBezTo>
                    <a:pt x="1254" y="606"/>
                    <a:pt x="1274" y="586"/>
                    <a:pt x="1291" y="564"/>
                  </a:cubicBezTo>
                  <a:cubicBezTo>
                    <a:pt x="1298" y="572"/>
                    <a:pt x="1303" y="579"/>
                    <a:pt x="1310" y="586"/>
                  </a:cubicBezTo>
                  <a:cubicBezTo>
                    <a:pt x="1318" y="594"/>
                    <a:pt x="1325" y="598"/>
                    <a:pt x="1335" y="598"/>
                  </a:cubicBezTo>
                  <a:cubicBezTo>
                    <a:pt x="1342" y="598"/>
                    <a:pt x="1349" y="594"/>
                    <a:pt x="1354" y="589"/>
                  </a:cubicBezTo>
                  <a:cubicBezTo>
                    <a:pt x="1366" y="579"/>
                    <a:pt x="1369" y="559"/>
                    <a:pt x="1357" y="547"/>
                  </a:cubicBezTo>
                  <a:cubicBezTo>
                    <a:pt x="1342" y="530"/>
                    <a:pt x="1327" y="513"/>
                    <a:pt x="1310" y="498"/>
                  </a:cubicBezTo>
                  <a:cubicBezTo>
                    <a:pt x="1193" y="378"/>
                    <a:pt x="1059" y="278"/>
                    <a:pt x="912" y="200"/>
                  </a:cubicBezTo>
                  <a:cubicBezTo>
                    <a:pt x="885" y="183"/>
                    <a:pt x="853" y="168"/>
                    <a:pt x="824" y="156"/>
                  </a:cubicBezTo>
                  <a:cubicBezTo>
                    <a:pt x="768" y="129"/>
                    <a:pt x="712" y="107"/>
                    <a:pt x="653" y="88"/>
                  </a:cubicBezTo>
                  <a:cubicBezTo>
                    <a:pt x="624" y="78"/>
                    <a:pt x="594" y="68"/>
                    <a:pt x="567" y="61"/>
                  </a:cubicBezTo>
                  <a:cubicBezTo>
                    <a:pt x="424" y="21"/>
                    <a:pt x="277" y="1"/>
                    <a:pt x="129" y="1"/>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6;p31">
              <a:extLst>
                <a:ext uri="{FF2B5EF4-FFF2-40B4-BE49-F238E27FC236}">
                  <a16:creationId xmlns:a16="http://schemas.microsoft.com/office/drawing/2014/main" id="{1721D600-F418-F093-AF80-7923138B9E9D}"/>
                </a:ext>
              </a:extLst>
            </p:cNvPr>
            <p:cNvSpPr/>
            <p:nvPr/>
          </p:nvSpPr>
          <p:spPr>
            <a:xfrm>
              <a:off x="4165725" y="3149150"/>
              <a:ext cx="34400" cy="19000"/>
            </a:xfrm>
            <a:custGeom>
              <a:avLst/>
              <a:gdLst/>
              <a:ahLst/>
              <a:cxnLst/>
              <a:rect l="l" t="t" r="r" b="b"/>
              <a:pathLst>
                <a:path w="1376" h="760" extrusionOk="0">
                  <a:moveTo>
                    <a:pt x="1245" y="0"/>
                  </a:moveTo>
                  <a:cubicBezTo>
                    <a:pt x="1097" y="0"/>
                    <a:pt x="950" y="20"/>
                    <a:pt x="806" y="60"/>
                  </a:cubicBezTo>
                  <a:cubicBezTo>
                    <a:pt x="777" y="70"/>
                    <a:pt x="750" y="77"/>
                    <a:pt x="721" y="87"/>
                  </a:cubicBezTo>
                  <a:cubicBezTo>
                    <a:pt x="662" y="107"/>
                    <a:pt x="606" y="129"/>
                    <a:pt x="550" y="156"/>
                  </a:cubicBezTo>
                  <a:cubicBezTo>
                    <a:pt x="520" y="170"/>
                    <a:pt x="493" y="185"/>
                    <a:pt x="462" y="200"/>
                  </a:cubicBezTo>
                  <a:cubicBezTo>
                    <a:pt x="315" y="278"/>
                    <a:pt x="181" y="378"/>
                    <a:pt x="66" y="498"/>
                  </a:cubicBezTo>
                  <a:lnTo>
                    <a:pt x="66" y="500"/>
                  </a:lnTo>
                  <a:cubicBezTo>
                    <a:pt x="49" y="515"/>
                    <a:pt x="34" y="532"/>
                    <a:pt x="19" y="547"/>
                  </a:cubicBezTo>
                  <a:cubicBezTo>
                    <a:pt x="0" y="566"/>
                    <a:pt x="13" y="598"/>
                    <a:pt x="39" y="598"/>
                  </a:cubicBezTo>
                  <a:cubicBezTo>
                    <a:pt x="39" y="598"/>
                    <a:pt x="40" y="598"/>
                    <a:pt x="41" y="598"/>
                  </a:cubicBezTo>
                  <a:cubicBezTo>
                    <a:pt x="51" y="598"/>
                    <a:pt x="58" y="596"/>
                    <a:pt x="66" y="588"/>
                  </a:cubicBezTo>
                  <a:cubicBezTo>
                    <a:pt x="71" y="581"/>
                    <a:pt x="78" y="574"/>
                    <a:pt x="85" y="566"/>
                  </a:cubicBezTo>
                  <a:cubicBezTo>
                    <a:pt x="102" y="588"/>
                    <a:pt x="122" y="605"/>
                    <a:pt x="141" y="625"/>
                  </a:cubicBezTo>
                  <a:cubicBezTo>
                    <a:pt x="205" y="674"/>
                    <a:pt x="276" y="708"/>
                    <a:pt x="354" y="727"/>
                  </a:cubicBezTo>
                  <a:cubicBezTo>
                    <a:pt x="427" y="747"/>
                    <a:pt x="501" y="759"/>
                    <a:pt x="576" y="759"/>
                  </a:cubicBezTo>
                  <a:cubicBezTo>
                    <a:pt x="831" y="759"/>
                    <a:pt x="1077" y="647"/>
                    <a:pt x="1212" y="459"/>
                  </a:cubicBezTo>
                  <a:cubicBezTo>
                    <a:pt x="1285" y="356"/>
                    <a:pt x="1327" y="231"/>
                    <a:pt x="1346" y="65"/>
                  </a:cubicBezTo>
                  <a:cubicBezTo>
                    <a:pt x="1361" y="65"/>
                    <a:pt x="1373" y="53"/>
                    <a:pt x="1373" y="38"/>
                  </a:cubicBezTo>
                  <a:cubicBezTo>
                    <a:pt x="1376" y="19"/>
                    <a:pt x="1361" y="4"/>
                    <a:pt x="1341" y="2"/>
                  </a:cubicBezTo>
                  <a:lnTo>
                    <a:pt x="1314" y="2"/>
                  </a:lnTo>
                  <a:cubicBezTo>
                    <a:pt x="1291" y="1"/>
                    <a:pt x="1268" y="0"/>
                    <a:pt x="1245"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7;p31">
              <a:extLst>
                <a:ext uri="{FF2B5EF4-FFF2-40B4-BE49-F238E27FC236}">
                  <a16:creationId xmlns:a16="http://schemas.microsoft.com/office/drawing/2014/main" id="{E69F8DF7-6467-8F57-68C1-06857971B14E}"/>
                </a:ext>
              </a:extLst>
            </p:cNvPr>
            <p:cNvSpPr/>
            <p:nvPr/>
          </p:nvSpPr>
          <p:spPr>
            <a:xfrm>
              <a:off x="4088350" y="3072875"/>
              <a:ext cx="3825" cy="2275"/>
            </a:xfrm>
            <a:custGeom>
              <a:avLst/>
              <a:gdLst/>
              <a:ahLst/>
              <a:cxnLst/>
              <a:rect l="l" t="t" r="r" b="b"/>
              <a:pathLst>
                <a:path w="153" h="91" extrusionOk="0">
                  <a:moveTo>
                    <a:pt x="35" y="0"/>
                  </a:moveTo>
                  <a:cubicBezTo>
                    <a:pt x="25" y="0"/>
                    <a:pt x="16" y="3"/>
                    <a:pt x="11" y="13"/>
                  </a:cubicBezTo>
                  <a:cubicBezTo>
                    <a:pt x="1" y="25"/>
                    <a:pt x="3" y="44"/>
                    <a:pt x="16" y="54"/>
                  </a:cubicBezTo>
                  <a:cubicBezTo>
                    <a:pt x="18" y="59"/>
                    <a:pt x="23" y="59"/>
                    <a:pt x="25" y="62"/>
                  </a:cubicBezTo>
                  <a:cubicBezTo>
                    <a:pt x="28" y="60"/>
                    <a:pt x="30" y="60"/>
                    <a:pt x="31" y="60"/>
                  </a:cubicBezTo>
                  <a:cubicBezTo>
                    <a:pt x="33" y="60"/>
                    <a:pt x="34" y="60"/>
                    <a:pt x="35" y="62"/>
                  </a:cubicBezTo>
                  <a:cubicBezTo>
                    <a:pt x="77" y="62"/>
                    <a:pt x="118" y="71"/>
                    <a:pt x="152" y="91"/>
                  </a:cubicBezTo>
                  <a:cubicBezTo>
                    <a:pt x="121" y="62"/>
                    <a:pt x="89" y="32"/>
                    <a:pt x="55" y="5"/>
                  </a:cubicBezTo>
                  <a:cubicBezTo>
                    <a:pt x="47" y="0"/>
                    <a:pt x="42" y="0"/>
                    <a:pt x="35"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8;p31">
              <a:extLst>
                <a:ext uri="{FF2B5EF4-FFF2-40B4-BE49-F238E27FC236}">
                  <a16:creationId xmlns:a16="http://schemas.microsoft.com/office/drawing/2014/main" id="{F47FC302-F685-AA78-3923-F69B5F035627}"/>
                </a:ext>
              </a:extLst>
            </p:cNvPr>
            <p:cNvSpPr/>
            <p:nvPr/>
          </p:nvSpPr>
          <p:spPr>
            <a:xfrm>
              <a:off x="4101375" y="3203650"/>
              <a:ext cx="1725" cy="2125"/>
            </a:xfrm>
            <a:custGeom>
              <a:avLst/>
              <a:gdLst/>
              <a:ahLst/>
              <a:cxnLst/>
              <a:rect l="l" t="t" r="r" b="b"/>
              <a:pathLst>
                <a:path w="69" h="85" extrusionOk="0">
                  <a:moveTo>
                    <a:pt x="37" y="0"/>
                  </a:moveTo>
                  <a:cubicBezTo>
                    <a:pt x="23" y="0"/>
                    <a:pt x="12" y="7"/>
                    <a:pt x="8" y="21"/>
                  </a:cubicBezTo>
                  <a:cubicBezTo>
                    <a:pt x="5" y="28"/>
                    <a:pt x="3" y="33"/>
                    <a:pt x="0" y="41"/>
                  </a:cubicBezTo>
                  <a:cubicBezTo>
                    <a:pt x="10" y="50"/>
                    <a:pt x="20" y="60"/>
                    <a:pt x="32" y="70"/>
                  </a:cubicBezTo>
                  <a:cubicBezTo>
                    <a:pt x="37" y="77"/>
                    <a:pt x="42" y="80"/>
                    <a:pt x="49" y="85"/>
                  </a:cubicBezTo>
                  <a:cubicBezTo>
                    <a:pt x="54" y="72"/>
                    <a:pt x="59" y="55"/>
                    <a:pt x="64" y="41"/>
                  </a:cubicBezTo>
                  <a:cubicBezTo>
                    <a:pt x="69" y="26"/>
                    <a:pt x="62" y="9"/>
                    <a:pt x="47" y="2"/>
                  </a:cubicBezTo>
                  <a:cubicBezTo>
                    <a:pt x="43" y="1"/>
                    <a:pt x="40" y="0"/>
                    <a:pt x="37"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59;p31">
              <a:extLst>
                <a:ext uri="{FF2B5EF4-FFF2-40B4-BE49-F238E27FC236}">
                  <a16:creationId xmlns:a16="http://schemas.microsoft.com/office/drawing/2014/main" id="{22C63324-25FE-7A7A-5724-2F101D2AFE41}"/>
                </a:ext>
              </a:extLst>
            </p:cNvPr>
            <p:cNvSpPr/>
            <p:nvPr/>
          </p:nvSpPr>
          <p:spPr>
            <a:xfrm>
              <a:off x="4151525" y="3220600"/>
              <a:ext cx="1550" cy="1550"/>
            </a:xfrm>
            <a:custGeom>
              <a:avLst/>
              <a:gdLst/>
              <a:ahLst/>
              <a:cxnLst/>
              <a:rect l="l" t="t" r="r" b="b"/>
              <a:pathLst>
                <a:path w="62" h="62" extrusionOk="0">
                  <a:moveTo>
                    <a:pt x="30" y="0"/>
                  </a:moveTo>
                  <a:cubicBezTo>
                    <a:pt x="13" y="0"/>
                    <a:pt x="1" y="13"/>
                    <a:pt x="1" y="30"/>
                  </a:cubicBezTo>
                  <a:cubicBezTo>
                    <a:pt x="1" y="47"/>
                    <a:pt x="15" y="62"/>
                    <a:pt x="30" y="62"/>
                  </a:cubicBezTo>
                  <a:cubicBezTo>
                    <a:pt x="47" y="62"/>
                    <a:pt x="62" y="47"/>
                    <a:pt x="62" y="30"/>
                  </a:cubicBezTo>
                  <a:cubicBezTo>
                    <a:pt x="62" y="15"/>
                    <a:pt x="50" y="3"/>
                    <a:pt x="35"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0;p31">
              <a:extLst>
                <a:ext uri="{FF2B5EF4-FFF2-40B4-BE49-F238E27FC236}">
                  <a16:creationId xmlns:a16="http://schemas.microsoft.com/office/drawing/2014/main" id="{5C3E3955-5582-DA6D-87A1-22A8CDE43B25}"/>
                </a:ext>
              </a:extLst>
            </p:cNvPr>
            <p:cNvSpPr/>
            <p:nvPr/>
          </p:nvSpPr>
          <p:spPr>
            <a:xfrm>
              <a:off x="4088350" y="3072875"/>
              <a:ext cx="29000" cy="60250"/>
            </a:xfrm>
            <a:custGeom>
              <a:avLst/>
              <a:gdLst/>
              <a:ahLst/>
              <a:cxnLst/>
              <a:rect l="l" t="t" r="r" b="b"/>
              <a:pathLst>
                <a:path w="1160" h="2410" extrusionOk="0">
                  <a:moveTo>
                    <a:pt x="35" y="0"/>
                  </a:moveTo>
                  <a:cubicBezTo>
                    <a:pt x="25" y="0"/>
                    <a:pt x="18" y="3"/>
                    <a:pt x="11" y="13"/>
                  </a:cubicBezTo>
                  <a:cubicBezTo>
                    <a:pt x="1" y="25"/>
                    <a:pt x="3" y="44"/>
                    <a:pt x="18" y="54"/>
                  </a:cubicBezTo>
                  <a:cubicBezTo>
                    <a:pt x="20" y="57"/>
                    <a:pt x="23" y="59"/>
                    <a:pt x="25" y="62"/>
                  </a:cubicBezTo>
                  <a:cubicBezTo>
                    <a:pt x="118" y="137"/>
                    <a:pt x="201" y="223"/>
                    <a:pt x="275" y="316"/>
                  </a:cubicBezTo>
                  <a:cubicBezTo>
                    <a:pt x="433" y="506"/>
                    <a:pt x="580" y="707"/>
                    <a:pt x="717" y="914"/>
                  </a:cubicBezTo>
                  <a:lnTo>
                    <a:pt x="744" y="956"/>
                  </a:lnTo>
                  <a:cubicBezTo>
                    <a:pt x="851" y="1117"/>
                    <a:pt x="952" y="1286"/>
                    <a:pt x="1040" y="1459"/>
                  </a:cubicBezTo>
                  <a:cubicBezTo>
                    <a:pt x="1091" y="1572"/>
                    <a:pt x="1096" y="1662"/>
                    <a:pt x="1052" y="1733"/>
                  </a:cubicBezTo>
                  <a:cubicBezTo>
                    <a:pt x="1010" y="1792"/>
                    <a:pt x="964" y="1848"/>
                    <a:pt x="912" y="1899"/>
                  </a:cubicBezTo>
                  <a:cubicBezTo>
                    <a:pt x="888" y="1926"/>
                    <a:pt x="864" y="1951"/>
                    <a:pt x="842" y="1977"/>
                  </a:cubicBezTo>
                  <a:cubicBezTo>
                    <a:pt x="727" y="2109"/>
                    <a:pt x="607" y="2236"/>
                    <a:pt x="480" y="2356"/>
                  </a:cubicBezTo>
                  <a:cubicBezTo>
                    <a:pt x="458" y="2373"/>
                    <a:pt x="470" y="2410"/>
                    <a:pt x="499" y="2410"/>
                  </a:cubicBezTo>
                  <a:cubicBezTo>
                    <a:pt x="507" y="2410"/>
                    <a:pt x="517" y="2405"/>
                    <a:pt x="521" y="2400"/>
                  </a:cubicBezTo>
                  <a:cubicBezTo>
                    <a:pt x="651" y="2280"/>
                    <a:pt x="773" y="2151"/>
                    <a:pt x="888" y="2019"/>
                  </a:cubicBezTo>
                  <a:cubicBezTo>
                    <a:pt x="910" y="1992"/>
                    <a:pt x="934" y="1968"/>
                    <a:pt x="959" y="1941"/>
                  </a:cubicBezTo>
                  <a:cubicBezTo>
                    <a:pt x="1013" y="1887"/>
                    <a:pt x="1059" y="1828"/>
                    <a:pt x="1103" y="1765"/>
                  </a:cubicBezTo>
                  <a:cubicBezTo>
                    <a:pt x="1159" y="1679"/>
                    <a:pt x="1157" y="1564"/>
                    <a:pt x="1096" y="1432"/>
                  </a:cubicBezTo>
                  <a:cubicBezTo>
                    <a:pt x="1005" y="1257"/>
                    <a:pt x="905" y="1085"/>
                    <a:pt x="795" y="924"/>
                  </a:cubicBezTo>
                  <a:lnTo>
                    <a:pt x="768" y="880"/>
                  </a:lnTo>
                  <a:cubicBezTo>
                    <a:pt x="631" y="670"/>
                    <a:pt x="482" y="470"/>
                    <a:pt x="321" y="277"/>
                  </a:cubicBezTo>
                  <a:cubicBezTo>
                    <a:pt x="270" y="211"/>
                    <a:pt x="214" y="150"/>
                    <a:pt x="152" y="91"/>
                  </a:cubicBezTo>
                  <a:cubicBezTo>
                    <a:pt x="123" y="62"/>
                    <a:pt x="89" y="32"/>
                    <a:pt x="55" y="5"/>
                  </a:cubicBezTo>
                  <a:cubicBezTo>
                    <a:pt x="50" y="0"/>
                    <a:pt x="42" y="0"/>
                    <a:pt x="35"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1;p31">
              <a:extLst>
                <a:ext uri="{FF2B5EF4-FFF2-40B4-BE49-F238E27FC236}">
                  <a16:creationId xmlns:a16="http://schemas.microsoft.com/office/drawing/2014/main" id="{33DED359-6F8F-304D-4CBD-306FFBEA3E57}"/>
                </a:ext>
              </a:extLst>
            </p:cNvPr>
            <p:cNvSpPr/>
            <p:nvPr/>
          </p:nvSpPr>
          <p:spPr>
            <a:xfrm>
              <a:off x="4151525" y="3220600"/>
              <a:ext cx="1550" cy="1550"/>
            </a:xfrm>
            <a:custGeom>
              <a:avLst/>
              <a:gdLst/>
              <a:ahLst/>
              <a:cxnLst/>
              <a:rect l="l" t="t" r="r" b="b"/>
              <a:pathLst>
                <a:path w="62" h="62" extrusionOk="0">
                  <a:moveTo>
                    <a:pt x="30" y="0"/>
                  </a:moveTo>
                  <a:cubicBezTo>
                    <a:pt x="13" y="0"/>
                    <a:pt x="1" y="13"/>
                    <a:pt x="1" y="30"/>
                  </a:cubicBezTo>
                  <a:cubicBezTo>
                    <a:pt x="1" y="47"/>
                    <a:pt x="15" y="62"/>
                    <a:pt x="30" y="62"/>
                  </a:cubicBezTo>
                  <a:cubicBezTo>
                    <a:pt x="47" y="62"/>
                    <a:pt x="62" y="47"/>
                    <a:pt x="62" y="30"/>
                  </a:cubicBezTo>
                  <a:cubicBezTo>
                    <a:pt x="62" y="15"/>
                    <a:pt x="50" y="3"/>
                    <a:pt x="35"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2;p31">
              <a:extLst>
                <a:ext uri="{FF2B5EF4-FFF2-40B4-BE49-F238E27FC236}">
                  <a16:creationId xmlns:a16="http://schemas.microsoft.com/office/drawing/2014/main" id="{26AEBEBD-C7FE-BA1B-FA2E-68B95CB295E8}"/>
                </a:ext>
              </a:extLst>
            </p:cNvPr>
            <p:cNvSpPr/>
            <p:nvPr/>
          </p:nvSpPr>
          <p:spPr>
            <a:xfrm>
              <a:off x="4088350" y="3072875"/>
              <a:ext cx="29000" cy="60250"/>
            </a:xfrm>
            <a:custGeom>
              <a:avLst/>
              <a:gdLst/>
              <a:ahLst/>
              <a:cxnLst/>
              <a:rect l="l" t="t" r="r" b="b"/>
              <a:pathLst>
                <a:path w="1160" h="2410" extrusionOk="0">
                  <a:moveTo>
                    <a:pt x="35" y="0"/>
                  </a:moveTo>
                  <a:cubicBezTo>
                    <a:pt x="25" y="0"/>
                    <a:pt x="18" y="3"/>
                    <a:pt x="11" y="13"/>
                  </a:cubicBezTo>
                  <a:cubicBezTo>
                    <a:pt x="1" y="25"/>
                    <a:pt x="3" y="44"/>
                    <a:pt x="18" y="54"/>
                  </a:cubicBezTo>
                  <a:cubicBezTo>
                    <a:pt x="20" y="57"/>
                    <a:pt x="23" y="59"/>
                    <a:pt x="25" y="62"/>
                  </a:cubicBezTo>
                  <a:cubicBezTo>
                    <a:pt x="118" y="137"/>
                    <a:pt x="201" y="223"/>
                    <a:pt x="275" y="316"/>
                  </a:cubicBezTo>
                  <a:cubicBezTo>
                    <a:pt x="433" y="506"/>
                    <a:pt x="580" y="707"/>
                    <a:pt x="717" y="914"/>
                  </a:cubicBezTo>
                  <a:lnTo>
                    <a:pt x="744" y="956"/>
                  </a:lnTo>
                  <a:cubicBezTo>
                    <a:pt x="851" y="1117"/>
                    <a:pt x="952" y="1286"/>
                    <a:pt x="1040" y="1459"/>
                  </a:cubicBezTo>
                  <a:cubicBezTo>
                    <a:pt x="1091" y="1572"/>
                    <a:pt x="1096" y="1662"/>
                    <a:pt x="1052" y="1733"/>
                  </a:cubicBezTo>
                  <a:cubicBezTo>
                    <a:pt x="1010" y="1792"/>
                    <a:pt x="964" y="1848"/>
                    <a:pt x="912" y="1899"/>
                  </a:cubicBezTo>
                  <a:cubicBezTo>
                    <a:pt x="888" y="1926"/>
                    <a:pt x="864" y="1951"/>
                    <a:pt x="842" y="1977"/>
                  </a:cubicBezTo>
                  <a:cubicBezTo>
                    <a:pt x="727" y="2109"/>
                    <a:pt x="607" y="2236"/>
                    <a:pt x="480" y="2356"/>
                  </a:cubicBezTo>
                  <a:cubicBezTo>
                    <a:pt x="458" y="2373"/>
                    <a:pt x="470" y="2410"/>
                    <a:pt x="499" y="2410"/>
                  </a:cubicBezTo>
                  <a:cubicBezTo>
                    <a:pt x="507" y="2410"/>
                    <a:pt x="517" y="2405"/>
                    <a:pt x="521" y="2400"/>
                  </a:cubicBezTo>
                  <a:cubicBezTo>
                    <a:pt x="651" y="2280"/>
                    <a:pt x="773" y="2151"/>
                    <a:pt x="888" y="2019"/>
                  </a:cubicBezTo>
                  <a:cubicBezTo>
                    <a:pt x="910" y="1992"/>
                    <a:pt x="934" y="1968"/>
                    <a:pt x="959" y="1941"/>
                  </a:cubicBezTo>
                  <a:cubicBezTo>
                    <a:pt x="1013" y="1887"/>
                    <a:pt x="1059" y="1828"/>
                    <a:pt x="1103" y="1765"/>
                  </a:cubicBezTo>
                  <a:cubicBezTo>
                    <a:pt x="1159" y="1679"/>
                    <a:pt x="1157" y="1564"/>
                    <a:pt x="1096" y="1432"/>
                  </a:cubicBezTo>
                  <a:cubicBezTo>
                    <a:pt x="1005" y="1257"/>
                    <a:pt x="905" y="1085"/>
                    <a:pt x="795" y="924"/>
                  </a:cubicBezTo>
                  <a:lnTo>
                    <a:pt x="768" y="880"/>
                  </a:lnTo>
                  <a:cubicBezTo>
                    <a:pt x="631" y="670"/>
                    <a:pt x="482" y="470"/>
                    <a:pt x="321" y="277"/>
                  </a:cubicBezTo>
                  <a:cubicBezTo>
                    <a:pt x="270" y="211"/>
                    <a:pt x="214" y="150"/>
                    <a:pt x="152" y="91"/>
                  </a:cubicBezTo>
                  <a:cubicBezTo>
                    <a:pt x="123" y="62"/>
                    <a:pt x="89" y="32"/>
                    <a:pt x="55" y="5"/>
                  </a:cubicBezTo>
                  <a:cubicBezTo>
                    <a:pt x="50" y="0"/>
                    <a:pt x="42"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3;p31">
              <a:extLst>
                <a:ext uri="{FF2B5EF4-FFF2-40B4-BE49-F238E27FC236}">
                  <a16:creationId xmlns:a16="http://schemas.microsoft.com/office/drawing/2014/main" id="{C143EA04-04C7-4317-A2E5-EB921794E7F0}"/>
                </a:ext>
              </a:extLst>
            </p:cNvPr>
            <p:cNvSpPr/>
            <p:nvPr/>
          </p:nvSpPr>
          <p:spPr>
            <a:xfrm>
              <a:off x="4101250" y="3174425"/>
              <a:ext cx="113300" cy="58100"/>
            </a:xfrm>
            <a:custGeom>
              <a:avLst/>
              <a:gdLst/>
              <a:ahLst/>
              <a:cxnLst/>
              <a:rect l="l" t="t" r="r" b="b"/>
              <a:pathLst>
                <a:path w="4532" h="2324" extrusionOk="0">
                  <a:moveTo>
                    <a:pt x="4497" y="1"/>
                  </a:moveTo>
                  <a:cubicBezTo>
                    <a:pt x="4494" y="1"/>
                    <a:pt x="4490" y="1"/>
                    <a:pt x="4487" y="2"/>
                  </a:cubicBezTo>
                  <a:cubicBezTo>
                    <a:pt x="4478" y="7"/>
                    <a:pt x="4470" y="15"/>
                    <a:pt x="4468" y="22"/>
                  </a:cubicBezTo>
                  <a:cubicBezTo>
                    <a:pt x="4421" y="298"/>
                    <a:pt x="4341" y="564"/>
                    <a:pt x="4226" y="816"/>
                  </a:cubicBezTo>
                  <a:cubicBezTo>
                    <a:pt x="4189" y="897"/>
                    <a:pt x="4148" y="973"/>
                    <a:pt x="4101" y="1043"/>
                  </a:cubicBezTo>
                  <a:cubicBezTo>
                    <a:pt x="4062" y="1100"/>
                    <a:pt x="4018" y="1151"/>
                    <a:pt x="3969" y="1200"/>
                  </a:cubicBezTo>
                  <a:cubicBezTo>
                    <a:pt x="3942" y="1222"/>
                    <a:pt x="3913" y="1246"/>
                    <a:pt x="3884" y="1266"/>
                  </a:cubicBezTo>
                  <a:cubicBezTo>
                    <a:pt x="3854" y="1285"/>
                    <a:pt x="3823" y="1305"/>
                    <a:pt x="3793" y="1322"/>
                  </a:cubicBezTo>
                  <a:cubicBezTo>
                    <a:pt x="3669" y="1383"/>
                    <a:pt x="3539" y="1430"/>
                    <a:pt x="3405" y="1461"/>
                  </a:cubicBezTo>
                  <a:cubicBezTo>
                    <a:pt x="3353" y="1474"/>
                    <a:pt x="3302" y="1486"/>
                    <a:pt x="3253" y="1498"/>
                  </a:cubicBezTo>
                  <a:cubicBezTo>
                    <a:pt x="3155" y="1520"/>
                    <a:pt x="3058" y="1544"/>
                    <a:pt x="2962" y="1571"/>
                  </a:cubicBezTo>
                  <a:cubicBezTo>
                    <a:pt x="2867" y="1601"/>
                    <a:pt x="2782" y="1632"/>
                    <a:pt x="2696" y="1667"/>
                  </a:cubicBezTo>
                  <a:cubicBezTo>
                    <a:pt x="2623" y="1696"/>
                    <a:pt x="2547" y="1723"/>
                    <a:pt x="2469" y="1750"/>
                  </a:cubicBezTo>
                  <a:cubicBezTo>
                    <a:pt x="2444" y="1757"/>
                    <a:pt x="2420" y="1764"/>
                    <a:pt x="2393" y="1772"/>
                  </a:cubicBezTo>
                  <a:cubicBezTo>
                    <a:pt x="2305" y="1799"/>
                    <a:pt x="2212" y="1818"/>
                    <a:pt x="2122" y="1835"/>
                  </a:cubicBezTo>
                  <a:cubicBezTo>
                    <a:pt x="2095" y="1840"/>
                    <a:pt x="2068" y="1843"/>
                    <a:pt x="2044" y="1847"/>
                  </a:cubicBezTo>
                  <a:lnTo>
                    <a:pt x="2041" y="1847"/>
                  </a:lnTo>
                  <a:cubicBezTo>
                    <a:pt x="1882" y="1828"/>
                    <a:pt x="1728" y="1794"/>
                    <a:pt x="1577" y="1745"/>
                  </a:cubicBezTo>
                  <a:cubicBezTo>
                    <a:pt x="1501" y="1720"/>
                    <a:pt x="1423" y="1691"/>
                    <a:pt x="1350" y="1664"/>
                  </a:cubicBezTo>
                  <a:cubicBezTo>
                    <a:pt x="1264" y="1630"/>
                    <a:pt x="1174" y="1596"/>
                    <a:pt x="1083" y="1569"/>
                  </a:cubicBezTo>
                  <a:cubicBezTo>
                    <a:pt x="993" y="1540"/>
                    <a:pt x="890" y="1518"/>
                    <a:pt x="792" y="1493"/>
                  </a:cubicBezTo>
                  <a:cubicBezTo>
                    <a:pt x="592" y="1447"/>
                    <a:pt x="384" y="1398"/>
                    <a:pt x="213" y="1295"/>
                  </a:cubicBezTo>
                  <a:cubicBezTo>
                    <a:pt x="199" y="1288"/>
                    <a:pt x="186" y="1280"/>
                    <a:pt x="174" y="1271"/>
                  </a:cubicBezTo>
                  <a:cubicBezTo>
                    <a:pt x="162" y="1263"/>
                    <a:pt x="152" y="1254"/>
                    <a:pt x="142" y="1244"/>
                  </a:cubicBezTo>
                  <a:lnTo>
                    <a:pt x="69" y="1183"/>
                  </a:lnTo>
                  <a:cubicBezTo>
                    <a:pt x="64" y="1178"/>
                    <a:pt x="57" y="1173"/>
                    <a:pt x="49" y="1171"/>
                  </a:cubicBezTo>
                  <a:cubicBezTo>
                    <a:pt x="45" y="1169"/>
                    <a:pt x="41" y="1168"/>
                    <a:pt x="37" y="1168"/>
                  </a:cubicBezTo>
                  <a:cubicBezTo>
                    <a:pt x="29" y="1168"/>
                    <a:pt x="22" y="1171"/>
                    <a:pt x="15" y="1178"/>
                  </a:cubicBezTo>
                  <a:cubicBezTo>
                    <a:pt x="3" y="1188"/>
                    <a:pt x="1" y="1207"/>
                    <a:pt x="13" y="1219"/>
                  </a:cubicBezTo>
                  <a:cubicBezTo>
                    <a:pt x="62" y="1268"/>
                    <a:pt x="113" y="1315"/>
                    <a:pt x="159" y="1366"/>
                  </a:cubicBezTo>
                  <a:cubicBezTo>
                    <a:pt x="181" y="1393"/>
                    <a:pt x="203" y="1417"/>
                    <a:pt x="225" y="1447"/>
                  </a:cubicBezTo>
                  <a:cubicBezTo>
                    <a:pt x="245" y="1474"/>
                    <a:pt x="262" y="1505"/>
                    <a:pt x="279" y="1535"/>
                  </a:cubicBezTo>
                  <a:cubicBezTo>
                    <a:pt x="379" y="1686"/>
                    <a:pt x="504" y="1821"/>
                    <a:pt x="651" y="1928"/>
                  </a:cubicBezTo>
                  <a:cubicBezTo>
                    <a:pt x="741" y="1999"/>
                    <a:pt x="839" y="2058"/>
                    <a:pt x="944" y="2109"/>
                  </a:cubicBezTo>
                  <a:cubicBezTo>
                    <a:pt x="1051" y="2160"/>
                    <a:pt x="1166" y="2204"/>
                    <a:pt x="1281" y="2236"/>
                  </a:cubicBezTo>
                  <a:cubicBezTo>
                    <a:pt x="1494" y="2295"/>
                    <a:pt x="1714" y="2324"/>
                    <a:pt x="1936" y="2324"/>
                  </a:cubicBezTo>
                  <a:cubicBezTo>
                    <a:pt x="2391" y="2324"/>
                    <a:pt x="2855" y="2207"/>
                    <a:pt x="3224" y="1984"/>
                  </a:cubicBezTo>
                  <a:cubicBezTo>
                    <a:pt x="3243" y="1972"/>
                    <a:pt x="3265" y="1960"/>
                    <a:pt x="3285" y="1945"/>
                  </a:cubicBezTo>
                  <a:cubicBezTo>
                    <a:pt x="3356" y="1901"/>
                    <a:pt x="3424" y="1852"/>
                    <a:pt x="3490" y="1799"/>
                  </a:cubicBezTo>
                  <a:cubicBezTo>
                    <a:pt x="3544" y="1755"/>
                    <a:pt x="3598" y="1708"/>
                    <a:pt x="3647" y="1662"/>
                  </a:cubicBezTo>
                  <a:cubicBezTo>
                    <a:pt x="3752" y="1554"/>
                    <a:pt x="3845" y="1439"/>
                    <a:pt x="3925" y="1312"/>
                  </a:cubicBezTo>
                  <a:cubicBezTo>
                    <a:pt x="3955" y="1290"/>
                    <a:pt x="3984" y="1268"/>
                    <a:pt x="4011" y="1244"/>
                  </a:cubicBezTo>
                  <a:cubicBezTo>
                    <a:pt x="4062" y="1195"/>
                    <a:pt x="4111" y="1139"/>
                    <a:pt x="4153" y="1078"/>
                  </a:cubicBezTo>
                  <a:cubicBezTo>
                    <a:pt x="4201" y="1002"/>
                    <a:pt x="4243" y="924"/>
                    <a:pt x="4282" y="843"/>
                  </a:cubicBezTo>
                  <a:cubicBezTo>
                    <a:pt x="4385" y="616"/>
                    <a:pt x="4460" y="379"/>
                    <a:pt x="4509" y="134"/>
                  </a:cubicBezTo>
                  <a:cubicBezTo>
                    <a:pt x="4517" y="100"/>
                    <a:pt x="4524" y="66"/>
                    <a:pt x="4531" y="29"/>
                  </a:cubicBezTo>
                  <a:cubicBezTo>
                    <a:pt x="4529" y="27"/>
                    <a:pt x="4526" y="24"/>
                    <a:pt x="4526" y="20"/>
                  </a:cubicBezTo>
                  <a:cubicBezTo>
                    <a:pt x="4523" y="8"/>
                    <a:pt x="4509" y="1"/>
                    <a:pt x="4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4;p31">
              <a:extLst>
                <a:ext uri="{FF2B5EF4-FFF2-40B4-BE49-F238E27FC236}">
                  <a16:creationId xmlns:a16="http://schemas.microsoft.com/office/drawing/2014/main" id="{CBC511F1-E3FA-2211-2DDD-97B4568DEFAF}"/>
                </a:ext>
              </a:extLst>
            </p:cNvPr>
            <p:cNvSpPr/>
            <p:nvPr/>
          </p:nvSpPr>
          <p:spPr>
            <a:xfrm>
              <a:off x="4186300" y="3073000"/>
              <a:ext cx="28975" cy="60250"/>
            </a:xfrm>
            <a:custGeom>
              <a:avLst/>
              <a:gdLst/>
              <a:ahLst/>
              <a:cxnLst/>
              <a:rect l="l" t="t" r="r" b="b"/>
              <a:pathLst>
                <a:path w="1159" h="2410" extrusionOk="0">
                  <a:moveTo>
                    <a:pt x="1124" y="0"/>
                  </a:moveTo>
                  <a:cubicBezTo>
                    <a:pt x="1117" y="0"/>
                    <a:pt x="1112" y="3"/>
                    <a:pt x="1107" y="5"/>
                  </a:cubicBezTo>
                  <a:cubicBezTo>
                    <a:pt x="1071" y="32"/>
                    <a:pt x="1039" y="61"/>
                    <a:pt x="1007" y="91"/>
                  </a:cubicBezTo>
                  <a:cubicBezTo>
                    <a:pt x="948" y="149"/>
                    <a:pt x="890" y="210"/>
                    <a:pt x="838" y="276"/>
                  </a:cubicBezTo>
                  <a:cubicBezTo>
                    <a:pt x="677" y="470"/>
                    <a:pt x="528" y="672"/>
                    <a:pt x="394" y="883"/>
                  </a:cubicBezTo>
                  <a:lnTo>
                    <a:pt x="364" y="924"/>
                  </a:lnTo>
                  <a:cubicBezTo>
                    <a:pt x="254" y="1085"/>
                    <a:pt x="154" y="1256"/>
                    <a:pt x="66" y="1432"/>
                  </a:cubicBezTo>
                  <a:cubicBezTo>
                    <a:pt x="3" y="1564"/>
                    <a:pt x="0" y="1677"/>
                    <a:pt x="56" y="1765"/>
                  </a:cubicBezTo>
                  <a:cubicBezTo>
                    <a:pt x="100" y="1828"/>
                    <a:pt x="149" y="1889"/>
                    <a:pt x="203" y="1943"/>
                  </a:cubicBezTo>
                  <a:cubicBezTo>
                    <a:pt x="225" y="1968"/>
                    <a:pt x="250" y="1992"/>
                    <a:pt x="272" y="2019"/>
                  </a:cubicBezTo>
                  <a:cubicBezTo>
                    <a:pt x="389" y="2153"/>
                    <a:pt x="511" y="2280"/>
                    <a:pt x="638" y="2403"/>
                  </a:cubicBezTo>
                  <a:cubicBezTo>
                    <a:pt x="645" y="2407"/>
                    <a:pt x="653" y="2410"/>
                    <a:pt x="660" y="2410"/>
                  </a:cubicBezTo>
                  <a:cubicBezTo>
                    <a:pt x="670" y="2410"/>
                    <a:pt x="677" y="2405"/>
                    <a:pt x="682" y="2400"/>
                  </a:cubicBezTo>
                  <a:cubicBezTo>
                    <a:pt x="694" y="2388"/>
                    <a:pt x="694" y="2368"/>
                    <a:pt x="682" y="2356"/>
                  </a:cubicBezTo>
                  <a:cubicBezTo>
                    <a:pt x="555" y="2236"/>
                    <a:pt x="435" y="2112"/>
                    <a:pt x="320" y="1980"/>
                  </a:cubicBezTo>
                  <a:cubicBezTo>
                    <a:pt x="298" y="1953"/>
                    <a:pt x="274" y="1926"/>
                    <a:pt x="250" y="1899"/>
                  </a:cubicBezTo>
                  <a:cubicBezTo>
                    <a:pt x="198" y="1848"/>
                    <a:pt x="152" y="1792"/>
                    <a:pt x="110" y="1733"/>
                  </a:cubicBezTo>
                  <a:cubicBezTo>
                    <a:pt x="66" y="1662"/>
                    <a:pt x="69" y="1572"/>
                    <a:pt x="122" y="1459"/>
                  </a:cubicBezTo>
                  <a:cubicBezTo>
                    <a:pt x="210" y="1286"/>
                    <a:pt x="308" y="1117"/>
                    <a:pt x="418" y="956"/>
                  </a:cubicBezTo>
                  <a:lnTo>
                    <a:pt x="445" y="914"/>
                  </a:lnTo>
                  <a:cubicBezTo>
                    <a:pt x="579" y="704"/>
                    <a:pt x="729" y="506"/>
                    <a:pt x="887" y="316"/>
                  </a:cubicBezTo>
                  <a:cubicBezTo>
                    <a:pt x="961" y="223"/>
                    <a:pt x="1044" y="137"/>
                    <a:pt x="1134" y="61"/>
                  </a:cubicBezTo>
                  <a:cubicBezTo>
                    <a:pt x="1139" y="59"/>
                    <a:pt x="1142" y="57"/>
                    <a:pt x="1144" y="54"/>
                  </a:cubicBezTo>
                  <a:cubicBezTo>
                    <a:pt x="1156" y="44"/>
                    <a:pt x="1159" y="25"/>
                    <a:pt x="1149" y="13"/>
                  </a:cubicBezTo>
                  <a:cubicBezTo>
                    <a:pt x="1144" y="5"/>
                    <a:pt x="1134" y="0"/>
                    <a:pt x="1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5;p31">
              <a:extLst>
                <a:ext uri="{FF2B5EF4-FFF2-40B4-BE49-F238E27FC236}">
                  <a16:creationId xmlns:a16="http://schemas.microsoft.com/office/drawing/2014/main" id="{DA4B04F7-702F-46AA-79CB-A6ACC23E1ACC}"/>
                </a:ext>
              </a:extLst>
            </p:cNvPr>
            <p:cNvSpPr/>
            <p:nvPr/>
          </p:nvSpPr>
          <p:spPr>
            <a:xfrm>
              <a:off x="4176650" y="3151125"/>
              <a:ext cx="10875" cy="12875"/>
            </a:xfrm>
            <a:custGeom>
              <a:avLst/>
              <a:gdLst/>
              <a:ahLst/>
              <a:cxnLst/>
              <a:rect l="l" t="t" r="r" b="b"/>
              <a:pathLst>
                <a:path w="435" h="515" extrusionOk="0">
                  <a:moveTo>
                    <a:pt x="376" y="1"/>
                  </a:moveTo>
                  <a:cubicBezTo>
                    <a:pt x="375" y="1"/>
                    <a:pt x="375" y="1"/>
                    <a:pt x="374" y="1"/>
                  </a:cubicBezTo>
                  <a:cubicBezTo>
                    <a:pt x="359" y="3"/>
                    <a:pt x="347" y="8"/>
                    <a:pt x="335" y="13"/>
                  </a:cubicBezTo>
                  <a:lnTo>
                    <a:pt x="61" y="126"/>
                  </a:lnTo>
                  <a:cubicBezTo>
                    <a:pt x="0" y="150"/>
                    <a:pt x="7" y="191"/>
                    <a:pt x="17" y="248"/>
                  </a:cubicBezTo>
                  <a:cubicBezTo>
                    <a:pt x="25" y="297"/>
                    <a:pt x="39" y="343"/>
                    <a:pt x="59" y="387"/>
                  </a:cubicBezTo>
                  <a:cubicBezTo>
                    <a:pt x="88" y="448"/>
                    <a:pt x="142" y="514"/>
                    <a:pt x="218" y="514"/>
                  </a:cubicBezTo>
                  <a:cubicBezTo>
                    <a:pt x="335" y="514"/>
                    <a:pt x="425" y="353"/>
                    <a:pt x="425" y="148"/>
                  </a:cubicBezTo>
                  <a:cubicBezTo>
                    <a:pt x="425" y="106"/>
                    <a:pt x="435" y="1"/>
                    <a:pt x="3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6;p31">
              <a:extLst>
                <a:ext uri="{FF2B5EF4-FFF2-40B4-BE49-F238E27FC236}">
                  <a16:creationId xmlns:a16="http://schemas.microsoft.com/office/drawing/2014/main" id="{CBCE5240-26E3-78B0-76F9-A19148933648}"/>
                </a:ext>
              </a:extLst>
            </p:cNvPr>
            <p:cNvSpPr/>
            <p:nvPr/>
          </p:nvSpPr>
          <p:spPr>
            <a:xfrm>
              <a:off x="4165775" y="3149200"/>
              <a:ext cx="34300" cy="14975"/>
            </a:xfrm>
            <a:custGeom>
              <a:avLst/>
              <a:gdLst/>
              <a:ahLst/>
              <a:cxnLst/>
              <a:rect l="l" t="t" r="r" b="b"/>
              <a:pathLst>
                <a:path w="1372" h="599" extrusionOk="0">
                  <a:moveTo>
                    <a:pt x="1245" y="1"/>
                  </a:moveTo>
                  <a:cubicBezTo>
                    <a:pt x="1097" y="1"/>
                    <a:pt x="950" y="21"/>
                    <a:pt x="807" y="61"/>
                  </a:cubicBezTo>
                  <a:cubicBezTo>
                    <a:pt x="777" y="68"/>
                    <a:pt x="750" y="78"/>
                    <a:pt x="721" y="88"/>
                  </a:cubicBezTo>
                  <a:cubicBezTo>
                    <a:pt x="662" y="107"/>
                    <a:pt x="606" y="129"/>
                    <a:pt x="550" y="156"/>
                  </a:cubicBezTo>
                  <a:cubicBezTo>
                    <a:pt x="521" y="168"/>
                    <a:pt x="491" y="183"/>
                    <a:pt x="462" y="200"/>
                  </a:cubicBezTo>
                  <a:cubicBezTo>
                    <a:pt x="315" y="278"/>
                    <a:pt x="181" y="378"/>
                    <a:pt x="64" y="498"/>
                  </a:cubicBezTo>
                  <a:cubicBezTo>
                    <a:pt x="49" y="515"/>
                    <a:pt x="34" y="530"/>
                    <a:pt x="17" y="547"/>
                  </a:cubicBezTo>
                  <a:cubicBezTo>
                    <a:pt x="1" y="566"/>
                    <a:pt x="14" y="599"/>
                    <a:pt x="39" y="599"/>
                  </a:cubicBezTo>
                  <a:cubicBezTo>
                    <a:pt x="40" y="599"/>
                    <a:pt x="41" y="598"/>
                    <a:pt x="42" y="598"/>
                  </a:cubicBezTo>
                  <a:cubicBezTo>
                    <a:pt x="51" y="598"/>
                    <a:pt x="59" y="596"/>
                    <a:pt x="66" y="589"/>
                  </a:cubicBezTo>
                  <a:cubicBezTo>
                    <a:pt x="71" y="581"/>
                    <a:pt x="78" y="574"/>
                    <a:pt x="86" y="567"/>
                  </a:cubicBezTo>
                  <a:cubicBezTo>
                    <a:pt x="93" y="559"/>
                    <a:pt x="103" y="550"/>
                    <a:pt x="108" y="542"/>
                  </a:cubicBezTo>
                  <a:cubicBezTo>
                    <a:pt x="115" y="535"/>
                    <a:pt x="122" y="530"/>
                    <a:pt x="130" y="523"/>
                  </a:cubicBezTo>
                  <a:cubicBezTo>
                    <a:pt x="237" y="415"/>
                    <a:pt x="359" y="325"/>
                    <a:pt x="494" y="254"/>
                  </a:cubicBezTo>
                  <a:cubicBezTo>
                    <a:pt x="521" y="239"/>
                    <a:pt x="550" y="225"/>
                    <a:pt x="579" y="210"/>
                  </a:cubicBezTo>
                  <a:cubicBezTo>
                    <a:pt x="631" y="185"/>
                    <a:pt x="687" y="166"/>
                    <a:pt x="741" y="146"/>
                  </a:cubicBezTo>
                  <a:cubicBezTo>
                    <a:pt x="770" y="137"/>
                    <a:pt x="797" y="129"/>
                    <a:pt x="826" y="119"/>
                  </a:cubicBezTo>
                  <a:cubicBezTo>
                    <a:pt x="960" y="82"/>
                    <a:pt x="1098" y="62"/>
                    <a:pt x="1237" y="62"/>
                  </a:cubicBezTo>
                  <a:cubicBezTo>
                    <a:pt x="1252" y="62"/>
                    <a:pt x="1268" y="63"/>
                    <a:pt x="1283" y="63"/>
                  </a:cubicBezTo>
                  <a:lnTo>
                    <a:pt x="1344" y="63"/>
                  </a:lnTo>
                  <a:cubicBezTo>
                    <a:pt x="1359" y="63"/>
                    <a:pt x="1371" y="51"/>
                    <a:pt x="1371" y="36"/>
                  </a:cubicBezTo>
                  <a:cubicBezTo>
                    <a:pt x="1371" y="19"/>
                    <a:pt x="1359" y="5"/>
                    <a:pt x="1342" y="2"/>
                  </a:cubicBezTo>
                  <a:lnTo>
                    <a:pt x="1315" y="2"/>
                  </a:lnTo>
                  <a:cubicBezTo>
                    <a:pt x="1292" y="1"/>
                    <a:pt x="1268" y="1"/>
                    <a:pt x="12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7;p31">
              <a:extLst>
                <a:ext uri="{FF2B5EF4-FFF2-40B4-BE49-F238E27FC236}">
                  <a16:creationId xmlns:a16="http://schemas.microsoft.com/office/drawing/2014/main" id="{5058814C-BB81-027C-AB4E-F20AA5EEE854}"/>
                </a:ext>
              </a:extLst>
            </p:cNvPr>
            <p:cNvSpPr/>
            <p:nvPr/>
          </p:nvSpPr>
          <p:spPr>
            <a:xfrm>
              <a:off x="4167000" y="3149225"/>
              <a:ext cx="32525" cy="18925"/>
            </a:xfrm>
            <a:custGeom>
              <a:avLst/>
              <a:gdLst/>
              <a:ahLst/>
              <a:cxnLst/>
              <a:rect l="l" t="t" r="r" b="b"/>
              <a:pathLst>
                <a:path w="1301" h="757" extrusionOk="0">
                  <a:moveTo>
                    <a:pt x="1260" y="1"/>
                  </a:moveTo>
                  <a:cubicBezTo>
                    <a:pt x="1247" y="1"/>
                    <a:pt x="1234" y="14"/>
                    <a:pt x="1234" y="28"/>
                  </a:cubicBezTo>
                  <a:cubicBezTo>
                    <a:pt x="1234" y="40"/>
                    <a:pt x="1232" y="50"/>
                    <a:pt x="1232" y="62"/>
                  </a:cubicBezTo>
                  <a:cubicBezTo>
                    <a:pt x="1215" y="214"/>
                    <a:pt x="1173" y="326"/>
                    <a:pt x="1110" y="419"/>
                  </a:cubicBezTo>
                  <a:cubicBezTo>
                    <a:pt x="985" y="592"/>
                    <a:pt x="760" y="694"/>
                    <a:pt x="526" y="694"/>
                  </a:cubicBezTo>
                  <a:cubicBezTo>
                    <a:pt x="456" y="694"/>
                    <a:pt x="385" y="685"/>
                    <a:pt x="315" y="666"/>
                  </a:cubicBezTo>
                  <a:cubicBezTo>
                    <a:pt x="247" y="649"/>
                    <a:pt x="183" y="617"/>
                    <a:pt x="130" y="575"/>
                  </a:cubicBezTo>
                  <a:cubicBezTo>
                    <a:pt x="110" y="556"/>
                    <a:pt x="93" y="539"/>
                    <a:pt x="76" y="519"/>
                  </a:cubicBezTo>
                  <a:cubicBezTo>
                    <a:pt x="73" y="514"/>
                    <a:pt x="68" y="512"/>
                    <a:pt x="66" y="507"/>
                  </a:cubicBezTo>
                  <a:lnTo>
                    <a:pt x="56" y="497"/>
                  </a:lnTo>
                  <a:cubicBezTo>
                    <a:pt x="50" y="490"/>
                    <a:pt x="41" y="487"/>
                    <a:pt x="32" y="487"/>
                  </a:cubicBezTo>
                  <a:cubicBezTo>
                    <a:pt x="25" y="487"/>
                    <a:pt x="18" y="489"/>
                    <a:pt x="12" y="495"/>
                  </a:cubicBezTo>
                  <a:lnTo>
                    <a:pt x="12" y="497"/>
                  </a:lnTo>
                  <a:cubicBezTo>
                    <a:pt x="2" y="507"/>
                    <a:pt x="0" y="527"/>
                    <a:pt x="12" y="539"/>
                  </a:cubicBezTo>
                  <a:lnTo>
                    <a:pt x="20" y="549"/>
                  </a:lnTo>
                  <a:cubicBezTo>
                    <a:pt x="24" y="553"/>
                    <a:pt x="29" y="558"/>
                    <a:pt x="34" y="563"/>
                  </a:cubicBezTo>
                  <a:cubicBezTo>
                    <a:pt x="51" y="585"/>
                    <a:pt x="71" y="602"/>
                    <a:pt x="90" y="622"/>
                  </a:cubicBezTo>
                  <a:cubicBezTo>
                    <a:pt x="152" y="671"/>
                    <a:pt x="225" y="705"/>
                    <a:pt x="301" y="724"/>
                  </a:cubicBezTo>
                  <a:cubicBezTo>
                    <a:pt x="374" y="744"/>
                    <a:pt x="450" y="756"/>
                    <a:pt x="525" y="756"/>
                  </a:cubicBezTo>
                  <a:cubicBezTo>
                    <a:pt x="780" y="756"/>
                    <a:pt x="1026" y="644"/>
                    <a:pt x="1161" y="456"/>
                  </a:cubicBezTo>
                  <a:cubicBezTo>
                    <a:pt x="1234" y="353"/>
                    <a:pt x="1276" y="228"/>
                    <a:pt x="1295" y="62"/>
                  </a:cubicBezTo>
                  <a:cubicBezTo>
                    <a:pt x="1295" y="52"/>
                    <a:pt x="1298" y="43"/>
                    <a:pt x="1298" y="33"/>
                  </a:cubicBezTo>
                  <a:cubicBezTo>
                    <a:pt x="1300" y="16"/>
                    <a:pt x="1285" y="1"/>
                    <a:pt x="1268" y="1"/>
                  </a:cubicBezTo>
                  <a:lnTo>
                    <a:pt x="1263" y="1"/>
                  </a:lnTo>
                  <a:cubicBezTo>
                    <a:pt x="1262" y="1"/>
                    <a:pt x="1261" y="1"/>
                    <a:pt x="12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8;p31">
              <a:extLst>
                <a:ext uri="{FF2B5EF4-FFF2-40B4-BE49-F238E27FC236}">
                  <a16:creationId xmlns:a16="http://schemas.microsoft.com/office/drawing/2014/main" id="{E6F25401-AA22-D909-5252-A595AB262FBD}"/>
                </a:ext>
              </a:extLst>
            </p:cNvPr>
            <p:cNvSpPr/>
            <p:nvPr/>
          </p:nvSpPr>
          <p:spPr>
            <a:xfrm>
              <a:off x="4116125" y="3151175"/>
              <a:ext cx="10700" cy="12825"/>
            </a:xfrm>
            <a:custGeom>
              <a:avLst/>
              <a:gdLst/>
              <a:ahLst/>
              <a:cxnLst/>
              <a:rect l="l" t="t" r="r" b="b"/>
              <a:pathLst>
                <a:path w="428" h="513" extrusionOk="0">
                  <a:moveTo>
                    <a:pt x="57" y="1"/>
                  </a:moveTo>
                  <a:cubicBezTo>
                    <a:pt x="0" y="1"/>
                    <a:pt x="12" y="108"/>
                    <a:pt x="12" y="146"/>
                  </a:cubicBezTo>
                  <a:cubicBezTo>
                    <a:pt x="12" y="351"/>
                    <a:pt x="102" y="512"/>
                    <a:pt x="219" y="512"/>
                  </a:cubicBezTo>
                  <a:cubicBezTo>
                    <a:pt x="334" y="512"/>
                    <a:pt x="425" y="351"/>
                    <a:pt x="427" y="148"/>
                  </a:cubicBezTo>
                  <a:cubicBezTo>
                    <a:pt x="427" y="131"/>
                    <a:pt x="412" y="116"/>
                    <a:pt x="395" y="116"/>
                  </a:cubicBezTo>
                  <a:cubicBezTo>
                    <a:pt x="378" y="116"/>
                    <a:pt x="371" y="131"/>
                    <a:pt x="351" y="131"/>
                  </a:cubicBezTo>
                  <a:cubicBezTo>
                    <a:pt x="332" y="128"/>
                    <a:pt x="312" y="121"/>
                    <a:pt x="293" y="111"/>
                  </a:cubicBezTo>
                  <a:cubicBezTo>
                    <a:pt x="229" y="80"/>
                    <a:pt x="163" y="45"/>
                    <a:pt x="100" y="14"/>
                  </a:cubicBezTo>
                  <a:cubicBezTo>
                    <a:pt x="87" y="6"/>
                    <a:pt x="75" y="4"/>
                    <a:pt x="63" y="1"/>
                  </a:cubicBezTo>
                  <a:cubicBezTo>
                    <a:pt x="61" y="1"/>
                    <a:pt x="59" y="1"/>
                    <a:pt x="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9;p31">
              <a:extLst>
                <a:ext uri="{FF2B5EF4-FFF2-40B4-BE49-F238E27FC236}">
                  <a16:creationId xmlns:a16="http://schemas.microsoft.com/office/drawing/2014/main" id="{61D14A87-443E-111F-4FFC-CA58E137C9A3}"/>
                </a:ext>
              </a:extLst>
            </p:cNvPr>
            <p:cNvSpPr/>
            <p:nvPr/>
          </p:nvSpPr>
          <p:spPr>
            <a:xfrm>
              <a:off x="4103625" y="3149150"/>
              <a:ext cx="34175" cy="15025"/>
            </a:xfrm>
            <a:custGeom>
              <a:avLst/>
              <a:gdLst/>
              <a:ahLst/>
              <a:cxnLst/>
              <a:rect l="l" t="t" r="r" b="b"/>
              <a:pathLst>
                <a:path w="1367" h="601" extrusionOk="0">
                  <a:moveTo>
                    <a:pt x="127" y="0"/>
                  </a:moveTo>
                  <a:cubicBezTo>
                    <a:pt x="104" y="0"/>
                    <a:pt x="80" y="1"/>
                    <a:pt x="57" y="2"/>
                  </a:cubicBezTo>
                  <a:lnTo>
                    <a:pt x="30" y="2"/>
                  </a:lnTo>
                  <a:cubicBezTo>
                    <a:pt x="13" y="4"/>
                    <a:pt x="1" y="19"/>
                    <a:pt x="3" y="36"/>
                  </a:cubicBezTo>
                  <a:cubicBezTo>
                    <a:pt x="1" y="51"/>
                    <a:pt x="13" y="63"/>
                    <a:pt x="28" y="65"/>
                  </a:cubicBezTo>
                  <a:lnTo>
                    <a:pt x="91" y="65"/>
                  </a:lnTo>
                  <a:cubicBezTo>
                    <a:pt x="107" y="65"/>
                    <a:pt x="122" y="64"/>
                    <a:pt x="138" y="64"/>
                  </a:cubicBezTo>
                  <a:cubicBezTo>
                    <a:pt x="276" y="64"/>
                    <a:pt x="414" y="84"/>
                    <a:pt x="548" y="121"/>
                  </a:cubicBezTo>
                  <a:cubicBezTo>
                    <a:pt x="578" y="129"/>
                    <a:pt x="604" y="139"/>
                    <a:pt x="631" y="146"/>
                  </a:cubicBezTo>
                  <a:cubicBezTo>
                    <a:pt x="688" y="165"/>
                    <a:pt x="741" y="187"/>
                    <a:pt x="795" y="212"/>
                  </a:cubicBezTo>
                  <a:cubicBezTo>
                    <a:pt x="824" y="224"/>
                    <a:pt x="854" y="239"/>
                    <a:pt x="881" y="253"/>
                  </a:cubicBezTo>
                  <a:cubicBezTo>
                    <a:pt x="1015" y="327"/>
                    <a:pt x="1137" y="417"/>
                    <a:pt x="1245" y="522"/>
                  </a:cubicBezTo>
                  <a:lnTo>
                    <a:pt x="1267" y="544"/>
                  </a:lnTo>
                  <a:cubicBezTo>
                    <a:pt x="1274" y="552"/>
                    <a:pt x="1281" y="559"/>
                    <a:pt x="1289" y="566"/>
                  </a:cubicBezTo>
                  <a:cubicBezTo>
                    <a:pt x="1296" y="574"/>
                    <a:pt x="1301" y="581"/>
                    <a:pt x="1308" y="588"/>
                  </a:cubicBezTo>
                  <a:cubicBezTo>
                    <a:pt x="1316" y="596"/>
                    <a:pt x="1323" y="600"/>
                    <a:pt x="1333" y="600"/>
                  </a:cubicBezTo>
                  <a:cubicBezTo>
                    <a:pt x="1340" y="600"/>
                    <a:pt x="1347" y="596"/>
                    <a:pt x="1352" y="591"/>
                  </a:cubicBezTo>
                  <a:cubicBezTo>
                    <a:pt x="1364" y="581"/>
                    <a:pt x="1367" y="561"/>
                    <a:pt x="1355" y="547"/>
                  </a:cubicBezTo>
                  <a:cubicBezTo>
                    <a:pt x="1340" y="530"/>
                    <a:pt x="1325" y="515"/>
                    <a:pt x="1311" y="500"/>
                  </a:cubicBezTo>
                  <a:lnTo>
                    <a:pt x="1308" y="498"/>
                  </a:lnTo>
                  <a:cubicBezTo>
                    <a:pt x="1191" y="378"/>
                    <a:pt x="1059" y="278"/>
                    <a:pt x="912" y="200"/>
                  </a:cubicBezTo>
                  <a:cubicBezTo>
                    <a:pt x="883" y="185"/>
                    <a:pt x="854" y="168"/>
                    <a:pt x="822" y="156"/>
                  </a:cubicBezTo>
                  <a:cubicBezTo>
                    <a:pt x="766" y="129"/>
                    <a:pt x="710" y="107"/>
                    <a:pt x="651" y="87"/>
                  </a:cubicBezTo>
                  <a:cubicBezTo>
                    <a:pt x="624" y="77"/>
                    <a:pt x="595" y="70"/>
                    <a:pt x="565" y="60"/>
                  </a:cubicBezTo>
                  <a:cubicBezTo>
                    <a:pt x="422" y="20"/>
                    <a:pt x="275" y="0"/>
                    <a:pt x="1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70;p31">
              <a:extLst>
                <a:ext uri="{FF2B5EF4-FFF2-40B4-BE49-F238E27FC236}">
                  <a16:creationId xmlns:a16="http://schemas.microsoft.com/office/drawing/2014/main" id="{2EB56DED-91F2-1F4F-74C9-7E5468C376DC}"/>
                </a:ext>
              </a:extLst>
            </p:cNvPr>
            <p:cNvSpPr/>
            <p:nvPr/>
          </p:nvSpPr>
          <p:spPr>
            <a:xfrm>
              <a:off x="4104175" y="3149250"/>
              <a:ext cx="32475" cy="18900"/>
            </a:xfrm>
            <a:custGeom>
              <a:avLst/>
              <a:gdLst/>
              <a:ahLst/>
              <a:cxnLst/>
              <a:rect l="l" t="t" r="r" b="b"/>
              <a:pathLst>
                <a:path w="1299" h="756" extrusionOk="0">
                  <a:moveTo>
                    <a:pt x="30" y="0"/>
                  </a:moveTo>
                  <a:cubicBezTo>
                    <a:pt x="13" y="0"/>
                    <a:pt x="1" y="17"/>
                    <a:pt x="1" y="34"/>
                  </a:cubicBezTo>
                  <a:cubicBezTo>
                    <a:pt x="3" y="44"/>
                    <a:pt x="3" y="54"/>
                    <a:pt x="6" y="64"/>
                  </a:cubicBezTo>
                  <a:cubicBezTo>
                    <a:pt x="25" y="227"/>
                    <a:pt x="67" y="354"/>
                    <a:pt x="140" y="455"/>
                  </a:cubicBezTo>
                  <a:cubicBezTo>
                    <a:pt x="275" y="643"/>
                    <a:pt x="519" y="755"/>
                    <a:pt x="773" y="755"/>
                  </a:cubicBezTo>
                  <a:cubicBezTo>
                    <a:pt x="851" y="755"/>
                    <a:pt x="925" y="745"/>
                    <a:pt x="998" y="723"/>
                  </a:cubicBezTo>
                  <a:cubicBezTo>
                    <a:pt x="1076" y="706"/>
                    <a:pt x="1147" y="670"/>
                    <a:pt x="1211" y="621"/>
                  </a:cubicBezTo>
                  <a:cubicBezTo>
                    <a:pt x="1230" y="604"/>
                    <a:pt x="1250" y="584"/>
                    <a:pt x="1267" y="562"/>
                  </a:cubicBezTo>
                  <a:cubicBezTo>
                    <a:pt x="1272" y="557"/>
                    <a:pt x="1277" y="552"/>
                    <a:pt x="1279" y="548"/>
                  </a:cubicBezTo>
                  <a:lnTo>
                    <a:pt x="1289" y="538"/>
                  </a:lnTo>
                  <a:cubicBezTo>
                    <a:pt x="1299" y="526"/>
                    <a:pt x="1299" y="506"/>
                    <a:pt x="1286" y="496"/>
                  </a:cubicBezTo>
                  <a:lnTo>
                    <a:pt x="1286" y="494"/>
                  </a:lnTo>
                  <a:cubicBezTo>
                    <a:pt x="1280" y="488"/>
                    <a:pt x="1273" y="486"/>
                    <a:pt x="1266" y="486"/>
                  </a:cubicBezTo>
                  <a:cubicBezTo>
                    <a:pt x="1257" y="486"/>
                    <a:pt x="1249" y="489"/>
                    <a:pt x="1242" y="496"/>
                  </a:cubicBezTo>
                  <a:lnTo>
                    <a:pt x="1233" y="506"/>
                  </a:lnTo>
                  <a:cubicBezTo>
                    <a:pt x="1230" y="511"/>
                    <a:pt x="1225" y="513"/>
                    <a:pt x="1223" y="518"/>
                  </a:cubicBezTo>
                  <a:cubicBezTo>
                    <a:pt x="1206" y="538"/>
                    <a:pt x="1189" y="557"/>
                    <a:pt x="1169" y="574"/>
                  </a:cubicBezTo>
                  <a:cubicBezTo>
                    <a:pt x="1113" y="618"/>
                    <a:pt x="1049" y="650"/>
                    <a:pt x="981" y="665"/>
                  </a:cubicBezTo>
                  <a:cubicBezTo>
                    <a:pt x="912" y="684"/>
                    <a:pt x="842" y="693"/>
                    <a:pt x="772" y="693"/>
                  </a:cubicBezTo>
                  <a:cubicBezTo>
                    <a:pt x="539" y="693"/>
                    <a:pt x="313" y="591"/>
                    <a:pt x="189" y="418"/>
                  </a:cubicBezTo>
                  <a:cubicBezTo>
                    <a:pt x="126" y="328"/>
                    <a:pt x="86" y="213"/>
                    <a:pt x="67" y="61"/>
                  </a:cubicBezTo>
                  <a:cubicBezTo>
                    <a:pt x="67" y="51"/>
                    <a:pt x="64" y="39"/>
                    <a:pt x="64" y="27"/>
                  </a:cubicBezTo>
                  <a:cubicBezTo>
                    <a:pt x="62" y="12"/>
                    <a:pt x="50" y="0"/>
                    <a:pt x="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71;p31">
              <a:extLst>
                <a:ext uri="{FF2B5EF4-FFF2-40B4-BE49-F238E27FC236}">
                  <a16:creationId xmlns:a16="http://schemas.microsoft.com/office/drawing/2014/main" id="{483EAB16-A42A-84EA-438C-572C175F4E90}"/>
                </a:ext>
              </a:extLst>
            </p:cNvPr>
            <p:cNvSpPr/>
            <p:nvPr/>
          </p:nvSpPr>
          <p:spPr>
            <a:xfrm>
              <a:off x="4140900" y="3174175"/>
              <a:ext cx="18475" cy="13525"/>
            </a:xfrm>
            <a:custGeom>
              <a:avLst/>
              <a:gdLst/>
              <a:ahLst/>
              <a:cxnLst/>
              <a:rect l="l" t="t" r="r" b="b"/>
              <a:pathLst>
                <a:path w="739" h="541" extrusionOk="0">
                  <a:moveTo>
                    <a:pt x="504" y="1"/>
                  </a:moveTo>
                  <a:cubicBezTo>
                    <a:pt x="492" y="1"/>
                    <a:pt x="480" y="1"/>
                    <a:pt x="467" y="3"/>
                  </a:cubicBezTo>
                  <a:cubicBezTo>
                    <a:pt x="453" y="5"/>
                    <a:pt x="440" y="5"/>
                    <a:pt x="428" y="5"/>
                  </a:cubicBezTo>
                  <a:lnTo>
                    <a:pt x="384" y="5"/>
                  </a:lnTo>
                  <a:cubicBezTo>
                    <a:pt x="371" y="4"/>
                    <a:pt x="358" y="3"/>
                    <a:pt x="345" y="3"/>
                  </a:cubicBezTo>
                  <a:cubicBezTo>
                    <a:pt x="332" y="3"/>
                    <a:pt x="319" y="4"/>
                    <a:pt x="306" y="5"/>
                  </a:cubicBezTo>
                  <a:lnTo>
                    <a:pt x="260" y="5"/>
                  </a:lnTo>
                  <a:cubicBezTo>
                    <a:pt x="250" y="4"/>
                    <a:pt x="239" y="3"/>
                    <a:pt x="229" y="3"/>
                  </a:cubicBezTo>
                  <a:cubicBezTo>
                    <a:pt x="218" y="3"/>
                    <a:pt x="207" y="4"/>
                    <a:pt x="196" y="5"/>
                  </a:cubicBezTo>
                  <a:cubicBezTo>
                    <a:pt x="98" y="17"/>
                    <a:pt x="35" y="54"/>
                    <a:pt x="13" y="113"/>
                  </a:cubicBezTo>
                  <a:cubicBezTo>
                    <a:pt x="1" y="154"/>
                    <a:pt x="5" y="201"/>
                    <a:pt x="32" y="235"/>
                  </a:cubicBezTo>
                  <a:cubicBezTo>
                    <a:pt x="54" y="260"/>
                    <a:pt x="84" y="275"/>
                    <a:pt x="118" y="275"/>
                  </a:cubicBezTo>
                  <a:cubicBezTo>
                    <a:pt x="123" y="275"/>
                    <a:pt x="128" y="274"/>
                    <a:pt x="133" y="274"/>
                  </a:cubicBezTo>
                  <a:lnTo>
                    <a:pt x="155" y="274"/>
                  </a:lnTo>
                  <a:cubicBezTo>
                    <a:pt x="191" y="279"/>
                    <a:pt x="223" y="298"/>
                    <a:pt x="243" y="328"/>
                  </a:cubicBezTo>
                  <a:cubicBezTo>
                    <a:pt x="255" y="350"/>
                    <a:pt x="260" y="372"/>
                    <a:pt x="262" y="396"/>
                  </a:cubicBezTo>
                  <a:cubicBezTo>
                    <a:pt x="264" y="416"/>
                    <a:pt x="269" y="435"/>
                    <a:pt x="274" y="455"/>
                  </a:cubicBezTo>
                  <a:cubicBezTo>
                    <a:pt x="282" y="474"/>
                    <a:pt x="289" y="491"/>
                    <a:pt x="301" y="506"/>
                  </a:cubicBezTo>
                  <a:cubicBezTo>
                    <a:pt x="316" y="526"/>
                    <a:pt x="338" y="538"/>
                    <a:pt x="362" y="540"/>
                  </a:cubicBezTo>
                  <a:lnTo>
                    <a:pt x="365" y="540"/>
                  </a:lnTo>
                  <a:cubicBezTo>
                    <a:pt x="448" y="540"/>
                    <a:pt x="477" y="428"/>
                    <a:pt x="497" y="362"/>
                  </a:cubicBezTo>
                  <a:lnTo>
                    <a:pt x="504" y="340"/>
                  </a:lnTo>
                  <a:cubicBezTo>
                    <a:pt x="509" y="320"/>
                    <a:pt x="514" y="301"/>
                    <a:pt x="526" y="293"/>
                  </a:cubicBezTo>
                  <a:cubicBezTo>
                    <a:pt x="536" y="291"/>
                    <a:pt x="543" y="289"/>
                    <a:pt x="553" y="289"/>
                  </a:cubicBezTo>
                  <a:cubicBezTo>
                    <a:pt x="619" y="279"/>
                    <a:pt x="690" y="264"/>
                    <a:pt x="719" y="213"/>
                  </a:cubicBezTo>
                  <a:cubicBezTo>
                    <a:pt x="736" y="181"/>
                    <a:pt x="739" y="144"/>
                    <a:pt x="724" y="110"/>
                  </a:cubicBezTo>
                  <a:cubicBezTo>
                    <a:pt x="704" y="51"/>
                    <a:pt x="641" y="15"/>
                    <a:pt x="541" y="3"/>
                  </a:cubicBezTo>
                  <a:cubicBezTo>
                    <a:pt x="528" y="1"/>
                    <a:pt x="516" y="1"/>
                    <a:pt x="5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72;p31">
              <a:extLst>
                <a:ext uri="{FF2B5EF4-FFF2-40B4-BE49-F238E27FC236}">
                  <a16:creationId xmlns:a16="http://schemas.microsoft.com/office/drawing/2014/main" id="{F78564EB-BA13-0D93-1BF2-C36F9DF1338F}"/>
                </a:ext>
              </a:extLst>
            </p:cNvPr>
            <p:cNvSpPr/>
            <p:nvPr/>
          </p:nvSpPr>
          <p:spPr>
            <a:xfrm>
              <a:off x="4149525" y="3186100"/>
              <a:ext cx="1550" cy="11300"/>
            </a:xfrm>
            <a:custGeom>
              <a:avLst/>
              <a:gdLst/>
              <a:ahLst/>
              <a:cxnLst/>
              <a:rect l="l" t="t" r="r" b="b"/>
              <a:pathLst>
                <a:path w="62" h="452" extrusionOk="0">
                  <a:moveTo>
                    <a:pt x="31" y="0"/>
                  </a:moveTo>
                  <a:cubicBezTo>
                    <a:pt x="15" y="0"/>
                    <a:pt x="0" y="11"/>
                    <a:pt x="0" y="31"/>
                  </a:cubicBezTo>
                  <a:lnTo>
                    <a:pt x="0" y="420"/>
                  </a:lnTo>
                  <a:cubicBezTo>
                    <a:pt x="0" y="437"/>
                    <a:pt x="15" y="452"/>
                    <a:pt x="32" y="452"/>
                  </a:cubicBezTo>
                  <a:cubicBezTo>
                    <a:pt x="49" y="452"/>
                    <a:pt x="61" y="437"/>
                    <a:pt x="61" y="420"/>
                  </a:cubicBezTo>
                  <a:lnTo>
                    <a:pt x="61" y="31"/>
                  </a:lnTo>
                  <a:cubicBezTo>
                    <a:pt x="61" y="11"/>
                    <a:pt x="46" y="0"/>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73;p31">
              <a:extLst>
                <a:ext uri="{FF2B5EF4-FFF2-40B4-BE49-F238E27FC236}">
                  <a16:creationId xmlns:a16="http://schemas.microsoft.com/office/drawing/2014/main" id="{3C2A8061-0FD3-10C9-6520-4C2AF06568C6}"/>
                </a:ext>
              </a:extLst>
            </p:cNvPr>
            <p:cNvSpPr/>
            <p:nvPr/>
          </p:nvSpPr>
          <p:spPr>
            <a:xfrm>
              <a:off x="4142000" y="3195975"/>
              <a:ext cx="16500" cy="5575"/>
            </a:xfrm>
            <a:custGeom>
              <a:avLst/>
              <a:gdLst/>
              <a:ahLst/>
              <a:cxnLst/>
              <a:rect l="l" t="t" r="r" b="b"/>
              <a:pathLst>
                <a:path w="660" h="223" extrusionOk="0">
                  <a:moveTo>
                    <a:pt x="338" y="1"/>
                  </a:moveTo>
                  <a:cubicBezTo>
                    <a:pt x="321" y="1"/>
                    <a:pt x="306" y="5"/>
                    <a:pt x="291" y="18"/>
                  </a:cubicBezTo>
                  <a:cubicBezTo>
                    <a:pt x="211" y="76"/>
                    <a:pt x="120" y="125"/>
                    <a:pt x="25" y="162"/>
                  </a:cubicBezTo>
                  <a:cubicBezTo>
                    <a:pt x="8" y="167"/>
                    <a:pt x="1" y="186"/>
                    <a:pt x="5" y="201"/>
                  </a:cubicBezTo>
                  <a:cubicBezTo>
                    <a:pt x="10" y="213"/>
                    <a:pt x="23" y="221"/>
                    <a:pt x="35" y="223"/>
                  </a:cubicBezTo>
                  <a:cubicBezTo>
                    <a:pt x="37" y="223"/>
                    <a:pt x="42" y="221"/>
                    <a:pt x="45" y="221"/>
                  </a:cubicBezTo>
                  <a:cubicBezTo>
                    <a:pt x="145" y="181"/>
                    <a:pt x="240" y="130"/>
                    <a:pt x="328" y="67"/>
                  </a:cubicBezTo>
                  <a:cubicBezTo>
                    <a:pt x="330" y="64"/>
                    <a:pt x="335" y="64"/>
                    <a:pt x="340" y="64"/>
                  </a:cubicBezTo>
                  <a:lnTo>
                    <a:pt x="599" y="208"/>
                  </a:lnTo>
                  <a:cubicBezTo>
                    <a:pt x="605" y="212"/>
                    <a:pt x="611" y="213"/>
                    <a:pt x="617" y="213"/>
                  </a:cubicBezTo>
                  <a:cubicBezTo>
                    <a:pt x="644" y="213"/>
                    <a:pt x="660" y="173"/>
                    <a:pt x="631" y="155"/>
                  </a:cubicBezTo>
                  <a:lnTo>
                    <a:pt x="370" y="10"/>
                  </a:lnTo>
                  <a:cubicBezTo>
                    <a:pt x="360" y="5"/>
                    <a:pt x="350"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74;p31">
              <a:extLst>
                <a:ext uri="{FF2B5EF4-FFF2-40B4-BE49-F238E27FC236}">
                  <a16:creationId xmlns:a16="http://schemas.microsoft.com/office/drawing/2014/main" id="{64D430FC-CF86-B0F7-74FE-51B19F14CBE6}"/>
                </a:ext>
              </a:extLst>
            </p:cNvPr>
            <p:cNvSpPr/>
            <p:nvPr/>
          </p:nvSpPr>
          <p:spPr>
            <a:xfrm>
              <a:off x="4148550" y="3231000"/>
              <a:ext cx="1550" cy="15275"/>
            </a:xfrm>
            <a:custGeom>
              <a:avLst/>
              <a:gdLst/>
              <a:ahLst/>
              <a:cxnLst/>
              <a:rect l="l" t="t" r="r" b="b"/>
              <a:pathLst>
                <a:path w="62" h="611" extrusionOk="0">
                  <a:moveTo>
                    <a:pt x="31" y="0"/>
                  </a:moveTo>
                  <a:cubicBezTo>
                    <a:pt x="15" y="0"/>
                    <a:pt x="0" y="11"/>
                    <a:pt x="0" y="32"/>
                  </a:cubicBezTo>
                  <a:lnTo>
                    <a:pt x="0" y="581"/>
                  </a:lnTo>
                  <a:cubicBezTo>
                    <a:pt x="0" y="596"/>
                    <a:pt x="12" y="611"/>
                    <a:pt x="29" y="611"/>
                  </a:cubicBezTo>
                  <a:cubicBezTo>
                    <a:pt x="46" y="611"/>
                    <a:pt x="61" y="596"/>
                    <a:pt x="61" y="581"/>
                  </a:cubicBezTo>
                  <a:lnTo>
                    <a:pt x="61" y="32"/>
                  </a:lnTo>
                  <a:cubicBezTo>
                    <a:pt x="61" y="11"/>
                    <a:pt x="46" y="0"/>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5;p31">
              <a:extLst>
                <a:ext uri="{FF2B5EF4-FFF2-40B4-BE49-F238E27FC236}">
                  <a16:creationId xmlns:a16="http://schemas.microsoft.com/office/drawing/2014/main" id="{2C7DC166-B9F0-598D-0C4E-EB7A273FE9D4}"/>
                </a:ext>
              </a:extLst>
            </p:cNvPr>
            <p:cNvSpPr/>
            <p:nvPr/>
          </p:nvSpPr>
          <p:spPr>
            <a:xfrm>
              <a:off x="4136200" y="3244975"/>
              <a:ext cx="28175" cy="25575"/>
            </a:xfrm>
            <a:custGeom>
              <a:avLst/>
              <a:gdLst/>
              <a:ahLst/>
              <a:cxnLst/>
              <a:rect l="l" t="t" r="r" b="b"/>
              <a:pathLst>
                <a:path w="1127" h="1023" extrusionOk="0">
                  <a:moveTo>
                    <a:pt x="517" y="0"/>
                  </a:moveTo>
                  <a:cubicBezTo>
                    <a:pt x="233" y="0"/>
                    <a:pt x="0" y="228"/>
                    <a:pt x="0" y="511"/>
                  </a:cubicBezTo>
                  <a:cubicBezTo>
                    <a:pt x="0" y="795"/>
                    <a:pt x="230" y="1022"/>
                    <a:pt x="512" y="1022"/>
                  </a:cubicBezTo>
                  <a:cubicBezTo>
                    <a:pt x="517" y="1022"/>
                    <a:pt x="521" y="1022"/>
                    <a:pt x="526" y="1022"/>
                  </a:cubicBezTo>
                  <a:cubicBezTo>
                    <a:pt x="531" y="1023"/>
                    <a:pt x="536" y="1023"/>
                    <a:pt x="541" y="1023"/>
                  </a:cubicBezTo>
                  <a:cubicBezTo>
                    <a:pt x="554" y="1023"/>
                    <a:pt x="568" y="1021"/>
                    <a:pt x="582" y="1020"/>
                  </a:cubicBezTo>
                  <a:cubicBezTo>
                    <a:pt x="597" y="1020"/>
                    <a:pt x="614" y="1017"/>
                    <a:pt x="628" y="1012"/>
                  </a:cubicBezTo>
                  <a:cubicBezTo>
                    <a:pt x="646" y="1010"/>
                    <a:pt x="660" y="1005"/>
                    <a:pt x="677" y="1000"/>
                  </a:cubicBezTo>
                  <a:cubicBezTo>
                    <a:pt x="707" y="990"/>
                    <a:pt x="736" y="978"/>
                    <a:pt x="763" y="963"/>
                  </a:cubicBezTo>
                  <a:cubicBezTo>
                    <a:pt x="1127" y="773"/>
                    <a:pt x="1127" y="252"/>
                    <a:pt x="763" y="62"/>
                  </a:cubicBezTo>
                  <a:cubicBezTo>
                    <a:pt x="738" y="47"/>
                    <a:pt x="714" y="37"/>
                    <a:pt x="687" y="27"/>
                  </a:cubicBezTo>
                  <a:cubicBezTo>
                    <a:pt x="668" y="20"/>
                    <a:pt x="646" y="15"/>
                    <a:pt x="626" y="10"/>
                  </a:cubicBezTo>
                  <a:cubicBezTo>
                    <a:pt x="611" y="8"/>
                    <a:pt x="597" y="5"/>
                    <a:pt x="582" y="5"/>
                  </a:cubicBezTo>
                  <a:cubicBezTo>
                    <a:pt x="562" y="3"/>
                    <a:pt x="543" y="0"/>
                    <a:pt x="526" y="0"/>
                  </a:cubicBezTo>
                  <a:cubicBezTo>
                    <a:pt x="523" y="0"/>
                    <a:pt x="520" y="0"/>
                    <a:pt x="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6;p31">
              <a:extLst>
                <a:ext uri="{FF2B5EF4-FFF2-40B4-BE49-F238E27FC236}">
                  <a16:creationId xmlns:a16="http://schemas.microsoft.com/office/drawing/2014/main" id="{DC8252EB-07F3-E937-A1D3-70EB941AC6CB}"/>
                </a:ext>
              </a:extLst>
            </p:cNvPr>
            <p:cNvSpPr/>
            <p:nvPr/>
          </p:nvSpPr>
          <p:spPr>
            <a:xfrm>
              <a:off x="4136200" y="3244975"/>
              <a:ext cx="19075" cy="25575"/>
            </a:xfrm>
            <a:custGeom>
              <a:avLst/>
              <a:gdLst/>
              <a:ahLst/>
              <a:cxnLst/>
              <a:rect l="l" t="t" r="r" b="b"/>
              <a:pathLst>
                <a:path w="763" h="1023" extrusionOk="0">
                  <a:moveTo>
                    <a:pt x="517" y="0"/>
                  </a:moveTo>
                  <a:cubicBezTo>
                    <a:pt x="233" y="0"/>
                    <a:pt x="0" y="228"/>
                    <a:pt x="0" y="511"/>
                  </a:cubicBezTo>
                  <a:cubicBezTo>
                    <a:pt x="0" y="795"/>
                    <a:pt x="230" y="1022"/>
                    <a:pt x="512" y="1022"/>
                  </a:cubicBezTo>
                  <a:cubicBezTo>
                    <a:pt x="517" y="1022"/>
                    <a:pt x="521" y="1022"/>
                    <a:pt x="526" y="1022"/>
                  </a:cubicBezTo>
                  <a:cubicBezTo>
                    <a:pt x="531" y="1023"/>
                    <a:pt x="536" y="1023"/>
                    <a:pt x="541" y="1023"/>
                  </a:cubicBezTo>
                  <a:cubicBezTo>
                    <a:pt x="554" y="1023"/>
                    <a:pt x="568" y="1021"/>
                    <a:pt x="582" y="1020"/>
                  </a:cubicBezTo>
                  <a:cubicBezTo>
                    <a:pt x="597" y="1020"/>
                    <a:pt x="614" y="1017"/>
                    <a:pt x="628" y="1012"/>
                  </a:cubicBezTo>
                  <a:cubicBezTo>
                    <a:pt x="646" y="1010"/>
                    <a:pt x="660" y="1005"/>
                    <a:pt x="677" y="1000"/>
                  </a:cubicBezTo>
                  <a:cubicBezTo>
                    <a:pt x="707" y="990"/>
                    <a:pt x="736" y="978"/>
                    <a:pt x="763" y="963"/>
                  </a:cubicBezTo>
                  <a:lnTo>
                    <a:pt x="687" y="939"/>
                  </a:lnTo>
                  <a:cubicBezTo>
                    <a:pt x="682" y="936"/>
                    <a:pt x="680" y="936"/>
                    <a:pt x="677" y="934"/>
                  </a:cubicBezTo>
                  <a:cubicBezTo>
                    <a:pt x="281" y="792"/>
                    <a:pt x="281" y="233"/>
                    <a:pt x="677" y="91"/>
                  </a:cubicBezTo>
                  <a:cubicBezTo>
                    <a:pt x="680" y="88"/>
                    <a:pt x="682" y="86"/>
                    <a:pt x="687" y="86"/>
                  </a:cubicBezTo>
                  <a:lnTo>
                    <a:pt x="763" y="62"/>
                  </a:lnTo>
                  <a:cubicBezTo>
                    <a:pt x="738" y="47"/>
                    <a:pt x="714" y="37"/>
                    <a:pt x="687" y="27"/>
                  </a:cubicBezTo>
                  <a:cubicBezTo>
                    <a:pt x="668" y="20"/>
                    <a:pt x="646" y="15"/>
                    <a:pt x="626" y="10"/>
                  </a:cubicBezTo>
                  <a:cubicBezTo>
                    <a:pt x="611" y="8"/>
                    <a:pt x="597" y="5"/>
                    <a:pt x="582" y="5"/>
                  </a:cubicBezTo>
                  <a:cubicBezTo>
                    <a:pt x="562" y="3"/>
                    <a:pt x="543" y="0"/>
                    <a:pt x="526" y="0"/>
                  </a:cubicBezTo>
                  <a:cubicBezTo>
                    <a:pt x="523" y="0"/>
                    <a:pt x="520"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77;p31">
              <a:extLst>
                <a:ext uri="{FF2B5EF4-FFF2-40B4-BE49-F238E27FC236}">
                  <a16:creationId xmlns:a16="http://schemas.microsoft.com/office/drawing/2014/main" id="{0585BBD0-91A8-8173-C490-945AF44FE3F2}"/>
                </a:ext>
              </a:extLst>
            </p:cNvPr>
            <p:cNvSpPr/>
            <p:nvPr/>
          </p:nvSpPr>
          <p:spPr>
            <a:xfrm>
              <a:off x="4167350" y="3355375"/>
              <a:ext cx="16950" cy="160475"/>
            </a:xfrm>
            <a:custGeom>
              <a:avLst/>
              <a:gdLst/>
              <a:ahLst/>
              <a:cxnLst/>
              <a:rect l="l" t="t" r="r" b="b"/>
              <a:pathLst>
                <a:path w="678" h="6419" extrusionOk="0">
                  <a:moveTo>
                    <a:pt x="239" y="0"/>
                  </a:moveTo>
                  <a:cubicBezTo>
                    <a:pt x="238" y="0"/>
                    <a:pt x="237" y="0"/>
                    <a:pt x="235" y="0"/>
                  </a:cubicBezTo>
                  <a:cubicBezTo>
                    <a:pt x="218" y="5"/>
                    <a:pt x="206" y="20"/>
                    <a:pt x="208" y="37"/>
                  </a:cubicBezTo>
                  <a:cubicBezTo>
                    <a:pt x="441" y="1427"/>
                    <a:pt x="570" y="2830"/>
                    <a:pt x="597" y="4238"/>
                  </a:cubicBezTo>
                  <a:lnTo>
                    <a:pt x="599" y="4380"/>
                  </a:lnTo>
                  <a:cubicBezTo>
                    <a:pt x="607" y="4731"/>
                    <a:pt x="617" y="5091"/>
                    <a:pt x="536" y="5433"/>
                  </a:cubicBezTo>
                  <a:cubicBezTo>
                    <a:pt x="521" y="5499"/>
                    <a:pt x="499" y="5575"/>
                    <a:pt x="448" y="5621"/>
                  </a:cubicBezTo>
                  <a:cubicBezTo>
                    <a:pt x="406" y="5653"/>
                    <a:pt x="360" y="5677"/>
                    <a:pt x="311" y="5689"/>
                  </a:cubicBezTo>
                  <a:cubicBezTo>
                    <a:pt x="274" y="5702"/>
                    <a:pt x="238" y="5716"/>
                    <a:pt x="204" y="5736"/>
                  </a:cubicBezTo>
                  <a:cubicBezTo>
                    <a:pt x="89" y="5802"/>
                    <a:pt x="1" y="6002"/>
                    <a:pt x="10" y="6173"/>
                  </a:cubicBezTo>
                  <a:cubicBezTo>
                    <a:pt x="13" y="6212"/>
                    <a:pt x="20" y="6251"/>
                    <a:pt x="35" y="6286"/>
                  </a:cubicBezTo>
                  <a:cubicBezTo>
                    <a:pt x="52" y="6335"/>
                    <a:pt x="84" y="6379"/>
                    <a:pt x="128" y="6405"/>
                  </a:cubicBezTo>
                  <a:cubicBezTo>
                    <a:pt x="134" y="6410"/>
                    <a:pt x="150" y="6419"/>
                    <a:pt x="161" y="6419"/>
                  </a:cubicBezTo>
                  <a:cubicBezTo>
                    <a:pt x="163" y="6419"/>
                    <a:pt x="165" y="6418"/>
                    <a:pt x="167" y="6418"/>
                  </a:cubicBezTo>
                  <a:cubicBezTo>
                    <a:pt x="174" y="6413"/>
                    <a:pt x="160" y="6386"/>
                    <a:pt x="157" y="6379"/>
                  </a:cubicBezTo>
                  <a:cubicBezTo>
                    <a:pt x="142" y="6349"/>
                    <a:pt x="123" y="6322"/>
                    <a:pt x="108" y="6295"/>
                  </a:cubicBezTo>
                  <a:cubicBezTo>
                    <a:pt x="86" y="6256"/>
                    <a:pt x="74" y="6215"/>
                    <a:pt x="72" y="6171"/>
                  </a:cubicBezTo>
                  <a:cubicBezTo>
                    <a:pt x="64" y="6022"/>
                    <a:pt x="138" y="5843"/>
                    <a:pt x="233" y="5790"/>
                  </a:cubicBezTo>
                  <a:cubicBezTo>
                    <a:pt x="265" y="5772"/>
                    <a:pt x="299" y="5760"/>
                    <a:pt x="333" y="5748"/>
                  </a:cubicBezTo>
                  <a:cubicBezTo>
                    <a:pt x="389" y="5733"/>
                    <a:pt x="443" y="5704"/>
                    <a:pt x="489" y="5667"/>
                  </a:cubicBezTo>
                  <a:cubicBezTo>
                    <a:pt x="551" y="5611"/>
                    <a:pt x="577" y="5528"/>
                    <a:pt x="597" y="5447"/>
                  </a:cubicBezTo>
                  <a:cubicBezTo>
                    <a:pt x="678" y="5098"/>
                    <a:pt x="670" y="4731"/>
                    <a:pt x="661" y="4377"/>
                  </a:cubicBezTo>
                  <a:lnTo>
                    <a:pt x="658" y="4238"/>
                  </a:lnTo>
                  <a:cubicBezTo>
                    <a:pt x="631" y="2825"/>
                    <a:pt x="502" y="1418"/>
                    <a:pt x="270" y="27"/>
                  </a:cubicBezTo>
                  <a:cubicBezTo>
                    <a:pt x="267" y="12"/>
                    <a:pt x="253" y="0"/>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78;p31">
              <a:extLst>
                <a:ext uri="{FF2B5EF4-FFF2-40B4-BE49-F238E27FC236}">
                  <a16:creationId xmlns:a16="http://schemas.microsoft.com/office/drawing/2014/main" id="{33CB998D-66AB-3F6A-63C0-C47061669B1B}"/>
                </a:ext>
              </a:extLst>
            </p:cNvPr>
            <p:cNvSpPr/>
            <p:nvPr/>
          </p:nvSpPr>
          <p:spPr>
            <a:xfrm>
              <a:off x="4215975" y="3321775"/>
              <a:ext cx="29250" cy="142300"/>
            </a:xfrm>
            <a:custGeom>
              <a:avLst/>
              <a:gdLst/>
              <a:ahLst/>
              <a:cxnLst/>
              <a:rect l="l" t="t" r="r" b="b"/>
              <a:pathLst>
                <a:path w="1170" h="5692" extrusionOk="0">
                  <a:moveTo>
                    <a:pt x="1141" y="0"/>
                  </a:moveTo>
                  <a:cubicBezTo>
                    <a:pt x="1140" y="0"/>
                    <a:pt x="1139" y="0"/>
                    <a:pt x="1137" y="0"/>
                  </a:cubicBezTo>
                  <a:cubicBezTo>
                    <a:pt x="1120" y="0"/>
                    <a:pt x="1106" y="12"/>
                    <a:pt x="1106" y="30"/>
                  </a:cubicBezTo>
                  <a:cubicBezTo>
                    <a:pt x="1108" y="501"/>
                    <a:pt x="1108" y="985"/>
                    <a:pt x="1057" y="1462"/>
                  </a:cubicBezTo>
                  <a:cubicBezTo>
                    <a:pt x="964" y="2300"/>
                    <a:pt x="710" y="3123"/>
                    <a:pt x="463" y="3920"/>
                  </a:cubicBezTo>
                  <a:cubicBezTo>
                    <a:pt x="397" y="4138"/>
                    <a:pt x="328" y="4357"/>
                    <a:pt x="262" y="4577"/>
                  </a:cubicBezTo>
                  <a:cubicBezTo>
                    <a:pt x="199" y="4792"/>
                    <a:pt x="148" y="5012"/>
                    <a:pt x="86" y="5227"/>
                  </a:cubicBezTo>
                  <a:cubicBezTo>
                    <a:pt x="64" y="5311"/>
                    <a:pt x="42" y="5394"/>
                    <a:pt x="25" y="5479"/>
                  </a:cubicBezTo>
                  <a:cubicBezTo>
                    <a:pt x="18" y="5521"/>
                    <a:pt x="11" y="5562"/>
                    <a:pt x="6" y="5606"/>
                  </a:cubicBezTo>
                  <a:cubicBezTo>
                    <a:pt x="1" y="5623"/>
                    <a:pt x="1" y="5643"/>
                    <a:pt x="6" y="5662"/>
                  </a:cubicBezTo>
                  <a:cubicBezTo>
                    <a:pt x="11" y="5667"/>
                    <a:pt x="40" y="5684"/>
                    <a:pt x="40" y="5692"/>
                  </a:cubicBezTo>
                  <a:cubicBezTo>
                    <a:pt x="45" y="5667"/>
                    <a:pt x="50" y="5645"/>
                    <a:pt x="55" y="5621"/>
                  </a:cubicBezTo>
                  <a:cubicBezTo>
                    <a:pt x="79" y="5508"/>
                    <a:pt x="104" y="5399"/>
                    <a:pt x="130" y="5291"/>
                  </a:cubicBezTo>
                  <a:cubicBezTo>
                    <a:pt x="243" y="4836"/>
                    <a:pt x="385" y="4379"/>
                    <a:pt x="521" y="3937"/>
                  </a:cubicBezTo>
                  <a:cubicBezTo>
                    <a:pt x="771" y="3138"/>
                    <a:pt x="1025" y="2312"/>
                    <a:pt x="1118" y="1467"/>
                  </a:cubicBezTo>
                  <a:cubicBezTo>
                    <a:pt x="1169" y="988"/>
                    <a:pt x="1169" y="501"/>
                    <a:pt x="1169" y="30"/>
                  </a:cubicBezTo>
                  <a:cubicBezTo>
                    <a:pt x="1167" y="14"/>
                    <a:pt x="1156"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79;p31">
              <a:extLst>
                <a:ext uri="{FF2B5EF4-FFF2-40B4-BE49-F238E27FC236}">
                  <a16:creationId xmlns:a16="http://schemas.microsoft.com/office/drawing/2014/main" id="{F12D02EE-744A-D241-6B42-A49D4F569B95}"/>
                </a:ext>
              </a:extLst>
            </p:cNvPr>
            <p:cNvSpPr/>
            <p:nvPr/>
          </p:nvSpPr>
          <p:spPr>
            <a:xfrm>
              <a:off x="4141750" y="3500025"/>
              <a:ext cx="8300" cy="16100"/>
            </a:xfrm>
            <a:custGeom>
              <a:avLst/>
              <a:gdLst/>
              <a:ahLst/>
              <a:cxnLst/>
              <a:rect l="l" t="t" r="r" b="b"/>
              <a:pathLst>
                <a:path w="332" h="644" extrusionOk="0">
                  <a:moveTo>
                    <a:pt x="287" y="1"/>
                  </a:moveTo>
                  <a:cubicBezTo>
                    <a:pt x="281" y="1"/>
                    <a:pt x="274" y="3"/>
                    <a:pt x="267" y="8"/>
                  </a:cubicBezTo>
                  <a:cubicBezTo>
                    <a:pt x="245" y="23"/>
                    <a:pt x="223" y="35"/>
                    <a:pt x="199" y="43"/>
                  </a:cubicBezTo>
                  <a:cubicBezTo>
                    <a:pt x="174" y="52"/>
                    <a:pt x="150" y="65"/>
                    <a:pt x="128" y="79"/>
                  </a:cubicBezTo>
                  <a:cubicBezTo>
                    <a:pt x="45" y="136"/>
                    <a:pt x="23" y="243"/>
                    <a:pt x="15" y="331"/>
                  </a:cubicBezTo>
                  <a:cubicBezTo>
                    <a:pt x="3" y="424"/>
                    <a:pt x="1" y="519"/>
                    <a:pt x="3" y="612"/>
                  </a:cubicBezTo>
                  <a:cubicBezTo>
                    <a:pt x="3" y="629"/>
                    <a:pt x="15" y="644"/>
                    <a:pt x="33" y="644"/>
                  </a:cubicBezTo>
                  <a:lnTo>
                    <a:pt x="33" y="641"/>
                  </a:lnTo>
                  <a:cubicBezTo>
                    <a:pt x="50" y="641"/>
                    <a:pt x="64" y="629"/>
                    <a:pt x="64" y="612"/>
                  </a:cubicBezTo>
                  <a:cubicBezTo>
                    <a:pt x="62" y="519"/>
                    <a:pt x="64" y="429"/>
                    <a:pt x="77" y="336"/>
                  </a:cubicBezTo>
                  <a:cubicBezTo>
                    <a:pt x="84" y="263"/>
                    <a:pt x="103" y="172"/>
                    <a:pt x="165" y="128"/>
                  </a:cubicBezTo>
                  <a:cubicBezTo>
                    <a:pt x="182" y="118"/>
                    <a:pt x="201" y="109"/>
                    <a:pt x="223" y="101"/>
                  </a:cubicBezTo>
                  <a:cubicBezTo>
                    <a:pt x="252" y="89"/>
                    <a:pt x="282" y="74"/>
                    <a:pt x="306" y="55"/>
                  </a:cubicBezTo>
                  <a:cubicBezTo>
                    <a:pt x="332" y="35"/>
                    <a:pt x="31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80;p31">
              <a:extLst>
                <a:ext uri="{FF2B5EF4-FFF2-40B4-BE49-F238E27FC236}">
                  <a16:creationId xmlns:a16="http://schemas.microsoft.com/office/drawing/2014/main" id="{02BD155B-DB5C-3578-95E5-B88EC3DD2A16}"/>
                </a:ext>
              </a:extLst>
            </p:cNvPr>
            <p:cNvSpPr/>
            <p:nvPr/>
          </p:nvSpPr>
          <p:spPr>
            <a:xfrm>
              <a:off x="4154025" y="3500750"/>
              <a:ext cx="8275" cy="14950"/>
            </a:xfrm>
            <a:custGeom>
              <a:avLst/>
              <a:gdLst/>
              <a:ahLst/>
              <a:cxnLst/>
              <a:rect l="l" t="t" r="r" b="b"/>
              <a:pathLst>
                <a:path w="331" h="598" extrusionOk="0">
                  <a:moveTo>
                    <a:pt x="283" y="0"/>
                  </a:moveTo>
                  <a:cubicBezTo>
                    <a:pt x="281" y="0"/>
                    <a:pt x="278" y="1"/>
                    <a:pt x="275" y="1"/>
                  </a:cubicBezTo>
                  <a:cubicBezTo>
                    <a:pt x="196" y="26"/>
                    <a:pt x="106" y="55"/>
                    <a:pt x="52" y="131"/>
                  </a:cubicBezTo>
                  <a:cubicBezTo>
                    <a:pt x="1" y="207"/>
                    <a:pt x="3" y="307"/>
                    <a:pt x="3" y="378"/>
                  </a:cubicBezTo>
                  <a:lnTo>
                    <a:pt x="8" y="568"/>
                  </a:lnTo>
                  <a:cubicBezTo>
                    <a:pt x="8" y="586"/>
                    <a:pt x="23" y="598"/>
                    <a:pt x="40" y="598"/>
                  </a:cubicBezTo>
                  <a:cubicBezTo>
                    <a:pt x="57" y="598"/>
                    <a:pt x="69" y="586"/>
                    <a:pt x="69" y="568"/>
                  </a:cubicBezTo>
                  <a:lnTo>
                    <a:pt x="67" y="378"/>
                  </a:lnTo>
                  <a:cubicBezTo>
                    <a:pt x="65" y="295"/>
                    <a:pt x="65" y="226"/>
                    <a:pt x="104" y="168"/>
                  </a:cubicBezTo>
                  <a:cubicBezTo>
                    <a:pt x="145" y="109"/>
                    <a:pt x="223" y="85"/>
                    <a:pt x="292" y="63"/>
                  </a:cubicBezTo>
                  <a:cubicBezTo>
                    <a:pt x="330" y="53"/>
                    <a:pt x="318" y="0"/>
                    <a:pt x="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81;p31">
              <a:extLst>
                <a:ext uri="{FF2B5EF4-FFF2-40B4-BE49-F238E27FC236}">
                  <a16:creationId xmlns:a16="http://schemas.microsoft.com/office/drawing/2014/main" id="{EF5681FC-428C-1C86-C8B4-F69B385F18E1}"/>
                </a:ext>
              </a:extLst>
            </p:cNvPr>
            <p:cNvSpPr/>
            <p:nvPr/>
          </p:nvSpPr>
          <p:spPr>
            <a:xfrm>
              <a:off x="4178225" y="3500525"/>
              <a:ext cx="9675" cy="15425"/>
            </a:xfrm>
            <a:custGeom>
              <a:avLst/>
              <a:gdLst/>
              <a:ahLst/>
              <a:cxnLst/>
              <a:rect l="l" t="t" r="r" b="b"/>
              <a:pathLst>
                <a:path w="387" h="617" extrusionOk="0">
                  <a:moveTo>
                    <a:pt x="352" y="0"/>
                  </a:moveTo>
                  <a:cubicBezTo>
                    <a:pt x="347" y="0"/>
                    <a:pt x="342" y="1"/>
                    <a:pt x="338" y="3"/>
                  </a:cubicBezTo>
                  <a:cubicBezTo>
                    <a:pt x="321" y="10"/>
                    <a:pt x="301" y="18"/>
                    <a:pt x="279" y="25"/>
                  </a:cubicBezTo>
                  <a:cubicBezTo>
                    <a:pt x="206" y="50"/>
                    <a:pt x="128" y="76"/>
                    <a:pt x="76" y="142"/>
                  </a:cubicBezTo>
                  <a:cubicBezTo>
                    <a:pt x="13" y="218"/>
                    <a:pt x="8" y="318"/>
                    <a:pt x="3" y="426"/>
                  </a:cubicBezTo>
                  <a:lnTo>
                    <a:pt x="1" y="602"/>
                  </a:lnTo>
                  <a:cubicBezTo>
                    <a:pt x="1" y="607"/>
                    <a:pt x="3" y="612"/>
                    <a:pt x="6" y="617"/>
                  </a:cubicBezTo>
                  <a:lnTo>
                    <a:pt x="59" y="617"/>
                  </a:lnTo>
                  <a:cubicBezTo>
                    <a:pt x="62" y="614"/>
                    <a:pt x="62" y="609"/>
                    <a:pt x="62" y="604"/>
                  </a:cubicBezTo>
                  <a:lnTo>
                    <a:pt x="64" y="428"/>
                  </a:lnTo>
                  <a:cubicBezTo>
                    <a:pt x="69" y="335"/>
                    <a:pt x="74" y="245"/>
                    <a:pt x="123" y="184"/>
                  </a:cubicBezTo>
                  <a:cubicBezTo>
                    <a:pt x="164" y="133"/>
                    <a:pt x="230" y="111"/>
                    <a:pt x="299" y="86"/>
                  </a:cubicBezTo>
                  <a:cubicBezTo>
                    <a:pt x="321" y="79"/>
                    <a:pt x="340" y="74"/>
                    <a:pt x="362" y="64"/>
                  </a:cubicBezTo>
                  <a:cubicBezTo>
                    <a:pt x="379" y="59"/>
                    <a:pt x="387" y="37"/>
                    <a:pt x="379" y="20"/>
                  </a:cubicBezTo>
                  <a:cubicBezTo>
                    <a:pt x="376" y="8"/>
                    <a:pt x="364"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82;p31">
              <a:extLst>
                <a:ext uri="{FF2B5EF4-FFF2-40B4-BE49-F238E27FC236}">
                  <a16:creationId xmlns:a16="http://schemas.microsoft.com/office/drawing/2014/main" id="{E56DDAA6-D2FA-6B5E-4571-60DAFB68C355}"/>
                </a:ext>
              </a:extLst>
            </p:cNvPr>
            <p:cNvSpPr/>
            <p:nvPr/>
          </p:nvSpPr>
          <p:spPr>
            <a:xfrm>
              <a:off x="4188675" y="3502425"/>
              <a:ext cx="8100" cy="13100"/>
            </a:xfrm>
            <a:custGeom>
              <a:avLst/>
              <a:gdLst/>
              <a:ahLst/>
              <a:cxnLst/>
              <a:rect l="l" t="t" r="r" b="b"/>
              <a:pathLst>
                <a:path w="324" h="524" extrusionOk="0">
                  <a:moveTo>
                    <a:pt x="291" y="0"/>
                  </a:moveTo>
                  <a:cubicBezTo>
                    <a:pt x="199" y="3"/>
                    <a:pt x="111" y="57"/>
                    <a:pt x="67" y="140"/>
                  </a:cubicBezTo>
                  <a:cubicBezTo>
                    <a:pt x="45" y="184"/>
                    <a:pt x="32" y="233"/>
                    <a:pt x="27" y="284"/>
                  </a:cubicBezTo>
                  <a:cubicBezTo>
                    <a:pt x="15" y="360"/>
                    <a:pt x="5" y="433"/>
                    <a:pt x="1" y="506"/>
                  </a:cubicBezTo>
                  <a:cubicBezTo>
                    <a:pt x="1" y="511"/>
                    <a:pt x="3" y="519"/>
                    <a:pt x="5" y="523"/>
                  </a:cubicBezTo>
                  <a:lnTo>
                    <a:pt x="59" y="521"/>
                  </a:lnTo>
                  <a:cubicBezTo>
                    <a:pt x="62" y="516"/>
                    <a:pt x="64" y="514"/>
                    <a:pt x="62" y="509"/>
                  </a:cubicBezTo>
                  <a:cubicBezTo>
                    <a:pt x="69" y="438"/>
                    <a:pt x="76" y="367"/>
                    <a:pt x="89" y="294"/>
                  </a:cubicBezTo>
                  <a:cubicBezTo>
                    <a:pt x="91" y="250"/>
                    <a:pt x="103" y="208"/>
                    <a:pt x="123" y="169"/>
                  </a:cubicBezTo>
                  <a:cubicBezTo>
                    <a:pt x="155" y="106"/>
                    <a:pt x="221" y="66"/>
                    <a:pt x="291" y="64"/>
                  </a:cubicBezTo>
                  <a:cubicBezTo>
                    <a:pt x="308" y="64"/>
                    <a:pt x="323" y="52"/>
                    <a:pt x="323" y="35"/>
                  </a:cubicBezTo>
                  <a:cubicBezTo>
                    <a:pt x="323" y="15"/>
                    <a:pt x="308"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83;p31">
              <a:extLst>
                <a:ext uri="{FF2B5EF4-FFF2-40B4-BE49-F238E27FC236}">
                  <a16:creationId xmlns:a16="http://schemas.microsoft.com/office/drawing/2014/main" id="{43E92B64-5CC5-E901-F3A2-E78AC6FAE97D}"/>
                </a:ext>
              </a:extLst>
            </p:cNvPr>
            <p:cNvSpPr/>
            <p:nvPr/>
          </p:nvSpPr>
          <p:spPr>
            <a:xfrm>
              <a:off x="4110225" y="3305725"/>
              <a:ext cx="72100" cy="118275"/>
            </a:xfrm>
            <a:custGeom>
              <a:avLst/>
              <a:gdLst/>
              <a:ahLst/>
              <a:cxnLst/>
              <a:rect l="l" t="t" r="r" b="b"/>
              <a:pathLst>
                <a:path w="2884" h="4731" extrusionOk="0">
                  <a:moveTo>
                    <a:pt x="36" y="1"/>
                  </a:moveTo>
                  <a:cubicBezTo>
                    <a:pt x="18" y="1"/>
                    <a:pt x="0" y="15"/>
                    <a:pt x="6" y="39"/>
                  </a:cubicBezTo>
                  <a:cubicBezTo>
                    <a:pt x="199" y="896"/>
                    <a:pt x="548" y="1715"/>
                    <a:pt x="1032" y="2451"/>
                  </a:cubicBezTo>
                  <a:cubicBezTo>
                    <a:pt x="1543" y="3233"/>
                    <a:pt x="2171" y="3963"/>
                    <a:pt x="2777" y="4672"/>
                  </a:cubicBezTo>
                  <a:lnTo>
                    <a:pt x="2818" y="4721"/>
                  </a:lnTo>
                  <a:cubicBezTo>
                    <a:pt x="2826" y="4728"/>
                    <a:pt x="2833" y="4731"/>
                    <a:pt x="2843" y="4731"/>
                  </a:cubicBezTo>
                  <a:cubicBezTo>
                    <a:pt x="2844" y="4731"/>
                    <a:pt x="2845" y="4731"/>
                    <a:pt x="2846" y="4731"/>
                  </a:cubicBezTo>
                  <a:cubicBezTo>
                    <a:pt x="2871" y="4731"/>
                    <a:pt x="2884" y="4701"/>
                    <a:pt x="2867" y="4679"/>
                  </a:cubicBezTo>
                  <a:lnTo>
                    <a:pt x="2826" y="4630"/>
                  </a:lnTo>
                  <a:cubicBezTo>
                    <a:pt x="2220" y="3924"/>
                    <a:pt x="1594" y="3196"/>
                    <a:pt x="1083" y="2416"/>
                  </a:cubicBezTo>
                  <a:cubicBezTo>
                    <a:pt x="604" y="1686"/>
                    <a:pt x="260" y="877"/>
                    <a:pt x="67" y="26"/>
                  </a:cubicBezTo>
                  <a:cubicBezTo>
                    <a:pt x="63" y="9"/>
                    <a:pt x="49" y="1"/>
                    <a:pt x="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84;p31">
              <a:extLst>
                <a:ext uri="{FF2B5EF4-FFF2-40B4-BE49-F238E27FC236}">
                  <a16:creationId xmlns:a16="http://schemas.microsoft.com/office/drawing/2014/main" id="{E4AD9D51-5F7D-AF05-CD29-F5416B36EA6C}"/>
                </a:ext>
              </a:extLst>
            </p:cNvPr>
            <p:cNvSpPr/>
            <p:nvPr/>
          </p:nvSpPr>
          <p:spPr>
            <a:xfrm>
              <a:off x="4239875" y="3360850"/>
              <a:ext cx="45100" cy="130725"/>
            </a:xfrm>
            <a:custGeom>
              <a:avLst/>
              <a:gdLst/>
              <a:ahLst/>
              <a:cxnLst/>
              <a:rect l="l" t="t" r="r" b="b"/>
              <a:pathLst>
                <a:path w="1804" h="5229" extrusionOk="0">
                  <a:moveTo>
                    <a:pt x="1775" y="0"/>
                  </a:moveTo>
                  <a:cubicBezTo>
                    <a:pt x="1772" y="0"/>
                    <a:pt x="1770" y="1"/>
                    <a:pt x="1767" y="1"/>
                  </a:cubicBezTo>
                  <a:cubicBezTo>
                    <a:pt x="1335" y="62"/>
                    <a:pt x="910" y="317"/>
                    <a:pt x="604" y="698"/>
                  </a:cubicBezTo>
                  <a:cubicBezTo>
                    <a:pt x="338" y="1030"/>
                    <a:pt x="152" y="1450"/>
                    <a:pt x="59" y="1951"/>
                  </a:cubicBezTo>
                  <a:cubicBezTo>
                    <a:pt x="18" y="2154"/>
                    <a:pt x="0" y="2359"/>
                    <a:pt x="5" y="2567"/>
                  </a:cubicBezTo>
                  <a:cubicBezTo>
                    <a:pt x="27" y="3034"/>
                    <a:pt x="206" y="3471"/>
                    <a:pt x="379" y="3894"/>
                  </a:cubicBezTo>
                  <a:lnTo>
                    <a:pt x="897" y="5165"/>
                  </a:lnTo>
                  <a:lnTo>
                    <a:pt x="917" y="5209"/>
                  </a:lnTo>
                  <a:cubicBezTo>
                    <a:pt x="919" y="5216"/>
                    <a:pt x="927" y="5224"/>
                    <a:pt x="934" y="5226"/>
                  </a:cubicBezTo>
                  <a:cubicBezTo>
                    <a:pt x="936" y="5226"/>
                    <a:pt x="941" y="5228"/>
                    <a:pt x="944" y="5228"/>
                  </a:cubicBezTo>
                  <a:cubicBezTo>
                    <a:pt x="949" y="5228"/>
                    <a:pt x="951" y="5226"/>
                    <a:pt x="956" y="5226"/>
                  </a:cubicBezTo>
                  <a:cubicBezTo>
                    <a:pt x="971" y="5219"/>
                    <a:pt x="978" y="5202"/>
                    <a:pt x="973" y="5184"/>
                  </a:cubicBezTo>
                  <a:lnTo>
                    <a:pt x="963" y="5165"/>
                  </a:lnTo>
                  <a:lnTo>
                    <a:pt x="435" y="3872"/>
                  </a:lnTo>
                  <a:cubicBezTo>
                    <a:pt x="264" y="3454"/>
                    <a:pt x="88" y="3022"/>
                    <a:pt x="69" y="2565"/>
                  </a:cubicBezTo>
                  <a:cubicBezTo>
                    <a:pt x="62" y="2362"/>
                    <a:pt x="79" y="2159"/>
                    <a:pt x="118" y="1964"/>
                  </a:cubicBezTo>
                  <a:cubicBezTo>
                    <a:pt x="213" y="1472"/>
                    <a:pt x="391" y="1059"/>
                    <a:pt x="653" y="737"/>
                  </a:cubicBezTo>
                  <a:cubicBezTo>
                    <a:pt x="949" y="368"/>
                    <a:pt x="1357" y="123"/>
                    <a:pt x="1775" y="62"/>
                  </a:cubicBezTo>
                  <a:cubicBezTo>
                    <a:pt x="1792" y="60"/>
                    <a:pt x="1804" y="43"/>
                    <a:pt x="1801" y="26"/>
                  </a:cubicBezTo>
                  <a:cubicBezTo>
                    <a:pt x="1799" y="11"/>
                    <a:pt x="1789" y="0"/>
                    <a:pt x="17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85;p31">
              <a:extLst>
                <a:ext uri="{FF2B5EF4-FFF2-40B4-BE49-F238E27FC236}">
                  <a16:creationId xmlns:a16="http://schemas.microsoft.com/office/drawing/2014/main" id="{1F80E9D8-8D80-45CC-233E-B44ECDBEA519}"/>
                </a:ext>
              </a:extLst>
            </p:cNvPr>
            <p:cNvSpPr/>
            <p:nvPr/>
          </p:nvSpPr>
          <p:spPr>
            <a:xfrm>
              <a:off x="4250325" y="3489950"/>
              <a:ext cx="14000" cy="1550"/>
            </a:xfrm>
            <a:custGeom>
              <a:avLst/>
              <a:gdLst/>
              <a:ahLst/>
              <a:cxnLst/>
              <a:rect l="l" t="t" r="r" b="b"/>
              <a:pathLst>
                <a:path w="560" h="62" extrusionOk="0">
                  <a:moveTo>
                    <a:pt x="479" y="1"/>
                  </a:moveTo>
                  <a:cubicBezTo>
                    <a:pt x="355" y="3"/>
                    <a:pt x="230" y="8"/>
                    <a:pt x="105" y="18"/>
                  </a:cubicBezTo>
                  <a:cubicBezTo>
                    <a:pt x="72" y="20"/>
                    <a:pt x="38" y="25"/>
                    <a:pt x="2" y="30"/>
                  </a:cubicBezTo>
                  <a:lnTo>
                    <a:pt x="2" y="30"/>
                  </a:lnTo>
                  <a:cubicBezTo>
                    <a:pt x="2" y="30"/>
                    <a:pt x="2" y="30"/>
                    <a:pt x="2" y="30"/>
                  </a:cubicBezTo>
                  <a:cubicBezTo>
                    <a:pt x="1" y="30"/>
                    <a:pt x="1" y="30"/>
                    <a:pt x="0" y="30"/>
                  </a:cubicBezTo>
                  <a:cubicBezTo>
                    <a:pt x="1" y="30"/>
                    <a:pt x="2" y="30"/>
                    <a:pt x="2" y="30"/>
                  </a:cubicBezTo>
                  <a:lnTo>
                    <a:pt x="2" y="30"/>
                  </a:lnTo>
                  <a:cubicBezTo>
                    <a:pt x="10" y="30"/>
                    <a:pt x="33" y="43"/>
                    <a:pt x="39" y="45"/>
                  </a:cubicBezTo>
                  <a:cubicBezTo>
                    <a:pt x="59" y="50"/>
                    <a:pt x="79" y="52"/>
                    <a:pt x="98" y="52"/>
                  </a:cubicBezTo>
                  <a:cubicBezTo>
                    <a:pt x="237" y="60"/>
                    <a:pt x="377" y="62"/>
                    <a:pt x="516" y="62"/>
                  </a:cubicBezTo>
                  <a:lnTo>
                    <a:pt x="538" y="62"/>
                  </a:lnTo>
                  <a:cubicBezTo>
                    <a:pt x="553" y="55"/>
                    <a:pt x="560" y="38"/>
                    <a:pt x="555" y="20"/>
                  </a:cubicBezTo>
                  <a:lnTo>
                    <a:pt x="545" y="1"/>
                  </a:ln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86;p31">
              <a:extLst>
                <a:ext uri="{FF2B5EF4-FFF2-40B4-BE49-F238E27FC236}">
                  <a16:creationId xmlns:a16="http://schemas.microsoft.com/office/drawing/2014/main" id="{E39A0C3F-8347-CE9E-6A56-0DBE4696F672}"/>
                </a:ext>
              </a:extLst>
            </p:cNvPr>
            <p:cNvSpPr/>
            <p:nvPr/>
          </p:nvSpPr>
          <p:spPr>
            <a:xfrm>
              <a:off x="4232425" y="3496550"/>
              <a:ext cx="12000" cy="18300"/>
            </a:xfrm>
            <a:custGeom>
              <a:avLst/>
              <a:gdLst/>
              <a:ahLst/>
              <a:cxnLst/>
              <a:rect l="l" t="t" r="r" b="b"/>
              <a:pathLst>
                <a:path w="480" h="732" extrusionOk="0">
                  <a:moveTo>
                    <a:pt x="445" y="0"/>
                  </a:moveTo>
                  <a:cubicBezTo>
                    <a:pt x="444" y="0"/>
                    <a:pt x="442" y="1"/>
                    <a:pt x="440" y="1"/>
                  </a:cubicBezTo>
                  <a:cubicBezTo>
                    <a:pt x="325" y="23"/>
                    <a:pt x="181" y="62"/>
                    <a:pt x="96" y="172"/>
                  </a:cubicBezTo>
                  <a:cubicBezTo>
                    <a:pt x="30" y="253"/>
                    <a:pt x="0" y="363"/>
                    <a:pt x="3" y="516"/>
                  </a:cubicBezTo>
                  <a:cubicBezTo>
                    <a:pt x="3" y="546"/>
                    <a:pt x="5" y="575"/>
                    <a:pt x="8" y="607"/>
                  </a:cubicBezTo>
                  <a:cubicBezTo>
                    <a:pt x="8" y="639"/>
                    <a:pt x="10" y="670"/>
                    <a:pt x="10" y="702"/>
                  </a:cubicBezTo>
                  <a:cubicBezTo>
                    <a:pt x="10" y="717"/>
                    <a:pt x="22" y="732"/>
                    <a:pt x="39" y="732"/>
                  </a:cubicBezTo>
                  <a:lnTo>
                    <a:pt x="42" y="732"/>
                  </a:lnTo>
                  <a:cubicBezTo>
                    <a:pt x="59" y="732"/>
                    <a:pt x="71" y="719"/>
                    <a:pt x="71" y="702"/>
                  </a:cubicBezTo>
                  <a:cubicBezTo>
                    <a:pt x="71" y="670"/>
                    <a:pt x="71" y="636"/>
                    <a:pt x="69" y="607"/>
                  </a:cubicBezTo>
                  <a:cubicBezTo>
                    <a:pt x="66" y="575"/>
                    <a:pt x="64" y="546"/>
                    <a:pt x="64" y="514"/>
                  </a:cubicBezTo>
                  <a:cubicBezTo>
                    <a:pt x="64" y="377"/>
                    <a:pt x="88" y="279"/>
                    <a:pt x="142" y="211"/>
                  </a:cubicBezTo>
                  <a:cubicBezTo>
                    <a:pt x="218" y="118"/>
                    <a:pt x="347" y="81"/>
                    <a:pt x="452" y="62"/>
                  </a:cubicBezTo>
                  <a:cubicBezTo>
                    <a:pt x="467" y="59"/>
                    <a:pt x="479" y="42"/>
                    <a:pt x="477" y="25"/>
                  </a:cubicBezTo>
                  <a:cubicBezTo>
                    <a:pt x="472" y="10"/>
                    <a:pt x="460" y="0"/>
                    <a:pt x="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87;p31">
              <a:extLst>
                <a:ext uri="{FF2B5EF4-FFF2-40B4-BE49-F238E27FC236}">
                  <a16:creationId xmlns:a16="http://schemas.microsoft.com/office/drawing/2014/main" id="{EF307DE2-B662-F863-F14F-6BA7F6D83D39}"/>
                </a:ext>
              </a:extLst>
            </p:cNvPr>
            <p:cNvSpPr/>
            <p:nvPr/>
          </p:nvSpPr>
          <p:spPr>
            <a:xfrm>
              <a:off x="4244400" y="3497725"/>
              <a:ext cx="9500" cy="17800"/>
            </a:xfrm>
            <a:custGeom>
              <a:avLst/>
              <a:gdLst/>
              <a:ahLst/>
              <a:cxnLst/>
              <a:rect l="l" t="t" r="r" b="b"/>
              <a:pathLst>
                <a:path w="380" h="712" extrusionOk="0">
                  <a:moveTo>
                    <a:pt x="340" y="0"/>
                  </a:moveTo>
                  <a:cubicBezTo>
                    <a:pt x="230" y="0"/>
                    <a:pt x="120" y="76"/>
                    <a:pt x="61" y="193"/>
                  </a:cubicBezTo>
                  <a:cubicBezTo>
                    <a:pt x="8" y="298"/>
                    <a:pt x="0" y="416"/>
                    <a:pt x="0" y="518"/>
                  </a:cubicBezTo>
                  <a:cubicBezTo>
                    <a:pt x="0" y="572"/>
                    <a:pt x="3" y="626"/>
                    <a:pt x="5" y="682"/>
                  </a:cubicBezTo>
                  <a:cubicBezTo>
                    <a:pt x="5" y="699"/>
                    <a:pt x="20" y="711"/>
                    <a:pt x="37" y="711"/>
                  </a:cubicBezTo>
                  <a:lnTo>
                    <a:pt x="37" y="709"/>
                  </a:lnTo>
                  <a:cubicBezTo>
                    <a:pt x="54" y="709"/>
                    <a:pt x="69" y="694"/>
                    <a:pt x="66" y="677"/>
                  </a:cubicBezTo>
                  <a:cubicBezTo>
                    <a:pt x="61" y="623"/>
                    <a:pt x="61" y="570"/>
                    <a:pt x="61" y="518"/>
                  </a:cubicBezTo>
                  <a:cubicBezTo>
                    <a:pt x="61" y="423"/>
                    <a:pt x="69" y="316"/>
                    <a:pt x="115" y="220"/>
                  </a:cubicBezTo>
                  <a:cubicBezTo>
                    <a:pt x="164" y="122"/>
                    <a:pt x="252" y="61"/>
                    <a:pt x="340" y="61"/>
                  </a:cubicBezTo>
                  <a:cubicBezTo>
                    <a:pt x="379" y="61"/>
                    <a:pt x="379" y="0"/>
                    <a:pt x="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88;p31">
              <a:extLst>
                <a:ext uri="{FF2B5EF4-FFF2-40B4-BE49-F238E27FC236}">
                  <a16:creationId xmlns:a16="http://schemas.microsoft.com/office/drawing/2014/main" id="{0B436FED-90AD-11A0-8694-1B35F4EADC58}"/>
                </a:ext>
              </a:extLst>
            </p:cNvPr>
            <p:cNvSpPr/>
            <p:nvPr/>
          </p:nvSpPr>
          <p:spPr>
            <a:xfrm>
              <a:off x="4164575" y="3181200"/>
              <a:ext cx="101475" cy="4475"/>
            </a:xfrm>
            <a:custGeom>
              <a:avLst/>
              <a:gdLst/>
              <a:ahLst/>
              <a:cxnLst/>
              <a:rect l="l" t="t" r="r" b="b"/>
              <a:pathLst>
                <a:path w="4059" h="179" extrusionOk="0">
                  <a:moveTo>
                    <a:pt x="1729" y="0"/>
                  </a:moveTo>
                  <a:cubicBezTo>
                    <a:pt x="1267" y="0"/>
                    <a:pt x="817" y="21"/>
                    <a:pt x="361" y="71"/>
                  </a:cubicBezTo>
                  <a:cubicBezTo>
                    <a:pt x="266" y="83"/>
                    <a:pt x="153" y="96"/>
                    <a:pt x="41" y="118"/>
                  </a:cubicBezTo>
                  <a:cubicBezTo>
                    <a:pt x="1" y="122"/>
                    <a:pt x="6" y="179"/>
                    <a:pt x="44" y="179"/>
                  </a:cubicBezTo>
                  <a:cubicBezTo>
                    <a:pt x="45" y="179"/>
                    <a:pt x="47" y="179"/>
                    <a:pt x="48" y="179"/>
                  </a:cubicBezTo>
                  <a:lnTo>
                    <a:pt x="53" y="179"/>
                  </a:lnTo>
                  <a:cubicBezTo>
                    <a:pt x="163" y="157"/>
                    <a:pt x="273" y="144"/>
                    <a:pt x="368" y="132"/>
                  </a:cubicBezTo>
                  <a:cubicBezTo>
                    <a:pt x="822" y="82"/>
                    <a:pt x="1271" y="61"/>
                    <a:pt x="1730" y="61"/>
                  </a:cubicBezTo>
                  <a:cubicBezTo>
                    <a:pt x="2449" y="61"/>
                    <a:pt x="3193" y="111"/>
                    <a:pt x="4022" y="174"/>
                  </a:cubicBezTo>
                  <a:cubicBezTo>
                    <a:pt x="4039" y="174"/>
                    <a:pt x="4053" y="161"/>
                    <a:pt x="4056" y="144"/>
                  </a:cubicBezTo>
                  <a:cubicBezTo>
                    <a:pt x="4058" y="127"/>
                    <a:pt x="4044" y="113"/>
                    <a:pt x="4027" y="113"/>
                  </a:cubicBezTo>
                  <a:cubicBezTo>
                    <a:pt x="3196" y="50"/>
                    <a:pt x="2450" y="0"/>
                    <a:pt x="1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89;p31">
              <a:extLst>
                <a:ext uri="{FF2B5EF4-FFF2-40B4-BE49-F238E27FC236}">
                  <a16:creationId xmlns:a16="http://schemas.microsoft.com/office/drawing/2014/main" id="{C92AC6D1-5573-EDFA-87E5-F18A41635839}"/>
                </a:ext>
              </a:extLst>
            </p:cNvPr>
            <p:cNvSpPr/>
            <p:nvPr/>
          </p:nvSpPr>
          <p:spPr>
            <a:xfrm>
              <a:off x="4160450" y="3192725"/>
              <a:ext cx="91800" cy="41100"/>
            </a:xfrm>
            <a:custGeom>
              <a:avLst/>
              <a:gdLst/>
              <a:ahLst/>
              <a:cxnLst/>
              <a:rect l="l" t="t" r="r" b="b"/>
              <a:pathLst>
                <a:path w="3672" h="1644" extrusionOk="0">
                  <a:moveTo>
                    <a:pt x="45" y="0"/>
                  </a:moveTo>
                  <a:cubicBezTo>
                    <a:pt x="15" y="0"/>
                    <a:pt x="0" y="45"/>
                    <a:pt x="32" y="60"/>
                  </a:cubicBezTo>
                  <a:cubicBezTo>
                    <a:pt x="387" y="216"/>
                    <a:pt x="721" y="429"/>
                    <a:pt x="1044" y="632"/>
                  </a:cubicBezTo>
                  <a:cubicBezTo>
                    <a:pt x="1494" y="917"/>
                    <a:pt x="1960" y="1208"/>
                    <a:pt x="2479" y="1362"/>
                  </a:cubicBezTo>
                  <a:cubicBezTo>
                    <a:pt x="2637" y="1409"/>
                    <a:pt x="2804" y="1443"/>
                    <a:pt x="2962" y="1472"/>
                  </a:cubicBezTo>
                  <a:cubicBezTo>
                    <a:pt x="3180" y="1516"/>
                    <a:pt x="3405" y="1563"/>
                    <a:pt x="3612" y="1641"/>
                  </a:cubicBezTo>
                  <a:cubicBezTo>
                    <a:pt x="3615" y="1641"/>
                    <a:pt x="3620" y="1643"/>
                    <a:pt x="3625" y="1643"/>
                  </a:cubicBezTo>
                  <a:lnTo>
                    <a:pt x="3622" y="1643"/>
                  </a:lnTo>
                  <a:cubicBezTo>
                    <a:pt x="3625" y="1644"/>
                    <a:pt x="3627" y="1644"/>
                    <a:pt x="3629" y="1644"/>
                  </a:cubicBezTo>
                  <a:cubicBezTo>
                    <a:pt x="3665" y="1644"/>
                    <a:pt x="3671" y="1589"/>
                    <a:pt x="3634" y="1582"/>
                  </a:cubicBezTo>
                  <a:cubicBezTo>
                    <a:pt x="3419" y="1502"/>
                    <a:pt x="3195" y="1458"/>
                    <a:pt x="2975" y="1414"/>
                  </a:cubicBezTo>
                  <a:cubicBezTo>
                    <a:pt x="2816" y="1382"/>
                    <a:pt x="2652" y="1348"/>
                    <a:pt x="2496" y="1304"/>
                  </a:cubicBezTo>
                  <a:cubicBezTo>
                    <a:pt x="1985" y="1155"/>
                    <a:pt x="1523" y="861"/>
                    <a:pt x="1076" y="580"/>
                  </a:cubicBezTo>
                  <a:cubicBezTo>
                    <a:pt x="751" y="375"/>
                    <a:pt x="416" y="162"/>
                    <a:pt x="59" y="4"/>
                  </a:cubicBezTo>
                  <a:cubicBezTo>
                    <a:pt x="54" y="1"/>
                    <a:pt x="49" y="0"/>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90;p31">
              <a:extLst>
                <a:ext uri="{FF2B5EF4-FFF2-40B4-BE49-F238E27FC236}">
                  <a16:creationId xmlns:a16="http://schemas.microsoft.com/office/drawing/2014/main" id="{6E88B4BA-2CEF-8145-C803-C78F17560F3E}"/>
                </a:ext>
              </a:extLst>
            </p:cNvPr>
            <p:cNvSpPr/>
            <p:nvPr/>
          </p:nvSpPr>
          <p:spPr>
            <a:xfrm>
              <a:off x="4168650" y="3190475"/>
              <a:ext cx="88975" cy="25650"/>
            </a:xfrm>
            <a:custGeom>
              <a:avLst/>
              <a:gdLst/>
              <a:ahLst/>
              <a:cxnLst/>
              <a:rect l="l" t="t" r="r" b="b"/>
              <a:pathLst>
                <a:path w="3559" h="1026" extrusionOk="0">
                  <a:moveTo>
                    <a:pt x="32" y="0"/>
                  </a:moveTo>
                  <a:cubicBezTo>
                    <a:pt x="17" y="0"/>
                    <a:pt x="5" y="12"/>
                    <a:pt x="2" y="28"/>
                  </a:cubicBezTo>
                  <a:cubicBezTo>
                    <a:pt x="0" y="45"/>
                    <a:pt x="12" y="59"/>
                    <a:pt x="32" y="62"/>
                  </a:cubicBezTo>
                  <a:cubicBezTo>
                    <a:pt x="1246" y="162"/>
                    <a:pt x="2414" y="582"/>
                    <a:pt x="3497" y="1020"/>
                  </a:cubicBezTo>
                  <a:cubicBezTo>
                    <a:pt x="3499" y="1022"/>
                    <a:pt x="3504" y="1022"/>
                    <a:pt x="3509" y="1022"/>
                  </a:cubicBezTo>
                  <a:lnTo>
                    <a:pt x="3509" y="1025"/>
                  </a:lnTo>
                  <a:cubicBezTo>
                    <a:pt x="3511" y="1025"/>
                    <a:pt x="3514" y="1025"/>
                    <a:pt x="3516" y="1025"/>
                  </a:cubicBezTo>
                  <a:cubicBezTo>
                    <a:pt x="3550" y="1025"/>
                    <a:pt x="3558" y="970"/>
                    <a:pt x="3519" y="963"/>
                  </a:cubicBezTo>
                  <a:cubicBezTo>
                    <a:pt x="2434" y="524"/>
                    <a:pt x="1261" y="101"/>
                    <a:pt x="37" y="1"/>
                  </a:cubicBezTo>
                  <a:cubicBezTo>
                    <a:pt x="35" y="0"/>
                    <a:pt x="34" y="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91;p31">
              <a:extLst>
                <a:ext uri="{FF2B5EF4-FFF2-40B4-BE49-F238E27FC236}">
                  <a16:creationId xmlns:a16="http://schemas.microsoft.com/office/drawing/2014/main" id="{2328E028-C4A8-FFCD-7B70-5E97DAE74EDF}"/>
                </a:ext>
              </a:extLst>
            </p:cNvPr>
            <p:cNvSpPr/>
            <p:nvPr/>
          </p:nvSpPr>
          <p:spPr>
            <a:xfrm>
              <a:off x="4035100" y="3189125"/>
              <a:ext cx="98675" cy="26375"/>
            </a:xfrm>
            <a:custGeom>
              <a:avLst/>
              <a:gdLst/>
              <a:ahLst/>
              <a:cxnLst/>
              <a:rect l="l" t="t" r="r" b="b"/>
              <a:pathLst>
                <a:path w="3947" h="1055" extrusionOk="0">
                  <a:moveTo>
                    <a:pt x="3912" y="1"/>
                  </a:moveTo>
                  <a:cubicBezTo>
                    <a:pt x="3910" y="1"/>
                    <a:pt x="3909" y="1"/>
                    <a:pt x="3908" y="1"/>
                  </a:cubicBezTo>
                  <a:cubicBezTo>
                    <a:pt x="3240" y="104"/>
                    <a:pt x="2571" y="235"/>
                    <a:pt x="1913" y="392"/>
                  </a:cubicBezTo>
                  <a:lnTo>
                    <a:pt x="1801" y="419"/>
                  </a:lnTo>
                  <a:cubicBezTo>
                    <a:pt x="1200" y="561"/>
                    <a:pt x="579" y="707"/>
                    <a:pt x="22" y="996"/>
                  </a:cubicBezTo>
                  <a:cubicBezTo>
                    <a:pt x="5" y="1003"/>
                    <a:pt x="0" y="1022"/>
                    <a:pt x="7" y="1037"/>
                  </a:cubicBezTo>
                  <a:cubicBezTo>
                    <a:pt x="12" y="1047"/>
                    <a:pt x="24" y="1054"/>
                    <a:pt x="37" y="1054"/>
                  </a:cubicBezTo>
                  <a:cubicBezTo>
                    <a:pt x="42" y="1054"/>
                    <a:pt x="44" y="1052"/>
                    <a:pt x="49" y="1049"/>
                  </a:cubicBezTo>
                  <a:cubicBezTo>
                    <a:pt x="601" y="766"/>
                    <a:pt x="1217" y="619"/>
                    <a:pt x="1813" y="477"/>
                  </a:cubicBezTo>
                  <a:lnTo>
                    <a:pt x="1928" y="451"/>
                  </a:lnTo>
                  <a:cubicBezTo>
                    <a:pt x="2583" y="294"/>
                    <a:pt x="3253" y="165"/>
                    <a:pt x="3917" y="62"/>
                  </a:cubicBezTo>
                  <a:cubicBezTo>
                    <a:pt x="3934" y="60"/>
                    <a:pt x="3947" y="45"/>
                    <a:pt x="3944" y="28"/>
                  </a:cubicBezTo>
                  <a:cubicBezTo>
                    <a:pt x="3942" y="12"/>
                    <a:pt x="3927" y="1"/>
                    <a:pt x="3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92;p31">
              <a:extLst>
                <a:ext uri="{FF2B5EF4-FFF2-40B4-BE49-F238E27FC236}">
                  <a16:creationId xmlns:a16="http://schemas.microsoft.com/office/drawing/2014/main" id="{9CC2CD9F-6493-AACF-A040-CFE8C7005CFB}"/>
                </a:ext>
              </a:extLst>
            </p:cNvPr>
            <p:cNvSpPr/>
            <p:nvPr/>
          </p:nvSpPr>
          <p:spPr>
            <a:xfrm>
              <a:off x="4042225" y="3196450"/>
              <a:ext cx="94050" cy="39275"/>
            </a:xfrm>
            <a:custGeom>
              <a:avLst/>
              <a:gdLst/>
              <a:ahLst/>
              <a:cxnLst/>
              <a:rect l="l" t="t" r="r" b="b"/>
              <a:pathLst>
                <a:path w="3762" h="1571" extrusionOk="0">
                  <a:moveTo>
                    <a:pt x="3717" y="0"/>
                  </a:moveTo>
                  <a:cubicBezTo>
                    <a:pt x="3713" y="0"/>
                    <a:pt x="3708" y="1"/>
                    <a:pt x="3703" y="4"/>
                  </a:cubicBezTo>
                  <a:cubicBezTo>
                    <a:pt x="2506" y="549"/>
                    <a:pt x="1274" y="1057"/>
                    <a:pt x="40" y="1509"/>
                  </a:cubicBezTo>
                  <a:cubicBezTo>
                    <a:pt x="1" y="1516"/>
                    <a:pt x="9" y="1571"/>
                    <a:pt x="45" y="1571"/>
                  </a:cubicBezTo>
                  <a:cubicBezTo>
                    <a:pt x="48" y="1571"/>
                    <a:pt x="50" y="1570"/>
                    <a:pt x="52" y="1570"/>
                  </a:cubicBezTo>
                  <a:cubicBezTo>
                    <a:pt x="55" y="1570"/>
                    <a:pt x="57" y="1570"/>
                    <a:pt x="62" y="1568"/>
                  </a:cubicBezTo>
                  <a:cubicBezTo>
                    <a:pt x="1296" y="1113"/>
                    <a:pt x="2530" y="607"/>
                    <a:pt x="3728" y="60"/>
                  </a:cubicBezTo>
                  <a:cubicBezTo>
                    <a:pt x="3762" y="45"/>
                    <a:pt x="3746" y="0"/>
                    <a:pt x="3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93;p31">
              <a:extLst>
                <a:ext uri="{FF2B5EF4-FFF2-40B4-BE49-F238E27FC236}">
                  <a16:creationId xmlns:a16="http://schemas.microsoft.com/office/drawing/2014/main" id="{583379DC-7492-648B-1BEA-28424A7C5178}"/>
                </a:ext>
              </a:extLst>
            </p:cNvPr>
            <p:cNvSpPr/>
            <p:nvPr/>
          </p:nvSpPr>
          <p:spPr>
            <a:xfrm>
              <a:off x="4036125" y="3181125"/>
              <a:ext cx="99400" cy="13125"/>
            </a:xfrm>
            <a:custGeom>
              <a:avLst/>
              <a:gdLst/>
              <a:ahLst/>
              <a:cxnLst/>
              <a:rect l="l" t="t" r="r" b="b"/>
              <a:pathLst>
                <a:path w="3976" h="525" extrusionOk="0">
                  <a:moveTo>
                    <a:pt x="2780" y="0"/>
                  </a:moveTo>
                  <a:cubicBezTo>
                    <a:pt x="1925" y="0"/>
                    <a:pt x="946" y="98"/>
                    <a:pt x="40" y="463"/>
                  </a:cubicBezTo>
                  <a:cubicBezTo>
                    <a:pt x="0" y="470"/>
                    <a:pt x="9" y="524"/>
                    <a:pt x="45" y="524"/>
                  </a:cubicBezTo>
                  <a:cubicBezTo>
                    <a:pt x="47" y="524"/>
                    <a:pt x="50" y="524"/>
                    <a:pt x="52" y="524"/>
                  </a:cubicBezTo>
                  <a:cubicBezTo>
                    <a:pt x="54" y="521"/>
                    <a:pt x="59" y="521"/>
                    <a:pt x="62" y="519"/>
                  </a:cubicBezTo>
                  <a:cubicBezTo>
                    <a:pt x="960" y="158"/>
                    <a:pt x="1930" y="61"/>
                    <a:pt x="2779" y="61"/>
                  </a:cubicBezTo>
                  <a:cubicBezTo>
                    <a:pt x="3202" y="61"/>
                    <a:pt x="3594" y="86"/>
                    <a:pt x="3933" y="113"/>
                  </a:cubicBezTo>
                  <a:cubicBezTo>
                    <a:pt x="3934" y="113"/>
                    <a:pt x="3935" y="113"/>
                    <a:pt x="3937" y="113"/>
                  </a:cubicBezTo>
                  <a:cubicBezTo>
                    <a:pt x="3972" y="113"/>
                    <a:pt x="3975" y="57"/>
                    <a:pt x="3937" y="52"/>
                  </a:cubicBezTo>
                  <a:cubicBezTo>
                    <a:pt x="3598" y="25"/>
                    <a:pt x="3204" y="0"/>
                    <a:pt x="2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94;p31">
              <a:extLst>
                <a:ext uri="{FF2B5EF4-FFF2-40B4-BE49-F238E27FC236}">
                  <a16:creationId xmlns:a16="http://schemas.microsoft.com/office/drawing/2014/main" id="{E8DD9D8E-01EB-1426-1A74-B107D86E97C1}"/>
                </a:ext>
              </a:extLst>
            </p:cNvPr>
            <p:cNvSpPr/>
            <p:nvPr/>
          </p:nvSpPr>
          <p:spPr>
            <a:xfrm>
              <a:off x="4367675" y="3469750"/>
              <a:ext cx="2725" cy="31225"/>
            </a:xfrm>
            <a:custGeom>
              <a:avLst/>
              <a:gdLst/>
              <a:ahLst/>
              <a:cxnLst/>
              <a:rect l="l" t="t" r="r" b="b"/>
              <a:pathLst>
                <a:path w="109" h="1249" extrusionOk="0">
                  <a:moveTo>
                    <a:pt x="53" y="1"/>
                  </a:moveTo>
                  <a:cubicBezTo>
                    <a:pt x="50" y="1"/>
                    <a:pt x="48" y="2"/>
                    <a:pt x="45" y="7"/>
                  </a:cubicBezTo>
                  <a:cubicBezTo>
                    <a:pt x="37" y="20"/>
                    <a:pt x="45" y="42"/>
                    <a:pt x="45" y="54"/>
                  </a:cubicBezTo>
                  <a:lnTo>
                    <a:pt x="45" y="117"/>
                  </a:lnTo>
                  <a:lnTo>
                    <a:pt x="45" y="191"/>
                  </a:lnTo>
                  <a:cubicBezTo>
                    <a:pt x="40" y="327"/>
                    <a:pt x="37" y="464"/>
                    <a:pt x="30" y="601"/>
                  </a:cubicBezTo>
                  <a:cubicBezTo>
                    <a:pt x="25" y="772"/>
                    <a:pt x="15" y="943"/>
                    <a:pt x="6" y="1114"/>
                  </a:cubicBezTo>
                  <a:cubicBezTo>
                    <a:pt x="3" y="1139"/>
                    <a:pt x="3" y="1163"/>
                    <a:pt x="3" y="1190"/>
                  </a:cubicBezTo>
                  <a:cubicBezTo>
                    <a:pt x="1" y="1203"/>
                    <a:pt x="1" y="1214"/>
                    <a:pt x="1" y="1227"/>
                  </a:cubicBezTo>
                  <a:lnTo>
                    <a:pt x="1" y="1227"/>
                  </a:lnTo>
                  <a:cubicBezTo>
                    <a:pt x="1" y="1227"/>
                    <a:pt x="1" y="1227"/>
                    <a:pt x="1" y="1227"/>
                  </a:cubicBezTo>
                  <a:lnTo>
                    <a:pt x="1" y="1232"/>
                  </a:lnTo>
                  <a:cubicBezTo>
                    <a:pt x="1" y="1230"/>
                    <a:pt x="1" y="1228"/>
                    <a:pt x="1" y="1227"/>
                  </a:cubicBezTo>
                  <a:lnTo>
                    <a:pt x="1" y="1227"/>
                  </a:lnTo>
                  <a:cubicBezTo>
                    <a:pt x="23" y="1234"/>
                    <a:pt x="40" y="1241"/>
                    <a:pt x="62" y="1249"/>
                  </a:cubicBezTo>
                  <a:cubicBezTo>
                    <a:pt x="62" y="1229"/>
                    <a:pt x="64" y="1210"/>
                    <a:pt x="64" y="1193"/>
                  </a:cubicBezTo>
                  <a:cubicBezTo>
                    <a:pt x="64" y="1168"/>
                    <a:pt x="67" y="1141"/>
                    <a:pt x="67" y="1117"/>
                  </a:cubicBezTo>
                  <a:cubicBezTo>
                    <a:pt x="79" y="946"/>
                    <a:pt x="86" y="775"/>
                    <a:pt x="94" y="604"/>
                  </a:cubicBezTo>
                  <a:cubicBezTo>
                    <a:pt x="99" y="467"/>
                    <a:pt x="103" y="330"/>
                    <a:pt x="106" y="191"/>
                  </a:cubicBezTo>
                  <a:lnTo>
                    <a:pt x="106" y="117"/>
                  </a:lnTo>
                  <a:cubicBezTo>
                    <a:pt x="106" y="88"/>
                    <a:pt x="106" y="56"/>
                    <a:pt x="108" y="27"/>
                  </a:cubicBezTo>
                  <a:cubicBezTo>
                    <a:pt x="91" y="22"/>
                    <a:pt x="79" y="15"/>
                    <a:pt x="64" y="7"/>
                  </a:cubicBezTo>
                  <a:cubicBezTo>
                    <a:pt x="60" y="4"/>
                    <a:pt x="56" y="1"/>
                    <a:pt x="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05"/>
        <p:cNvGrpSpPr/>
        <p:nvPr/>
      </p:nvGrpSpPr>
      <p:grpSpPr>
        <a:xfrm>
          <a:off x="0" y="0"/>
          <a:ext cx="0" cy="0"/>
          <a:chOff x="0" y="0"/>
          <a:chExt cx="0" cy="0"/>
        </a:xfrm>
      </p:grpSpPr>
      <p:sp>
        <p:nvSpPr>
          <p:cNvPr id="706" name="Google Shape;706;p3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t>¿Qué es una tienda electrónica?</a:t>
            </a:r>
          </a:p>
        </p:txBody>
      </p:sp>
      <p:sp>
        <p:nvSpPr>
          <p:cNvPr id="2" name="CuadroTexto 1">
            <a:extLst>
              <a:ext uri="{FF2B5EF4-FFF2-40B4-BE49-F238E27FC236}">
                <a16:creationId xmlns:a16="http://schemas.microsoft.com/office/drawing/2014/main" id="{FFED1486-2A1E-74F3-984E-F29EEC8D23B5}"/>
              </a:ext>
            </a:extLst>
          </p:cNvPr>
          <p:cNvSpPr txBox="1"/>
          <p:nvPr/>
        </p:nvSpPr>
        <p:spPr>
          <a:xfrm>
            <a:off x="520995" y="2097388"/>
            <a:ext cx="4662373" cy="1262846"/>
          </a:xfrm>
          <a:prstGeom prst="rect">
            <a:avLst/>
          </a:prstGeom>
          <a:noFill/>
        </p:spPr>
        <p:txBody>
          <a:bodyPr wrap="square">
            <a:spAutoFit/>
          </a:bodyPr>
          <a:lstStyle/>
          <a:p>
            <a:pPr algn="just">
              <a:lnSpc>
                <a:spcPct val="107000"/>
              </a:lnSpc>
              <a:spcAft>
                <a:spcPts val="800"/>
              </a:spcAft>
            </a:pPr>
            <a:r>
              <a:rPr lang="es-MX" sz="1800" dirty="0">
                <a:effectLst/>
                <a:latin typeface="Assistant" pitchFamily="2" charset="-79"/>
                <a:ea typeface="Calibri" panose="020F0502020204030204" pitchFamily="34" charset="0"/>
                <a:cs typeface="Assistant" pitchFamily="2" charset="-79"/>
              </a:rPr>
              <a:t>Una tienda virtual (electrónica/online) es un sitio web diseñado especialmente para vender productos u ofrecer servicios mediante el comercio electrónico. </a:t>
            </a:r>
            <a:endParaRPr lang="es-MX" sz="1600" dirty="0">
              <a:effectLst/>
              <a:latin typeface="Assistant" pitchFamily="2" charset="-79"/>
              <a:ea typeface="Calibri" panose="020F0502020204030204" pitchFamily="34" charset="0"/>
              <a:cs typeface="Assistant" pitchFamily="2" charset="-79"/>
            </a:endParaRPr>
          </a:p>
        </p:txBody>
      </p:sp>
      <p:pic>
        <p:nvPicPr>
          <p:cNvPr id="3" name="Picture 2" descr="Aplicaciones gratuitas en Shopify para impulsar tu tienda virtual - Impulsa  Popular | Banco Popular Dominicano :Impulsa Popular | Banco Popular  Dominicano">
            <a:extLst>
              <a:ext uri="{FF2B5EF4-FFF2-40B4-BE49-F238E27FC236}">
                <a16:creationId xmlns:a16="http://schemas.microsoft.com/office/drawing/2014/main" id="{CA5A45B9-F790-5E67-FF67-65B799830D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9244"/>
          <a:stretch/>
        </p:blipFill>
        <p:spPr bwMode="auto">
          <a:xfrm>
            <a:off x="5569497" y="1594013"/>
            <a:ext cx="2854503" cy="22695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11"/>
        <p:cNvGrpSpPr/>
        <p:nvPr/>
      </p:nvGrpSpPr>
      <p:grpSpPr>
        <a:xfrm>
          <a:off x="0" y="0"/>
          <a:ext cx="0" cy="0"/>
          <a:chOff x="0" y="0"/>
          <a:chExt cx="0" cy="0"/>
        </a:xfrm>
      </p:grpSpPr>
      <p:sp>
        <p:nvSpPr>
          <p:cNvPr id="4" name="CuadroTexto 3">
            <a:extLst>
              <a:ext uri="{FF2B5EF4-FFF2-40B4-BE49-F238E27FC236}">
                <a16:creationId xmlns:a16="http://schemas.microsoft.com/office/drawing/2014/main" id="{D4DD3E87-4CB6-2E59-A631-D5A0F5F90F14}"/>
              </a:ext>
            </a:extLst>
          </p:cNvPr>
          <p:cNvSpPr txBox="1"/>
          <p:nvPr/>
        </p:nvSpPr>
        <p:spPr>
          <a:xfrm>
            <a:off x="580244" y="3325740"/>
            <a:ext cx="7983512" cy="968150"/>
          </a:xfrm>
          <a:prstGeom prst="rect">
            <a:avLst/>
          </a:prstGeom>
          <a:noFill/>
        </p:spPr>
        <p:txBody>
          <a:bodyPr wrap="square">
            <a:spAutoFit/>
          </a:bodyPr>
          <a:lstStyle/>
          <a:p>
            <a:pPr algn="just">
              <a:lnSpc>
                <a:spcPct val="107000"/>
              </a:lnSpc>
              <a:spcAft>
                <a:spcPts val="800"/>
              </a:spcAft>
            </a:pPr>
            <a:r>
              <a:rPr lang="es-MX" sz="1800" dirty="0">
                <a:solidFill>
                  <a:schemeClr val="bg1"/>
                </a:solidFill>
                <a:effectLst/>
                <a:latin typeface="Assistant" pitchFamily="2" charset="-79"/>
                <a:ea typeface="Calibri" panose="020F0502020204030204" pitchFamily="34" charset="0"/>
                <a:cs typeface="Assistant" pitchFamily="2" charset="-79"/>
              </a:rPr>
              <a:t>Uno de sus principales beneficios es que este espacio de Internet permite a los vendedores exhibir su mercancía durante las 24 horas del día, los 7 días de la semana y desde cualquier lugar.</a:t>
            </a:r>
            <a:endParaRPr lang="es-MX" sz="1600" dirty="0">
              <a:solidFill>
                <a:schemeClr val="bg1"/>
              </a:solidFill>
              <a:effectLst/>
              <a:latin typeface="Assistant" pitchFamily="2" charset="-79"/>
              <a:ea typeface="Calibri" panose="020F0502020204030204" pitchFamily="34" charset="0"/>
              <a:cs typeface="Assistant" pitchFamily="2" charset="-79"/>
            </a:endParaRPr>
          </a:p>
        </p:txBody>
      </p:sp>
      <p:pic>
        <p:nvPicPr>
          <p:cNvPr id="5" name="Picture 2" descr="Diseño de Tiendas virtuales, cobros online, productos ilimitados, ofertas">
            <a:extLst>
              <a:ext uri="{FF2B5EF4-FFF2-40B4-BE49-F238E27FC236}">
                <a16:creationId xmlns:a16="http://schemas.microsoft.com/office/drawing/2014/main" id="{E15BF87C-4D7D-AFC7-86C6-9D3717FED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4198" y="707035"/>
            <a:ext cx="3275604" cy="22187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34"/>
        <p:cNvGrpSpPr/>
        <p:nvPr/>
      </p:nvGrpSpPr>
      <p:grpSpPr>
        <a:xfrm>
          <a:off x="0" y="0"/>
          <a:ext cx="0" cy="0"/>
          <a:chOff x="0" y="0"/>
          <a:chExt cx="0" cy="0"/>
        </a:xfrm>
      </p:grpSpPr>
      <p:sp>
        <p:nvSpPr>
          <p:cNvPr id="4" name="CuadroTexto 3">
            <a:extLst>
              <a:ext uri="{FF2B5EF4-FFF2-40B4-BE49-F238E27FC236}">
                <a16:creationId xmlns:a16="http://schemas.microsoft.com/office/drawing/2014/main" id="{2F3A3C98-B124-821F-AC6C-51C92C43BA43}"/>
              </a:ext>
            </a:extLst>
          </p:cNvPr>
          <p:cNvSpPr txBox="1"/>
          <p:nvPr/>
        </p:nvSpPr>
        <p:spPr>
          <a:xfrm>
            <a:off x="4430964" y="2010127"/>
            <a:ext cx="4229272" cy="1477328"/>
          </a:xfrm>
          <a:prstGeom prst="rect">
            <a:avLst/>
          </a:prstGeom>
          <a:noFill/>
        </p:spPr>
        <p:txBody>
          <a:bodyPr wrap="square" rtlCol="0">
            <a:spAutoFit/>
          </a:bodyPr>
          <a:lstStyle/>
          <a:p>
            <a:pPr algn="just"/>
            <a:r>
              <a:rPr lang="es-MX" sz="1800" dirty="0">
                <a:latin typeface="Assistant" pitchFamily="2" charset="-79"/>
                <a:cs typeface="Assistant" pitchFamily="2" charset="-79"/>
              </a:rPr>
              <a:t>Los vendedores de productos y servicios ponen a disposición de su clientes un sitio web en el cual pueden observar imágenes de los productos, leer las especificaciones y adquirirlos.</a:t>
            </a:r>
          </a:p>
        </p:txBody>
      </p:sp>
      <p:pic>
        <p:nvPicPr>
          <p:cNvPr id="5" name="Picture 2" descr="Cómo montar una tienda virtual: todo lo que necesitas saber">
            <a:extLst>
              <a:ext uri="{FF2B5EF4-FFF2-40B4-BE49-F238E27FC236}">
                <a16:creationId xmlns:a16="http://schemas.microsoft.com/office/drawing/2014/main" id="{954D0A07-72F4-74AF-841C-343632EEA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15" y="1532789"/>
            <a:ext cx="3322691" cy="20779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29"/>
        <p:cNvGrpSpPr/>
        <p:nvPr/>
      </p:nvGrpSpPr>
      <p:grpSpPr>
        <a:xfrm>
          <a:off x="0" y="0"/>
          <a:ext cx="0" cy="0"/>
          <a:chOff x="0" y="0"/>
          <a:chExt cx="0" cy="0"/>
        </a:xfrm>
      </p:grpSpPr>
      <p:sp>
        <p:nvSpPr>
          <p:cNvPr id="830" name="Google Shape;830;p43"/>
          <p:cNvSpPr txBox="1">
            <a:spLocks noGrp="1"/>
          </p:cNvSpPr>
          <p:nvPr>
            <p:ph type="title"/>
          </p:nvPr>
        </p:nvSpPr>
        <p:spPr>
          <a:xfrm>
            <a:off x="1071662" y="1754138"/>
            <a:ext cx="7000675" cy="8215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t>Elementos y características de una tienda online</a:t>
            </a:r>
          </a:p>
        </p:txBody>
      </p:sp>
      <p:sp>
        <p:nvSpPr>
          <p:cNvPr id="832" name="Google Shape;832;p43"/>
          <p:cNvSpPr/>
          <p:nvPr/>
        </p:nvSpPr>
        <p:spPr>
          <a:xfrm>
            <a:off x="1586150" y="673813"/>
            <a:ext cx="295153" cy="469260"/>
          </a:xfrm>
          <a:custGeom>
            <a:avLst/>
            <a:gdLst/>
            <a:ahLst/>
            <a:cxnLst/>
            <a:rect l="l" t="t" r="r" b="b"/>
            <a:pathLst>
              <a:path w="1685" h="2679" extrusionOk="0">
                <a:moveTo>
                  <a:pt x="812" y="1"/>
                </a:moveTo>
                <a:lnTo>
                  <a:pt x="812" y="1"/>
                </a:lnTo>
                <a:cubicBezTo>
                  <a:pt x="812" y="1"/>
                  <a:pt x="812" y="2"/>
                  <a:pt x="811" y="2"/>
                </a:cubicBezTo>
                <a:lnTo>
                  <a:pt x="811" y="2"/>
                </a:lnTo>
                <a:cubicBezTo>
                  <a:pt x="812" y="2"/>
                  <a:pt x="812" y="1"/>
                  <a:pt x="812" y="1"/>
                </a:cubicBezTo>
                <a:close/>
                <a:moveTo>
                  <a:pt x="811" y="2"/>
                </a:moveTo>
                <a:cubicBezTo>
                  <a:pt x="726" y="234"/>
                  <a:pt x="699" y="470"/>
                  <a:pt x="634" y="704"/>
                </a:cubicBezTo>
                <a:cubicBezTo>
                  <a:pt x="543" y="1012"/>
                  <a:pt x="389" y="1293"/>
                  <a:pt x="1" y="1413"/>
                </a:cubicBezTo>
                <a:cubicBezTo>
                  <a:pt x="336" y="1438"/>
                  <a:pt x="551" y="1741"/>
                  <a:pt x="629" y="1975"/>
                </a:cubicBezTo>
                <a:cubicBezTo>
                  <a:pt x="702" y="2205"/>
                  <a:pt x="707" y="2449"/>
                  <a:pt x="780" y="2679"/>
                </a:cubicBezTo>
                <a:cubicBezTo>
                  <a:pt x="851" y="2288"/>
                  <a:pt x="902" y="1792"/>
                  <a:pt x="1330" y="1543"/>
                </a:cubicBezTo>
                <a:cubicBezTo>
                  <a:pt x="1443" y="1481"/>
                  <a:pt x="1562" y="1430"/>
                  <a:pt x="1684" y="1391"/>
                </a:cubicBezTo>
                <a:cubicBezTo>
                  <a:pt x="1579" y="1359"/>
                  <a:pt x="1477" y="1318"/>
                  <a:pt x="1379" y="1269"/>
                </a:cubicBezTo>
                <a:cubicBezTo>
                  <a:pt x="1181" y="1154"/>
                  <a:pt x="1032" y="971"/>
                  <a:pt x="961" y="753"/>
                </a:cubicBezTo>
                <a:cubicBezTo>
                  <a:pt x="920" y="634"/>
                  <a:pt x="890" y="511"/>
                  <a:pt x="873" y="387"/>
                </a:cubicBezTo>
                <a:cubicBezTo>
                  <a:pt x="863" y="316"/>
                  <a:pt x="858" y="245"/>
                  <a:pt x="849" y="177"/>
                </a:cubicBezTo>
                <a:cubicBezTo>
                  <a:pt x="844" y="136"/>
                  <a:pt x="799" y="40"/>
                  <a:pt x="811"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1235636" y="497368"/>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618511" y="636343"/>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853349" y="1044930"/>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8410250" y="4127888"/>
            <a:ext cx="295153" cy="469260"/>
          </a:xfrm>
          <a:custGeom>
            <a:avLst/>
            <a:gdLst/>
            <a:ahLst/>
            <a:cxnLst/>
            <a:rect l="l" t="t" r="r" b="b"/>
            <a:pathLst>
              <a:path w="1685" h="2679" extrusionOk="0">
                <a:moveTo>
                  <a:pt x="812" y="1"/>
                </a:moveTo>
                <a:lnTo>
                  <a:pt x="812" y="1"/>
                </a:lnTo>
                <a:cubicBezTo>
                  <a:pt x="812" y="1"/>
                  <a:pt x="812" y="2"/>
                  <a:pt x="811" y="2"/>
                </a:cubicBezTo>
                <a:lnTo>
                  <a:pt x="811" y="2"/>
                </a:lnTo>
                <a:cubicBezTo>
                  <a:pt x="812" y="2"/>
                  <a:pt x="812" y="1"/>
                  <a:pt x="812" y="1"/>
                </a:cubicBezTo>
                <a:close/>
                <a:moveTo>
                  <a:pt x="811" y="2"/>
                </a:moveTo>
                <a:cubicBezTo>
                  <a:pt x="726" y="234"/>
                  <a:pt x="699" y="470"/>
                  <a:pt x="634" y="704"/>
                </a:cubicBezTo>
                <a:cubicBezTo>
                  <a:pt x="543" y="1012"/>
                  <a:pt x="389" y="1293"/>
                  <a:pt x="1" y="1413"/>
                </a:cubicBezTo>
                <a:cubicBezTo>
                  <a:pt x="336" y="1438"/>
                  <a:pt x="551" y="1741"/>
                  <a:pt x="629" y="1975"/>
                </a:cubicBezTo>
                <a:cubicBezTo>
                  <a:pt x="702" y="2205"/>
                  <a:pt x="707" y="2449"/>
                  <a:pt x="780" y="2679"/>
                </a:cubicBezTo>
                <a:cubicBezTo>
                  <a:pt x="851" y="2288"/>
                  <a:pt x="902" y="1792"/>
                  <a:pt x="1330" y="1543"/>
                </a:cubicBezTo>
                <a:cubicBezTo>
                  <a:pt x="1443" y="1481"/>
                  <a:pt x="1562" y="1430"/>
                  <a:pt x="1684" y="1391"/>
                </a:cubicBezTo>
                <a:cubicBezTo>
                  <a:pt x="1579" y="1359"/>
                  <a:pt x="1477" y="1318"/>
                  <a:pt x="1379" y="1269"/>
                </a:cubicBezTo>
                <a:cubicBezTo>
                  <a:pt x="1181" y="1154"/>
                  <a:pt x="1032" y="971"/>
                  <a:pt x="961" y="753"/>
                </a:cubicBezTo>
                <a:cubicBezTo>
                  <a:pt x="920" y="634"/>
                  <a:pt x="890" y="511"/>
                  <a:pt x="873" y="387"/>
                </a:cubicBezTo>
                <a:cubicBezTo>
                  <a:pt x="863" y="316"/>
                  <a:pt x="858" y="245"/>
                  <a:pt x="849" y="177"/>
                </a:cubicBezTo>
                <a:cubicBezTo>
                  <a:pt x="844" y="136"/>
                  <a:pt x="799" y="40"/>
                  <a:pt x="811"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8059736" y="3951443"/>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7442611" y="4090418"/>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7677449" y="4499005"/>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uadroTexto 3">
            <a:extLst>
              <a:ext uri="{FF2B5EF4-FFF2-40B4-BE49-F238E27FC236}">
                <a16:creationId xmlns:a16="http://schemas.microsoft.com/office/drawing/2014/main" id="{55D1D8B1-F264-D22A-E82B-9DEA89478B3E}"/>
              </a:ext>
            </a:extLst>
          </p:cNvPr>
          <p:cNvSpPr txBox="1"/>
          <p:nvPr/>
        </p:nvSpPr>
        <p:spPr>
          <a:xfrm>
            <a:off x="1126433" y="2657791"/>
            <a:ext cx="6891131" cy="646331"/>
          </a:xfrm>
          <a:prstGeom prst="rect">
            <a:avLst/>
          </a:prstGeom>
          <a:noFill/>
        </p:spPr>
        <p:txBody>
          <a:bodyPr wrap="square">
            <a:spAutoFit/>
          </a:bodyPr>
          <a:lstStyle/>
          <a:p>
            <a:pPr algn="ctr"/>
            <a:r>
              <a:rPr lang="es-MX" sz="1800" dirty="0">
                <a:solidFill>
                  <a:schemeClr val="bg1"/>
                </a:solidFill>
                <a:effectLst/>
                <a:latin typeface="Assistant" pitchFamily="2" charset="-79"/>
                <a:ea typeface="Calibri" panose="020F0502020204030204" pitchFamily="34" charset="0"/>
                <a:cs typeface="Assistant" pitchFamily="2" charset="-79"/>
              </a:rPr>
              <a:t>Para que una tienda virtual cumpla los objetivos propuestos y sea útil debe contar con los siguientes factores</a:t>
            </a:r>
            <a:endParaRPr lang="es-MX" dirty="0">
              <a:solidFill>
                <a:schemeClr val="bg1"/>
              </a:solidFill>
              <a:latin typeface="Assistant" pitchFamily="2" charset="-79"/>
              <a:cs typeface="Assistant" pitchFamily="2" charset="-79"/>
            </a:endParaRPr>
          </a:p>
        </p:txBody>
      </p:sp>
      <p:grpSp>
        <p:nvGrpSpPr>
          <p:cNvPr id="31" name="Google Shape;1339;p58">
            <a:extLst>
              <a:ext uri="{FF2B5EF4-FFF2-40B4-BE49-F238E27FC236}">
                <a16:creationId xmlns:a16="http://schemas.microsoft.com/office/drawing/2014/main" id="{49AB3485-FB89-E262-7542-F250BE20A493}"/>
              </a:ext>
            </a:extLst>
          </p:cNvPr>
          <p:cNvGrpSpPr/>
          <p:nvPr/>
        </p:nvGrpSpPr>
        <p:grpSpPr>
          <a:xfrm>
            <a:off x="-109592" y="3147033"/>
            <a:ext cx="2039834" cy="2163733"/>
            <a:chOff x="6279575" y="2428065"/>
            <a:chExt cx="1812863" cy="1922977"/>
          </a:xfrm>
        </p:grpSpPr>
        <p:sp>
          <p:nvSpPr>
            <p:cNvPr id="32" name="Google Shape;1340;p58">
              <a:extLst>
                <a:ext uri="{FF2B5EF4-FFF2-40B4-BE49-F238E27FC236}">
                  <a16:creationId xmlns:a16="http://schemas.microsoft.com/office/drawing/2014/main" id="{2ADC772F-8C4A-96A2-3DDB-DDDEFA1DA94B}"/>
                </a:ext>
              </a:extLst>
            </p:cNvPr>
            <p:cNvSpPr/>
            <p:nvPr/>
          </p:nvSpPr>
          <p:spPr>
            <a:xfrm>
              <a:off x="6279575" y="3703248"/>
              <a:ext cx="1812863" cy="647794"/>
            </a:xfrm>
            <a:custGeom>
              <a:avLst/>
              <a:gdLst/>
              <a:ahLst/>
              <a:cxnLst/>
              <a:rect l="l" t="t" r="r" b="b"/>
              <a:pathLst>
                <a:path w="20418" h="7296" extrusionOk="0">
                  <a:moveTo>
                    <a:pt x="5409" y="1"/>
                  </a:moveTo>
                  <a:cubicBezTo>
                    <a:pt x="4967" y="1"/>
                    <a:pt x="4604" y="570"/>
                    <a:pt x="4308" y="847"/>
                  </a:cubicBezTo>
                  <a:cubicBezTo>
                    <a:pt x="3891" y="1235"/>
                    <a:pt x="3453" y="1607"/>
                    <a:pt x="2974" y="1919"/>
                  </a:cubicBezTo>
                  <a:cubicBezTo>
                    <a:pt x="2322" y="2342"/>
                    <a:pt x="1601" y="2655"/>
                    <a:pt x="941" y="3063"/>
                  </a:cubicBezTo>
                  <a:cubicBezTo>
                    <a:pt x="914" y="3078"/>
                    <a:pt x="887" y="3095"/>
                    <a:pt x="860" y="3112"/>
                  </a:cubicBezTo>
                  <a:lnTo>
                    <a:pt x="860" y="5165"/>
                  </a:lnTo>
                  <a:cubicBezTo>
                    <a:pt x="489" y="5196"/>
                    <a:pt x="159" y="5421"/>
                    <a:pt x="0" y="5761"/>
                  </a:cubicBezTo>
                  <a:lnTo>
                    <a:pt x="0" y="6000"/>
                  </a:lnTo>
                  <a:cubicBezTo>
                    <a:pt x="90" y="5587"/>
                    <a:pt x="440" y="5280"/>
                    <a:pt x="860" y="5243"/>
                  </a:cubicBezTo>
                  <a:cubicBezTo>
                    <a:pt x="887" y="5240"/>
                    <a:pt x="914" y="5240"/>
                    <a:pt x="941" y="5240"/>
                  </a:cubicBezTo>
                  <a:lnTo>
                    <a:pt x="946" y="5240"/>
                  </a:lnTo>
                  <a:cubicBezTo>
                    <a:pt x="1483" y="5240"/>
                    <a:pt x="1916" y="5675"/>
                    <a:pt x="1918" y="6211"/>
                  </a:cubicBezTo>
                  <a:lnTo>
                    <a:pt x="1918" y="6225"/>
                  </a:lnTo>
                  <a:cubicBezTo>
                    <a:pt x="1918" y="6252"/>
                    <a:pt x="1916" y="6279"/>
                    <a:pt x="1914" y="6303"/>
                  </a:cubicBezTo>
                  <a:cubicBezTo>
                    <a:pt x="1872" y="6726"/>
                    <a:pt x="1564" y="7071"/>
                    <a:pt x="1149" y="7159"/>
                  </a:cubicBezTo>
                  <a:cubicBezTo>
                    <a:pt x="1151" y="7183"/>
                    <a:pt x="1151" y="7208"/>
                    <a:pt x="1151" y="7230"/>
                  </a:cubicBezTo>
                  <a:lnTo>
                    <a:pt x="1151" y="7242"/>
                  </a:lnTo>
                  <a:cubicBezTo>
                    <a:pt x="1608" y="7149"/>
                    <a:pt x="1948" y="6768"/>
                    <a:pt x="1992" y="6306"/>
                  </a:cubicBezTo>
                  <a:lnTo>
                    <a:pt x="18477" y="6306"/>
                  </a:lnTo>
                  <a:cubicBezTo>
                    <a:pt x="18494" y="6792"/>
                    <a:pt x="18846" y="7205"/>
                    <a:pt x="19328" y="7296"/>
                  </a:cubicBezTo>
                  <a:lnTo>
                    <a:pt x="19328" y="7291"/>
                  </a:lnTo>
                  <a:lnTo>
                    <a:pt x="19328" y="7247"/>
                  </a:lnTo>
                  <a:cubicBezTo>
                    <a:pt x="19328" y="7237"/>
                    <a:pt x="19328" y="7227"/>
                    <a:pt x="19330" y="7217"/>
                  </a:cubicBezTo>
                  <a:cubicBezTo>
                    <a:pt x="18893" y="7125"/>
                    <a:pt x="18575" y="6748"/>
                    <a:pt x="18555" y="6303"/>
                  </a:cubicBezTo>
                  <a:lnTo>
                    <a:pt x="18555" y="6267"/>
                  </a:lnTo>
                  <a:lnTo>
                    <a:pt x="18555" y="6225"/>
                  </a:lnTo>
                  <a:cubicBezTo>
                    <a:pt x="18563" y="6047"/>
                    <a:pt x="18619" y="5876"/>
                    <a:pt x="18719" y="5729"/>
                  </a:cubicBezTo>
                  <a:cubicBezTo>
                    <a:pt x="18751" y="5680"/>
                    <a:pt x="18785" y="5636"/>
                    <a:pt x="18824" y="5597"/>
                  </a:cubicBezTo>
                  <a:cubicBezTo>
                    <a:pt x="18844" y="5578"/>
                    <a:pt x="18866" y="5556"/>
                    <a:pt x="18885" y="5539"/>
                  </a:cubicBezTo>
                  <a:cubicBezTo>
                    <a:pt x="18890" y="5531"/>
                    <a:pt x="18898" y="5529"/>
                    <a:pt x="18902" y="5524"/>
                  </a:cubicBezTo>
                  <a:cubicBezTo>
                    <a:pt x="18917" y="5512"/>
                    <a:pt x="18932" y="5499"/>
                    <a:pt x="18949" y="5487"/>
                  </a:cubicBezTo>
                  <a:lnTo>
                    <a:pt x="18954" y="5482"/>
                  </a:lnTo>
                  <a:cubicBezTo>
                    <a:pt x="18976" y="5468"/>
                    <a:pt x="18998" y="5453"/>
                    <a:pt x="19020" y="5438"/>
                  </a:cubicBezTo>
                  <a:cubicBezTo>
                    <a:pt x="19022" y="5438"/>
                    <a:pt x="19022" y="5436"/>
                    <a:pt x="19025" y="5436"/>
                  </a:cubicBezTo>
                  <a:cubicBezTo>
                    <a:pt x="19049" y="5421"/>
                    <a:pt x="19074" y="5407"/>
                    <a:pt x="19100" y="5394"/>
                  </a:cubicBezTo>
                  <a:cubicBezTo>
                    <a:pt x="19125" y="5382"/>
                    <a:pt x="19152" y="5370"/>
                    <a:pt x="19179" y="5360"/>
                  </a:cubicBezTo>
                  <a:cubicBezTo>
                    <a:pt x="19203" y="5348"/>
                    <a:pt x="19230" y="5341"/>
                    <a:pt x="19257" y="5333"/>
                  </a:cubicBezTo>
                  <a:lnTo>
                    <a:pt x="19267" y="5331"/>
                  </a:lnTo>
                  <a:cubicBezTo>
                    <a:pt x="19293" y="5321"/>
                    <a:pt x="19320" y="5316"/>
                    <a:pt x="19347" y="5314"/>
                  </a:cubicBezTo>
                  <a:cubicBezTo>
                    <a:pt x="19377" y="5306"/>
                    <a:pt x="19406" y="5304"/>
                    <a:pt x="19435" y="5301"/>
                  </a:cubicBezTo>
                  <a:cubicBezTo>
                    <a:pt x="19436" y="5300"/>
                    <a:pt x="19438" y="5300"/>
                    <a:pt x="19439" y="5300"/>
                  </a:cubicBezTo>
                  <a:cubicBezTo>
                    <a:pt x="19441" y="5300"/>
                    <a:pt x="19443" y="5300"/>
                    <a:pt x="19445" y="5301"/>
                  </a:cubicBezTo>
                  <a:cubicBezTo>
                    <a:pt x="19455" y="5297"/>
                    <a:pt x="19465" y="5297"/>
                    <a:pt x="19477" y="5297"/>
                  </a:cubicBezTo>
                  <a:lnTo>
                    <a:pt x="19555" y="5297"/>
                  </a:lnTo>
                  <a:cubicBezTo>
                    <a:pt x="19931" y="5309"/>
                    <a:pt x="20269" y="5536"/>
                    <a:pt x="20418" y="5883"/>
                  </a:cubicBezTo>
                  <a:lnTo>
                    <a:pt x="20418" y="5714"/>
                  </a:lnTo>
                  <a:cubicBezTo>
                    <a:pt x="20232" y="5414"/>
                    <a:pt x="19907" y="5228"/>
                    <a:pt x="19555" y="5218"/>
                  </a:cubicBezTo>
                  <a:lnTo>
                    <a:pt x="19555" y="2403"/>
                  </a:lnTo>
                  <a:cubicBezTo>
                    <a:pt x="19531" y="2389"/>
                    <a:pt x="19504" y="2376"/>
                    <a:pt x="19477" y="2362"/>
                  </a:cubicBezTo>
                  <a:cubicBezTo>
                    <a:pt x="19218" y="2222"/>
                    <a:pt x="18964" y="2078"/>
                    <a:pt x="18717" y="1919"/>
                  </a:cubicBezTo>
                  <a:cubicBezTo>
                    <a:pt x="18240" y="1607"/>
                    <a:pt x="17800" y="1235"/>
                    <a:pt x="17385" y="847"/>
                  </a:cubicBezTo>
                  <a:cubicBezTo>
                    <a:pt x="17087" y="570"/>
                    <a:pt x="16726" y="1"/>
                    <a:pt x="16284" y="1"/>
                  </a:cubicBezTo>
                  <a:cubicBezTo>
                    <a:pt x="16280" y="1"/>
                    <a:pt x="16277" y="1"/>
                    <a:pt x="16273" y="1"/>
                  </a:cubicBezTo>
                  <a:cubicBezTo>
                    <a:pt x="15767" y="11"/>
                    <a:pt x="15117" y="434"/>
                    <a:pt x="14633" y="592"/>
                  </a:cubicBezTo>
                  <a:cubicBezTo>
                    <a:pt x="14582" y="610"/>
                    <a:pt x="14531" y="624"/>
                    <a:pt x="14482" y="639"/>
                  </a:cubicBezTo>
                  <a:cubicBezTo>
                    <a:pt x="14413" y="637"/>
                    <a:pt x="14344" y="636"/>
                    <a:pt x="14275" y="636"/>
                  </a:cubicBezTo>
                  <a:cubicBezTo>
                    <a:pt x="13139" y="636"/>
                    <a:pt x="11990" y="854"/>
                    <a:pt x="10845" y="969"/>
                  </a:cubicBezTo>
                  <a:cubicBezTo>
                    <a:pt x="9701" y="854"/>
                    <a:pt x="8554" y="636"/>
                    <a:pt x="7417" y="636"/>
                  </a:cubicBezTo>
                  <a:cubicBezTo>
                    <a:pt x="7347" y="636"/>
                    <a:pt x="7278" y="637"/>
                    <a:pt x="7209" y="639"/>
                  </a:cubicBezTo>
                  <a:cubicBezTo>
                    <a:pt x="7160" y="624"/>
                    <a:pt x="7111" y="610"/>
                    <a:pt x="7060" y="592"/>
                  </a:cubicBezTo>
                  <a:cubicBezTo>
                    <a:pt x="6576" y="434"/>
                    <a:pt x="5926" y="11"/>
                    <a:pt x="5420" y="1"/>
                  </a:cubicBezTo>
                  <a:cubicBezTo>
                    <a:pt x="5417" y="1"/>
                    <a:pt x="5413" y="1"/>
                    <a:pt x="5409" y="1"/>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41;p58">
              <a:extLst>
                <a:ext uri="{FF2B5EF4-FFF2-40B4-BE49-F238E27FC236}">
                  <a16:creationId xmlns:a16="http://schemas.microsoft.com/office/drawing/2014/main" id="{6F8A32FB-1004-63DE-BAE5-782FD014F429}"/>
                </a:ext>
              </a:extLst>
            </p:cNvPr>
            <p:cNvSpPr/>
            <p:nvPr/>
          </p:nvSpPr>
          <p:spPr>
            <a:xfrm>
              <a:off x="6802452" y="2428242"/>
              <a:ext cx="469597" cy="1199164"/>
            </a:xfrm>
            <a:custGeom>
              <a:avLst/>
              <a:gdLst/>
              <a:ahLst/>
              <a:cxnLst/>
              <a:rect l="l" t="t" r="r" b="b"/>
              <a:pathLst>
                <a:path w="5289" h="13506" extrusionOk="0">
                  <a:moveTo>
                    <a:pt x="1883" y="1"/>
                  </a:moveTo>
                  <a:cubicBezTo>
                    <a:pt x="1881" y="1"/>
                    <a:pt x="1878" y="1"/>
                    <a:pt x="1875" y="2"/>
                  </a:cubicBezTo>
                  <a:cubicBezTo>
                    <a:pt x="1872" y="2"/>
                    <a:pt x="1872" y="2"/>
                    <a:pt x="1870" y="4"/>
                  </a:cubicBezTo>
                  <a:cubicBezTo>
                    <a:pt x="1863" y="6"/>
                    <a:pt x="1855" y="11"/>
                    <a:pt x="1853" y="21"/>
                  </a:cubicBezTo>
                  <a:lnTo>
                    <a:pt x="1848" y="26"/>
                  </a:lnTo>
                  <a:lnTo>
                    <a:pt x="3" y="4679"/>
                  </a:lnTo>
                  <a:cubicBezTo>
                    <a:pt x="1" y="4684"/>
                    <a:pt x="1" y="4691"/>
                    <a:pt x="3" y="4698"/>
                  </a:cubicBezTo>
                  <a:cubicBezTo>
                    <a:pt x="13" y="4745"/>
                    <a:pt x="25" y="4791"/>
                    <a:pt x="37" y="4835"/>
                  </a:cubicBezTo>
                  <a:cubicBezTo>
                    <a:pt x="69" y="4965"/>
                    <a:pt x="101" y="5094"/>
                    <a:pt x="132" y="5221"/>
                  </a:cubicBezTo>
                  <a:cubicBezTo>
                    <a:pt x="181" y="5417"/>
                    <a:pt x="228" y="5615"/>
                    <a:pt x="279" y="5810"/>
                  </a:cubicBezTo>
                  <a:cubicBezTo>
                    <a:pt x="340" y="6057"/>
                    <a:pt x="404" y="6306"/>
                    <a:pt x="465" y="6556"/>
                  </a:cubicBezTo>
                  <a:cubicBezTo>
                    <a:pt x="536" y="6842"/>
                    <a:pt x="607" y="7128"/>
                    <a:pt x="677" y="7413"/>
                  </a:cubicBezTo>
                  <a:cubicBezTo>
                    <a:pt x="756" y="7724"/>
                    <a:pt x="831" y="8032"/>
                    <a:pt x="910" y="8342"/>
                  </a:cubicBezTo>
                  <a:cubicBezTo>
                    <a:pt x="988" y="8660"/>
                    <a:pt x="1066" y="8977"/>
                    <a:pt x="1147" y="9295"/>
                  </a:cubicBezTo>
                  <a:cubicBezTo>
                    <a:pt x="1222" y="9608"/>
                    <a:pt x="1301" y="9918"/>
                    <a:pt x="1379" y="10229"/>
                  </a:cubicBezTo>
                  <a:cubicBezTo>
                    <a:pt x="1450" y="10517"/>
                    <a:pt x="1523" y="10808"/>
                    <a:pt x="1596" y="11099"/>
                  </a:cubicBezTo>
                  <a:cubicBezTo>
                    <a:pt x="1657" y="11353"/>
                    <a:pt x="1721" y="11607"/>
                    <a:pt x="1784" y="11859"/>
                  </a:cubicBezTo>
                  <a:cubicBezTo>
                    <a:pt x="1836" y="12061"/>
                    <a:pt x="1887" y="12264"/>
                    <a:pt x="1938" y="12467"/>
                  </a:cubicBezTo>
                  <a:cubicBezTo>
                    <a:pt x="1973" y="12604"/>
                    <a:pt x="2007" y="12741"/>
                    <a:pt x="2039" y="12878"/>
                  </a:cubicBezTo>
                  <a:cubicBezTo>
                    <a:pt x="2051" y="12917"/>
                    <a:pt x="2058" y="12956"/>
                    <a:pt x="2068" y="12995"/>
                  </a:cubicBezTo>
                  <a:cubicBezTo>
                    <a:pt x="2102" y="13124"/>
                    <a:pt x="2271" y="13188"/>
                    <a:pt x="2388" y="13220"/>
                  </a:cubicBezTo>
                  <a:cubicBezTo>
                    <a:pt x="2449" y="13234"/>
                    <a:pt x="2510" y="13244"/>
                    <a:pt x="2571" y="13252"/>
                  </a:cubicBezTo>
                  <a:cubicBezTo>
                    <a:pt x="2748" y="13273"/>
                    <a:pt x="2925" y="13283"/>
                    <a:pt x="3102" y="13283"/>
                  </a:cubicBezTo>
                  <a:cubicBezTo>
                    <a:pt x="3151" y="13283"/>
                    <a:pt x="3200" y="13282"/>
                    <a:pt x="3248" y="13281"/>
                  </a:cubicBezTo>
                  <a:cubicBezTo>
                    <a:pt x="3399" y="13276"/>
                    <a:pt x="3550" y="13264"/>
                    <a:pt x="3700" y="13264"/>
                  </a:cubicBezTo>
                  <a:cubicBezTo>
                    <a:pt x="3784" y="13264"/>
                    <a:pt x="3867" y="13268"/>
                    <a:pt x="3950" y="13278"/>
                  </a:cubicBezTo>
                  <a:cubicBezTo>
                    <a:pt x="4170" y="13308"/>
                    <a:pt x="4377" y="13386"/>
                    <a:pt x="4580" y="13476"/>
                  </a:cubicBezTo>
                  <a:cubicBezTo>
                    <a:pt x="4617" y="13496"/>
                    <a:pt x="4661" y="13506"/>
                    <a:pt x="4702" y="13506"/>
                  </a:cubicBezTo>
                  <a:cubicBezTo>
                    <a:pt x="4785" y="13498"/>
                    <a:pt x="4834" y="13430"/>
                    <a:pt x="4859" y="13357"/>
                  </a:cubicBezTo>
                  <a:cubicBezTo>
                    <a:pt x="4866" y="13327"/>
                    <a:pt x="4871" y="13298"/>
                    <a:pt x="4873" y="13269"/>
                  </a:cubicBezTo>
                  <a:cubicBezTo>
                    <a:pt x="4876" y="13232"/>
                    <a:pt x="4876" y="13195"/>
                    <a:pt x="4878" y="13159"/>
                  </a:cubicBezTo>
                  <a:cubicBezTo>
                    <a:pt x="4883" y="13027"/>
                    <a:pt x="4890" y="12897"/>
                    <a:pt x="4895" y="12768"/>
                  </a:cubicBezTo>
                  <a:cubicBezTo>
                    <a:pt x="4905" y="12575"/>
                    <a:pt x="4912" y="12382"/>
                    <a:pt x="4922" y="12189"/>
                  </a:cubicBezTo>
                  <a:cubicBezTo>
                    <a:pt x="4932" y="11944"/>
                    <a:pt x="4944" y="11700"/>
                    <a:pt x="4954" y="11455"/>
                  </a:cubicBezTo>
                  <a:cubicBezTo>
                    <a:pt x="4966" y="11172"/>
                    <a:pt x="4978" y="10888"/>
                    <a:pt x="4991" y="10605"/>
                  </a:cubicBezTo>
                  <a:cubicBezTo>
                    <a:pt x="5005" y="10297"/>
                    <a:pt x="5020" y="9987"/>
                    <a:pt x="5032" y="9676"/>
                  </a:cubicBezTo>
                  <a:cubicBezTo>
                    <a:pt x="5047" y="9354"/>
                    <a:pt x="5062" y="9031"/>
                    <a:pt x="5076" y="8709"/>
                  </a:cubicBezTo>
                  <a:cubicBezTo>
                    <a:pt x="5091" y="8384"/>
                    <a:pt x="5105" y="8061"/>
                    <a:pt x="5120" y="7736"/>
                  </a:cubicBezTo>
                  <a:cubicBezTo>
                    <a:pt x="5132" y="7423"/>
                    <a:pt x="5147" y="7110"/>
                    <a:pt x="5162" y="6798"/>
                  </a:cubicBezTo>
                  <a:cubicBezTo>
                    <a:pt x="5174" y="6509"/>
                    <a:pt x="5186" y="6218"/>
                    <a:pt x="5198" y="5930"/>
                  </a:cubicBezTo>
                  <a:cubicBezTo>
                    <a:pt x="5211" y="5678"/>
                    <a:pt x="5220" y="5427"/>
                    <a:pt x="5233" y="5175"/>
                  </a:cubicBezTo>
                  <a:cubicBezTo>
                    <a:pt x="5242" y="4970"/>
                    <a:pt x="5252" y="4767"/>
                    <a:pt x="5259" y="4564"/>
                  </a:cubicBezTo>
                  <a:cubicBezTo>
                    <a:pt x="5267" y="4422"/>
                    <a:pt x="5272" y="4281"/>
                    <a:pt x="5279" y="4136"/>
                  </a:cubicBezTo>
                  <a:cubicBezTo>
                    <a:pt x="5281" y="4070"/>
                    <a:pt x="5284" y="4002"/>
                    <a:pt x="5289" y="3934"/>
                  </a:cubicBezTo>
                  <a:lnTo>
                    <a:pt x="5289" y="3924"/>
                  </a:lnTo>
                  <a:lnTo>
                    <a:pt x="5289" y="3904"/>
                  </a:lnTo>
                  <a:cubicBezTo>
                    <a:pt x="5289" y="3897"/>
                    <a:pt x="5284" y="3890"/>
                    <a:pt x="5279" y="3882"/>
                  </a:cubicBezTo>
                  <a:lnTo>
                    <a:pt x="1921" y="31"/>
                  </a:lnTo>
                  <a:lnTo>
                    <a:pt x="1919" y="26"/>
                  </a:lnTo>
                  <a:lnTo>
                    <a:pt x="1907" y="11"/>
                  </a:lnTo>
                  <a:cubicBezTo>
                    <a:pt x="1901" y="4"/>
                    <a:pt x="1893" y="1"/>
                    <a:pt x="18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42;p58">
              <a:extLst>
                <a:ext uri="{FF2B5EF4-FFF2-40B4-BE49-F238E27FC236}">
                  <a16:creationId xmlns:a16="http://schemas.microsoft.com/office/drawing/2014/main" id="{BFB0844D-698D-6D0C-A619-140703DBBF33}"/>
                </a:ext>
              </a:extLst>
            </p:cNvPr>
            <p:cNvSpPr/>
            <p:nvPr/>
          </p:nvSpPr>
          <p:spPr>
            <a:xfrm>
              <a:off x="6801919" y="2773541"/>
              <a:ext cx="470396" cy="109031"/>
            </a:xfrm>
            <a:custGeom>
              <a:avLst/>
              <a:gdLst/>
              <a:ahLst/>
              <a:cxnLst/>
              <a:rect l="l" t="t" r="r" b="b"/>
              <a:pathLst>
                <a:path w="5298" h="1228" extrusionOk="0">
                  <a:moveTo>
                    <a:pt x="5260" y="0"/>
                  </a:moveTo>
                  <a:cubicBezTo>
                    <a:pt x="5254" y="0"/>
                    <a:pt x="5249" y="2"/>
                    <a:pt x="5243" y="5"/>
                  </a:cubicBezTo>
                  <a:lnTo>
                    <a:pt x="4136" y="687"/>
                  </a:lnTo>
                  <a:lnTo>
                    <a:pt x="1170" y="1164"/>
                  </a:lnTo>
                  <a:lnTo>
                    <a:pt x="55" y="805"/>
                  </a:lnTo>
                  <a:cubicBezTo>
                    <a:pt x="52" y="803"/>
                    <a:pt x="48" y="803"/>
                    <a:pt x="45" y="803"/>
                  </a:cubicBezTo>
                  <a:cubicBezTo>
                    <a:pt x="13" y="803"/>
                    <a:pt x="0" y="852"/>
                    <a:pt x="36" y="866"/>
                  </a:cubicBezTo>
                  <a:lnTo>
                    <a:pt x="1158" y="1227"/>
                  </a:lnTo>
                  <a:lnTo>
                    <a:pt x="1172" y="1227"/>
                  </a:lnTo>
                  <a:lnTo>
                    <a:pt x="4151" y="748"/>
                  </a:lnTo>
                  <a:cubicBezTo>
                    <a:pt x="4156" y="746"/>
                    <a:pt x="4161" y="746"/>
                    <a:pt x="4163" y="743"/>
                  </a:cubicBezTo>
                  <a:lnTo>
                    <a:pt x="5278" y="59"/>
                  </a:lnTo>
                  <a:cubicBezTo>
                    <a:pt x="5292" y="49"/>
                    <a:pt x="5297" y="30"/>
                    <a:pt x="5287" y="15"/>
                  </a:cubicBezTo>
                  <a:cubicBezTo>
                    <a:pt x="5281" y="6"/>
                    <a:pt x="5271" y="0"/>
                    <a:pt x="52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43;p58">
              <a:extLst>
                <a:ext uri="{FF2B5EF4-FFF2-40B4-BE49-F238E27FC236}">
                  <a16:creationId xmlns:a16="http://schemas.microsoft.com/office/drawing/2014/main" id="{56F6BBAF-0E5C-87B3-2108-8C16B84605B1}"/>
                </a:ext>
              </a:extLst>
            </p:cNvPr>
            <p:cNvSpPr/>
            <p:nvPr/>
          </p:nvSpPr>
          <p:spPr>
            <a:xfrm>
              <a:off x="6902872" y="2428065"/>
              <a:ext cx="148719" cy="1156635"/>
            </a:xfrm>
            <a:custGeom>
              <a:avLst/>
              <a:gdLst/>
              <a:ahLst/>
              <a:cxnLst/>
              <a:rect l="l" t="t" r="r" b="b"/>
              <a:pathLst>
                <a:path w="1675" h="13027" extrusionOk="0">
                  <a:moveTo>
                    <a:pt x="750" y="0"/>
                  </a:moveTo>
                  <a:cubicBezTo>
                    <a:pt x="748" y="0"/>
                    <a:pt x="746" y="1"/>
                    <a:pt x="744" y="1"/>
                  </a:cubicBezTo>
                  <a:cubicBezTo>
                    <a:pt x="741" y="1"/>
                    <a:pt x="741" y="4"/>
                    <a:pt x="739" y="4"/>
                  </a:cubicBezTo>
                  <a:cubicBezTo>
                    <a:pt x="732" y="16"/>
                    <a:pt x="729" y="30"/>
                    <a:pt x="727" y="45"/>
                  </a:cubicBezTo>
                  <a:cubicBezTo>
                    <a:pt x="727" y="45"/>
                    <a:pt x="727" y="48"/>
                    <a:pt x="727" y="48"/>
                  </a:cubicBezTo>
                  <a:lnTo>
                    <a:pt x="722" y="67"/>
                  </a:lnTo>
                  <a:cubicBezTo>
                    <a:pt x="722" y="77"/>
                    <a:pt x="719" y="87"/>
                    <a:pt x="719" y="94"/>
                  </a:cubicBezTo>
                  <a:lnTo>
                    <a:pt x="712" y="131"/>
                  </a:lnTo>
                  <a:cubicBezTo>
                    <a:pt x="712" y="145"/>
                    <a:pt x="710" y="157"/>
                    <a:pt x="707" y="175"/>
                  </a:cubicBezTo>
                  <a:cubicBezTo>
                    <a:pt x="705" y="192"/>
                    <a:pt x="702" y="206"/>
                    <a:pt x="700" y="228"/>
                  </a:cubicBezTo>
                  <a:cubicBezTo>
                    <a:pt x="697" y="248"/>
                    <a:pt x="693" y="265"/>
                    <a:pt x="690" y="289"/>
                  </a:cubicBezTo>
                  <a:cubicBezTo>
                    <a:pt x="688" y="311"/>
                    <a:pt x="685" y="331"/>
                    <a:pt x="683" y="355"/>
                  </a:cubicBezTo>
                  <a:cubicBezTo>
                    <a:pt x="678" y="380"/>
                    <a:pt x="675" y="402"/>
                    <a:pt x="671" y="429"/>
                  </a:cubicBezTo>
                  <a:cubicBezTo>
                    <a:pt x="666" y="456"/>
                    <a:pt x="663" y="483"/>
                    <a:pt x="658" y="509"/>
                  </a:cubicBezTo>
                  <a:cubicBezTo>
                    <a:pt x="656" y="539"/>
                    <a:pt x="651" y="566"/>
                    <a:pt x="646" y="597"/>
                  </a:cubicBezTo>
                  <a:cubicBezTo>
                    <a:pt x="641" y="627"/>
                    <a:pt x="639" y="656"/>
                    <a:pt x="634" y="688"/>
                  </a:cubicBezTo>
                  <a:cubicBezTo>
                    <a:pt x="629" y="720"/>
                    <a:pt x="624" y="751"/>
                    <a:pt x="619" y="786"/>
                  </a:cubicBezTo>
                  <a:cubicBezTo>
                    <a:pt x="614" y="820"/>
                    <a:pt x="609" y="854"/>
                    <a:pt x="605" y="888"/>
                  </a:cubicBezTo>
                  <a:cubicBezTo>
                    <a:pt x="600" y="925"/>
                    <a:pt x="595" y="959"/>
                    <a:pt x="587" y="996"/>
                  </a:cubicBezTo>
                  <a:cubicBezTo>
                    <a:pt x="583" y="1035"/>
                    <a:pt x="580" y="1069"/>
                    <a:pt x="573" y="1108"/>
                  </a:cubicBezTo>
                  <a:cubicBezTo>
                    <a:pt x="568" y="1147"/>
                    <a:pt x="561" y="1184"/>
                    <a:pt x="556" y="1225"/>
                  </a:cubicBezTo>
                  <a:cubicBezTo>
                    <a:pt x="551" y="1265"/>
                    <a:pt x="546" y="1304"/>
                    <a:pt x="539" y="1343"/>
                  </a:cubicBezTo>
                  <a:cubicBezTo>
                    <a:pt x="534" y="1384"/>
                    <a:pt x="526" y="1423"/>
                    <a:pt x="521" y="1465"/>
                  </a:cubicBezTo>
                  <a:cubicBezTo>
                    <a:pt x="514" y="1509"/>
                    <a:pt x="509" y="1548"/>
                    <a:pt x="502" y="1592"/>
                  </a:cubicBezTo>
                  <a:cubicBezTo>
                    <a:pt x="497" y="1636"/>
                    <a:pt x="490" y="1675"/>
                    <a:pt x="485" y="1719"/>
                  </a:cubicBezTo>
                  <a:cubicBezTo>
                    <a:pt x="477" y="1763"/>
                    <a:pt x="470" y="1807"/>
                    <a:pt x="465" y="1851"/>
                  </a:cubicBezTo>
                  <a:cubicBezTo>
                    <a:pt x="460" y="1895"/>
                    <a:pt x="453" y="1939"/>
                    <a:pt x="446" y="1983"/>
                  </a:cubicBezTo>
                  <a:cubicBezTo>
                    <a:pt x="441" y="2027"/>
                    <a:pt x="434" y="2073"/>
                    <a:pt x="426" y="2117"/>
                  </a:cubicBezTo>
                  <a:cubicBezTo>
                    <a:pt x="421" y="2161"/>
                    <a:pt x="414" y="2208"/>
                    <a:pt x="409" y="2252"/>
                  </a:cubicBezTo>
                  <a:cubicBezTo>
                    <a:pt x="402" y="2296"/>
                    <a:pt x="394" y="2345"/>
                    <a:pt x="390" y="2389"/>
                  </a:cubicBezTo>
                  <a:cubicBezTo>
                    <a:pt x="382" y="2433"/>
                    <a:pt x="375" y="2482"/>
                    <a:pt x="368" y="2525"/>
                  </a:cubicBezTo>
                  <a:cubicBezTo>
                    <a:pt x="363" y="2569"/>
                    <a:pt x="355" y="2616"/>
                    <a:pt x="348" y="2660"/>
                  </a:cubicBezTo>
                  <a:cubicBezTo>
                    <a:pt x="343" y="2704"/>
                    <a:pt x="336" y="2753"/>
                    <a:pt x="328" y="2797"/>
                  </a:cubicBezTo>
                  <a:cubicBezTo>
                    <a:pt x="324" y="2841"/>
                    <a:pt x="319" y="2887"/>
                    <a:pt x="311" y="2931"/>
                  </a:cubicBezTo>
                  <a:cubicBezTo>
                    <a:pt x="304" y="2978"/>
                    <a:pt x="297" y="3022"/>
                    <a:pt x="289" y="3066"/>
                  </a:cubicBezTo>
                  <a:cubicBezTo>
                    <a:pt x="284" y="3110"/>
                    <a:pt x="280" y="3156"/>
                    <a:pt x="272" y="3200"/>
                  </a:cubicBezTo>
                  <a:cubicBezTo>
                    <a:pt x="265" y="3244"/>
                    <a:pt x="258" y="3288"/>
                    <a:pt x="253" y="3332"/>
                  </a:cubicBezTo>
                  <a:cubicBezTo>
                    <a:pt x="245" y="3373"/>
                    <a:pt x="240" y="3417"/>
                    <a:pt x="233" y="3461"/>
                  </a:cubicBezTo>
                  <a:cubicBezTo>
                    <a:pt x="228" y="3503"/>
                    <a:pt x="221" y="3545"/>
                    <a:pt x="216" y="3589"/>
                  </a:cubicBezTo>
                  <a:cubicBezTo>
                    <a:pt x="209" y="3630"/>
                    <a:pt x="204" y="3672"/>
                    <a:pt x="196" y="3713"/>
                  </a:cubicBezTo>
                  <a:cubicBezTo>
                    <a:pt x="192" y="3755"/>
                    <a:pt x="187" y="3794"/>
                    <a:pt x="179" y="3835"/>
                  </a:cubicBezTo>
                  <a:cubicBezTo>
                    <a:pt x="174" y="3874"/>
                    <a:pt x="167" y="3914"/>
                    <a:pt x="162" y="3953"/>
                  </a:cubicBezTo>
                  <a:cubicBezTo>
                    <a:pt x="157" y="3989"/>
                    <a:pt x="152" y="4028"/>
                    <a:pt x="148" y="4065"/>
                  </a:cubicBezTo>
                  <a:cubicBezTo>
                    <a:pt x="140" y="4102"/>
                    <a:pt x="135" y="4141"/>
                    <a:pt x="130" y="4175"/>
                  </a:cubicBezTo>
                  <a:cubicBezTo>
                    <a:pt x="126" y="4212"/>
                    <a:pt x="121" y="4248"/>
                    <a:pt x="116" y="4283"/>
                  </a:cubicBezTo>
                  <a:cubicBezTo>
                    <a:pt x="111" y="4314"/>
                    <a:pt x="106" y="4351"/>
                    <a:pt x="101" y="4383"/>
                  </a:cubicBezTo>
                  <a:cubicBezTo>
                    <a:pt x="96" y="4415"/>
                    <a:pt x="91" y="4449"/>
                    <a:pt x="86" y="4478"/>
                  </a:cubicBezTo>
                  <a:cubicBezTo>
                    <a:pt x="84" y="4505"/>
                    <a:pt x="77" y="4539"/>
                    <a:pt x="74" y="4566"/>
                  </a:cubicBezTo>
                  <a:cubicBezTo>
                    <a:pt x="69" y="4595"/>
                    <a:pt x="67" y="4625"/>
                    <a:pt x="62" y="4652"/>
                  </a:cubicBezTo>
                  <a:cubicBezTo>
                    <a:pt x="60" y="4676"/>
                    <a:pt x="55" y="4703"/>
                    <a:pt x="50" y="4727"/>
                  </a:cubicBezTo>
                  <a:cubicBezTo>
                    <a:pt x="47" y="4752"/>
                    <a:pt x="45" y="4779"/>
                    <a:pt x="40" y="4798"/>
                  </a:cubicBezTo>
                  <a:cubicBezTo>
                    <a:pt x="38" y="4820"/>
                    <a:pt x="35" y="4840"/>
                    <a:pt x="33" y="4862"/>
                  </a:cubicBezTo>
                  <a:lnTo>
                    <a:pt x="23" y="4918"/>
                  </a:lnTo>
                  <a:cubicBezTo>
                    <a:pt x="21" y="4935"/>
                    <a:pt x="18" y="4955"/>
                    <a:pt x="16" y="4967"/>
                  </a:cubicBezTo>
                  <a:cubicBezTo>
                    <a:pt x="16" y="4981"/>
                    <a:pt x="13" y="4996"/>
                    <a:pt x="11" y="5008"/>
                  </a:cubicBezTo>
                  <a:cubicBezTo>
                    <a:pt x="8" y="5018"/>
                    <a:pt x="8" y="5030"/>
                    <a:pt x="6" y="5040"/>
                  </a:cubicBezTo>
                  <a:cubicBezTo>
                    <a:pt x="6" y="5047"/>
                    <a:pt x="3" y="5055"/>
                    <a:pt x="3" y="5062"/>
                  </a:cubicBezTo>
                  <a:cubicBezTo>
                    <a:pt x="1" y="5069"/>
                    <a:pt x="1" y="5077"/>
                    <a:pt x="1" y="5077"/>
                  </a:cubicBezTo>
                  <a:lnTo>
                    <a:pt x="1" y="5084"/>
                  </a:lnTo>
                  <a:cubicBezTo>
                    <a:pt x="1" y="5087"/>
                    <a:pt x="1" y="5089"/>
                    <a:pt x="1" y="5094"/>
                  </a:cubicBezTo>
                  <a:lnTo>
                    <a:pt x="1609" y="13002"/>
                  </a:lnTo>
                  <a:cubicBezTo>
                    <a:pt x="1611" y="13017"/>
                    <a:pt x="1624" y="13026"/>
                    <a:pt x="1641" y="13026"/>
                  </a:cubicBezTo>
                  <a:lnTo>
                    <a:pt x="1646" y="13026"/>
                  </a:lnTo>
                  <a:cubicBezTo>
                    <a:pt x="1663" y="13024"/>
                    <a:pt x="1675" y="13007"/>
                    <a:pt x="1670" y="12990"/>
                  </a:cubicBezTo>
                  <a:lnTo>
                    <a:pt x="64" y="5087"/>
                  </a:lnTo>
                  <a:cubicBezTo>
                    <a:pt x="64" y="5082"/>
                    <a:pt x="64" y="5079"/>
                    <a:pt x="64" y="5077"/>
                  </a:cubicBezTo>
                  <a:cubicBezTo>
                    <a:pt x="67" y="5069"/>
                    <a:pt x="67" y="5067"/>
                    <a:pt x="67" y="5057"/>
                  </a:cubicBezTo>
                  <a:cubicBezTo>
                    <a:pt x="69" y="5047"/>
                    <a:pt x="72" y="5040"/>
                    <a:pt x="72" y="5030"/>
                  </a:cubicBezTo>
                  <a:lnTo>
                    <a:pt x="77" y="4996"/>
                  </a:lnTo>
                  <a:cubicBezTo>
                    <a:pt x="79" y="4981"/>
                    <a:pt x="82" y="4969"/>
                    <a:pt x="84" y="4952"/>
                  </a:cubicBezTo>
                  <a:cubicBezTo>
                    <a:pt x="84" y="4935"/>
                    <a:pt x="86" y="4920"/>
                    <a:pt x="91" y="4901"/>
                  </a:cubicBezTo>
                  <a:cubicBezTo>
                    <a:pt x="94" y="4881"/>
                    <a:pt x="94" y="4864"/>
                    <a:pt x="99" y="4842"/>
                  </a:cubicBezTo>
                  <a:cubicBezTo>
                    <a:pt x="101" y="4820"/>
                    <a:pt x="106" y="4801"/>
                    <a:pt x="108" y="4776"/>
                  </a:cubicBezTo>
                  <a:cubicBezTo>
                    <a:pt x="111" y="4752"/>
                    <a:pt x="116" y="4730"/>
                    <a:pt x="118" y="4703"/>
                  </a:cubicBezTo>
                  <a:cubicBezTo>
                    <a:pt x="123" y="4678"/>
                    <a:pt x="126" y="4654"/>
                    <a:pt x="130" y="4625"/>
                  </a:cubicBezTo>
                  <a:cubicBezTo>
                    <a:pt x="135" y="4595"/>
                    <a:pt x="138" y="4571"/>
                    <a:pt x="143" y="4539"/>
                  </a:cubicBezTo>
                  <a:cubicBezTo>
                    <a:pt x="148" y="4510"/>
                    <a:pt x="150" y="4480"/>
                    <a:pt x="155" y="4449"/>
                  </a:cubicBezTo>
                  <a:cubicBezTo>
                    <a:pt x="160" y="4417"/>
                    <a:pt x="165" y="4385"/>
                    <a:pt x="170" y="4351"/>
                  </a:cubicBezTo>
                  <a:cubicBezTo>
                    <a:pt x="174" y="4319"/>
                    <a:pt x="179" y="4287"/>
                    <a:pt x="184" y="4251"/>
                  </a:cubicBezTo>
                  <a:cubicBezTo>
                    <a:pt x="189" y="4217"/>
                    <a:pt x="194" y="4182"/>
                    <a:pt x="199" y="4146"/>
                  </a:cubicBezTo>
                  <a:cubicBezTo>
                    <a:pt x="204" y="4109"/>
                    <a:pt x="209" y="4072"/>
                    <a:pt x="216" y="4036"/>
                  </a:cubicBezTo>
                  <a:cubicBezTo>
                    <a:pt x="221" y="3997"/>
                    <a:pt x="226" y="3960"/>
                    <a:pt x="231" y="3921"/>
                  </a:cubicBezTo>
                  <a:cubicBezTo>
                    <a:pt x="238" y="3882"/>
                    <a:pt x="243" y="3845"/>
                    <a:pt x="248" y="3804"/>
                  </a:cubicBezTo>
                  <a:cubicBezTo>
                    <a:pt x="255" y="3762"/>
                    <a:pt x="260" y="3723"/>
                    <a:pt x="265" y="3681"/>
                  </a:cubicBezTo>
                  <a:cubicBezTo>
                    <a:pt x="272" y="3640"/>
                    <a:pt x="277" y="3601"/>
                    <a:pt x="284" y="3557"/>
                  </a:cubicBezTo>
                  <a:cubicBezTo>
                    <a:pt x="289" y="3515"/>
                    <a:pt x="297" y="3474"/>
                    <a:pt x="302" y="3430"/>
                  </a:cubicBezTo>
                  <a:cubicBezTo>
                    <a:pt x="309" y="3388"/>
                    <a:pt x="314" y="3347"/>
                    <a:pt x="321" y="3303"/>
                  </a:cubicBezTo>
                  <a:cubicBezTo>
                    <a:pt x="326" y="3259"/>
                    <a:pt x="333" y="3215"/>
                    <a:pt x="338" y="3171"/>
                  </a:cubicBezTo>
                  <a:cubicBezTo>
                    <a:pt x="346" y="3127"/>
                    <a:pt x="353" y="3085"/>
                    <a:pt x="360" y="3039"/>
                  </a:cubicBezTo>
                  <a:cubicBezTo>
                    <a:pt x="365" y="2995"/>
                    <a:pt x="372" y="2951"/>
                    <a:pt x="377" y="2907"/>
                  </a:cubicBezTo>
                  <a:cubicBezTo>
                    <a:pt x="385" y="2860"/>
                    <a:pt x="390" y="2816"/>
                    <a:pt x="397" y="2770"/>
                  </a:cubicBezTo>
                  <a:lnTo>
                    <a:pt x="416" y="2635"/>
                  </a:lnTo>
                  <a:cubicBezTo>
                    <a:pt x="424" y="2591"/>
                    <a:pt x="429" y="2545"/>
                    <a:pt x="436" y="2501"/>
                  </a:cubicBezTo>
                  <a:cubicBezTo>
                    <a:pt x="443" y="2457"/>
                    <a:pt x="448" y="2411"/>
                    <a:pt x="455" y="2367"/>
                  </a:cubicBezTo>
                  <a:cubicBezTo>
                    <a:pt x="463" y="2320"/>
                    <a:pt x="468" y="2276"/>
                    <a:pt x="475" y="2232"/>
                  </a:cubicBezTo>
                  <a:cubicBezTo>
                    <a:pt x="480" y="2188"/>
                    <a:pt x="487" y="2142"/>
                    <a:pt x="495" y="2098"/>
                  </a:cubicBezTo>
                  <a:cubicBezTo>
                    <a:pt x="502" y="2054"/>
                    <a:pt x="507" y="2010"/>
                    <a:pt x="514" y="1966"/>
                  </a:cubicBezTo>
                  <a:cubicBezTo>
                    <a:pt x="519" y="1922"/>
                    <a:pt x="526" y="1878"/>
                    <a:pt x="531" y="1836"/>
                  </a:cubicBezTo>
                  <a:cubicBezTo>
                    <a:pt x="539" y="1792"/>
                    <a:pt x="546" y="1748"/>
                    <a:pt x="551" y="1707"/>
                  </a:cubicBezTo>
                  <a:cubicBezTo>
                    <a:pt x="558" y="1665"/>
                    <a:pt x="563" y="1619"/>
                    <a:pt x="568" y="1580"/>
                  </a:cubicBezTo>
                  <a:cubicBezTo>
                    <a:pt x="575" y="1541"/>
                    <a:pt x="580" y="1497"/>
                    <a:pt x="587" y="1458"/>
                  </a:cubicBezTo>
                  <a:cubicBezTo>
                    <a:pt x="592" y="1416"/>
                    <a:pt x="600" y="1374"/>
                    <a:pt x="605" y="1335"/>
                  </a:cubicBezTo>
                  <a:cubicBezTo>
                    <a:pt x="609" y="1296"/>
                    <a:pt x="617" y="1255"/>
                    <a:pt x="622" y="1218"/>
                  </a:cubicBezTo>
                  <a:cubicBezTo>
                    <a:pt x="627" y="1179"/>
                    <a:pt x="634" y="1140"/>
                    <a:pt x="639" y="1103"/>
                  </a:cubicBezTo>
                  <a:cubicBezTo>
                    <a:pt x="644" y="1067"/>
                    <a:pt x="649" y="1030"/>
                    <a:pt x="653" y="993"/>
                  </a:cubicBezTo>
                  <a:cubicBezTo>
                    <a:pt x="658" y="957"/>
                    <a:pt x="666" y="922"/>
                    <a:pt x="671" y="888"/>
                  </a:cubicBezTo>
                  <a:cubicBezTo>
                    <a:pt x="673" y="854"/>
                    <a:pt x="680" y="817"/>
                    <a:pt x="685" y="786"/>
                  </a:cubicBezTo>
                  <a:cubicBezTo>
                    <a:pt x="688" y="754"/>
                    <a:pt x="693" y="720"/>
                    <a:pt x="697" y="688"/>
                  </a:cubicBezTo>
                  <a:cubicBezTo>
                    <a:pt x="702" y="658"/>
                    <a:pt x="707" y="627"/>
                    <a:pt x="710" y="597"/>
                  </a:cubicBezTo>
                  <a:cubicBezTo>
                    <a:pt x="715" y="568"/>
                    <a:pt x="719" y="539"/>
                    <a:pt x="724" y="512"/>
                  </a:cubicBezTo>
                  <a:cubicBezTo>
                    <a:pt x="727" y="485"/>
                    <a:pt x="732" y="456"/>
                    <a:pt x="734" y="431"/>
                  </a:cubicBezTo>
                  <a:cubicBezTo>
                    <a:pt x="737" y="407"/>
                    <a:pt x="741" y="382"/>
                    <a:pt x="744" y="360"/>
                  </a:cubicBezTo>
                  <a:cubicBezTo>
                    <a:pt x="749" y="336"/>
                    <a:pt x="751" y="314"/>
                    <a:pt x="754" y="292"/>
                  </a:cubicBezTo>
                  <a:cubicBezTo>
                    <a:pt x="756" y="272"/>
                    <a:pt x="761" y="253"/>
                    <a:pt x="763" y="233"/>
                  </a:cubicBezTo>
                  <a:lnTo>
                    <a:pt x="771" y="182"/>
                  </a:lnTo>
                  <a:cubicBezTo>
                    <a:pt x="773" y="170"/>
                    <a:pt x="773" y="155"/>
                    <a:pt x="776" y="143"/>
                  </a:cubicBezTo>
                  <a:cubicBezTo>
                    <a:pt x="776" y="143"/>
                    <a:pt x="776" y="140"/>
                    <a:pt x="776" y="140"/>
                  </a:cubicBezTo>
                  <a:cubicBezTo>
                    <a:pt x="778" y="126"/>
                    <a:pt x="781" y="114"/>
                    <a:pt x="781" y="104"/>
                  </a:cubicBezTo>
                  <a:cubicBezTo>
                    <a:pt x="783" y="94"/>
                    <a:pt x="785" y="84"/>
                    <a:pt x="785" y="77"/>
                  </a:cubicBezTo>
                  <a:lnTo>
                    <a:pt x="788" y="57"/>
                  </a:lnTo>
                  <a:cubicBezTo>
                    <a:pt x="790" y="48"/>
                    <a:pt x="790" y="40"/>
                    <a:pt x="790" y="33"/>
                  </a:cubicBezTo>
                  <a:lnTo>
                    <a:pt x="790" y="30"/>
                  </a:lnTo>
                  <a:lnTo>
                    <a:pt x="788" y="28"/>
                  </a:lnTo>
                  <a:lnTo>
                    <a:pt x="776" y="11"/>
                  </a:lnTo>
                  <a:cubicBezTo>
                    <a:pt x="768" y="5"/>
                    <a:pt x="760" y="0"/>
                    <a:pt x="7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44;p58">
              <a:extLst>
                <a:ext uri="{FF2B5EF4-FFF2-40B4-BE49-F238E27FC236}">
                  <a16:creationId xmlns:a16="http://schemas.microsoft.com/office/drawing/2014/main" id="{CB68216C-0628-BABE-42D3-3FA267AD58BE}"/>
                </a:ext>
              </a:extLst>
            </p:cNvPr>
            <p:cNvSpPr/>
            <p:nvPr/>
          </p:nvSpPr>
          <p:spPr>
            <a:xfrm>
              <a:off x="6966444" y="2428242"/>
              <a:ext cx="213445" cy="1152551"/>
            </a:xfrm>
            <a:custGeom>
              <a:avLst/>
              <a:gdLst/>
              <a:ahLst/>
              <a:cxnLst/>
              <a:rect l="l" t="t" r="r" b="b"/>
              <a:pathLst>
                <a:path w="2404" h="12981" extrusionOk="0">
                  <a:moveTo>
                    <a:pt x="33" y="1"/>
                  </a:moveTo>
                  <a:cubicBezTo>
                    <a:pt x="31" y="1"/>
                    <a:pt x="30" y="1"/>
                    <a:pt x="28" y="2"/>
                  </a:cubicBezTo>
                  <a:cubicBezTo>
                    <a:pt x="25" y="2"/>
                    <a:pt x="23" y="4"/>
                    <a:pt x="23" y="4"/>
                  </a:cubicBezTo>
                  <a:cubicBezTo>
                    <a:pt x="13" y="6"/>
                    <a:pt x="8" y="14"/>
                    <a:pt x="3" y="21"/>
                  </a:cubicBezTo>
                  <a:lnTo>
                    <a:pt x="1" y="28"/>
                  </a:lnTo>
                  <a:cubicBezTo>
                    <a:pt x="3" y="33"/>
                    <a:pt x="8" y="38"/>
                    <a:pt x="11" y="46"/>
                  </a:cubicBezTo>
                  <a:lnTo>
                    <a:pt x="23" y="72"/>
                  </a:lnTo>
                  <a:cubicBezTo>
                    <a:pt x="25" y="77"/>
                    <a:pt x="28" y="80"/>
                    <a:pt x="30" y="87"/>
                  </a:cubicBezTo>
                  <a:cubicBezTo>
                    <a:pt x="35" y="97"/>
                    <a:pt x="38" y="104"/>
                    <a:pt x="43" y="112"/>
                  </a:cubicBezTo>
                  <a:cubicBezTo>
                    <a:pt x="47" y="121"/>
                    <a:pt x="55" y="131"/>
                    <a:pt x="57" y="143"/>
                  </a:cubicBezTo>
                  <a:cubicBezTo>
                    <a:pt x="65" y="155"/>
                    <a:pt x="69" y="165"/>
                    <a:pt x="79" y="180"/>
                  </a:cubicBezTo>
                  <a:cubicBezTo>
                    <a:pt x="87" y="197"/>
                    <a:pt x="91" y="209"/>
                    <a:pt x="101" y="226"/>
                  </a:cubicBezTo>
                  <a:cubicBezTo>
                    <a:pt x="111" y="246"/>
                    <a:pt x="116" y="261"/>
                    <a:pt x="128" y="283"/>
                  </a:cubicBezTo>
                  <a:cubicBezTo>
                    <a:pt x="138" y="302"/>
                    <a:pt x="148" y="322"/>
                    <a:pt x="157" y="344"/>
                  </a:cubicBezTo>
                  <a:cubicBezTo>
                    <a:pt x="170" y="363"/>
                    <a:pt x="179" y="385"/>
                    <a:pt x="192" y="410"/>
                  </a:cubicBezTo>
                  <a:cubicBezTo>
                    <a:pt x="204" y="432"/>
                    <a:pt x="214" y="454"/>
                    <a:pt x="226" y="481"/>
                  </a:cubicBezTo>
                  <a:cubicBezTo>
                    <a:pt x="238" y="507"/>
                    <a:pt x="253" y="532"/>
                    <a:pt x="265" y="559"/>
                  </a:cubicBezTo>
                  <a:cubicBezTo>
                    <a:pt x="280" y="586"/>
                    <a:pt x="292" y="612"/>
                    <a:pt x="306" y="642"/>
                  </a:cubicBezTo>
                  <a:lnTo>
                    <a:pt x="350" y="730"/>
                  </a:lnTo>
                  <a:cubicBezTo>
                    <a:pt x="365" y="759"/>
                    <a:pt x="380" y="788"/>
                    <a:pt x="394" y="820"/>
                  </a:cubicBezTo>
                  <a:cubicBezTo>
                    <a:pt x="412" y="854"/>
                    <a:pt x="426" y="884"/>
                    <a:pt x="443" y="918"/>
                  </a:cubicBezTo>
                  <a:cubicBezTo>
                    <a:pt x="458" y="952"/>
                    <a:pt x="475" y="984"/>
                    <a:pt x="492" y="1018"/>
                  </a:cubicBezTo>
                  <a:cubicBezTo>
                    <a:pt x="509" y="1052"/>
                    <a:pt x="526" y="1087"/>
                    <a:pt x="543" y="1123"/>
                  </a:cubicBezTo>
                  <a:cubicBezTo>
                    <a:pt x="561" y="1160"/>
                    <a:pt x="580" y="1194"/>
                    <a:pt x="597" y="1231"/>
                  </a:cubicBezTo>
                  <a:cubicBezTo>
                    <a:pt x="614" y="1267"/>
                    <a:pt x="634" y="1304"/>
                    <a:pt x="651" y="1341"/>
                  </a:cubicBezTo>
                  <a:cubicBezTo>
                    <a:pt x="671" y="1380"/>
                    <a:pt x="688" y="1416"/>
                    <a:pt x="707" y="1456"/>
                  </a:cubicBezTo>
                  <a:cubicBezTo>
                    <a:pt x="727" y="1495"/>
                    <a:pt x="746" y="1534"/>
                    <a:pt x="766" y="1570"/>
                  </a:cubicBezTo>
                  <a:cubicBezTo>
                    <a:pt x="783" y="1610"/>
                    <a:pt x="803" y="1649"/>
                    <a:pt x="822" y="1690"/>
                  </a:cubicBezTo>
                  <a:cubicBezTo>
                    <a:pt x="842" y="1729"/>
                    <a:pt x="861" y="1768"/>
                    <a:pt x="881" y="1807"/>
                  </a:cubicBezTo>
                  <a:cubicBezTo>
                    <a:pt x="903" y="1849"/>
                    <a:pt x="920" y="1891"/>
                    <a:pt x="942" y="1930"/>
                  </a:cubicBezTo>
                  <a:cubicBezTo>
                    <a:pt x="964" y="1971"/>
                    <a:pt x="981" y="2013"/>
                    <a:pt x="1003" y="2052"/>
                  </a:cubicBezTo>
                  <a:cubicBezTo>
                    <a:pt x="1022" y="2093"/>
                    <a:pt x="1042" y="2135"/>
                    <a:pt x="1064" y="2174"/>
                  </a:cubicBezTo>
                  <a:cubicBezTo>
                    <a:pt x="1084" y="2216"/>
                    <a:pt x="1103" y="2260"/>
                    <a:pt x="1125" y="2299"/>
                  </a:cubicBezTo>
                  <a:cubicBezTo>
                    <a:pt x="1145" y="2338"/>
                    <a:pt x="1167" y="2379"/>
                    <a:pt x="1186" y="2421"/>
                  </a:cubicBezTo>
                  <a:lnTo>
                    <a:pt x="1247" y="2543"/>
                  </a:lnTo>
                  <a:cubicBezTo>
                    <a:pt x="1267" y="2585"/>
                    <a:pt x="1286" y="2624"/>
                    <a:pt x="1308" y="2665"/>
                  </a:cubicBezTo>
                  <a:cubicBezTo>
                    <a:pt x="1328" y="2707"/>
                    <a:pt x="1350" y="2748"/>
                    <a:pt x="1369" y="2787"/>
                  </a:cubicBezTo>
                  <a:cubicBezTo>
                    <a:pt x="1389" y="2829"/>
                    <a:pt x="1409" y="2868"/>
                    <a:pt x="1428" y="2907"/>
                  </a:cubicBezTo>
                  <a:cubicBezTo>
                    <a:pt x="1448" y="2949"/>
                    <a:pt x="1467" y="2990"/>
                    <a:pt x="1487" y="3027"/>
                  </a:cubicBezTo>
                  <a:cubicBezTo>
                    <a:pt x="1506" y="3066"/>
                    <a:pt x="1526" y="3105"/>
                    <a:pt x="1545" y="3144"/>
                  </a:cubicBezTo>
                  <a:lnTo>
                    <a:pt x="1602" y="3259"/>
                  </a:lnTo>
                  <a:cubicBezTo>
                    <a:pt x="1619" y="3296"/>
                    <a:pt x="1638" y="3335"/>
                    <a:pt x="1658" y="3371"/>
                  </a:cubicBezTo>
                  <a:cubicBezTo>
                    <a:pt x="1675" y="3408"/>
                    <a:pt x="1694" y="3447"/>
                    <a:pt x="1712" y="3481"/>
                  </a:cubicBezTo>
                  <a:cubicBezTo>
                    <a:pt x="1729" y="3518"/>
                    <a:pt x="1746" y="3552"/>
                    <a:pt x="1763" y="3589"/>
                  </a:cubicBezTo>
                  <a:cubicBezTo>
                    <a:pt x="1780" y="3623"/>
                    <a:pt x="1797" y="3657"/>
                    <a:pt x="1814" y="3692"/>
                  </a:cubicBezTo>
                  <a:cubicBezTo>
                    <a:pt x="1831" y="3723"/>
                    <a:pt x="1848" y="3760"/>
                    <a:pt x="1863" y="3792"/>
                  </a:cubicBezTo>
                  <a:cubicBezTo>
                    <a:pt x="1880" y="3821"/>
                    <a:pt x="1897" y="3855"/>
                    <a:pt x="1910" y="3885"/>
                  </a:cubicBezTo>
                  <a:cubicBezTo>
                    <a:pt x="1924" y="3916"/>
                    <a:pt x="1941" y="3948"/>
                    <a:pt x="1956" y="3978"/>
                  </a:cubicBezTo>
                  <a:cubicBezTo>
                    <a:pt x="1968" y="4007"/>
                    <a:pt x="1983" y="4034"/>
                    <a:pt x="1998" y="4063"/>
                  </a:cubicBezTo>
                  <a:lnTo>
                    <a:pt x="2037" y="4144"/>
                  </a:lnTo>
                  <a:lnTo>
                    <a:pt x="2076" y="4219"/>
                  </a:lnTo>
                  <a:cubicBezTo>
                    <a:pt x="2085" y="4244"/>
                    <a:pt x="2100" y="4268"/>
                    <a:pt x="2110" y="4290"/>
                  </a:cubicBezTo>
                  <a:cubicBezTo>
                    <a:pt x="2120" y="4312"/>
                    <a:pt x="2129" y="4334"/>
                    <a:pt x="2139" y="4354"/>
                  </a:cubicBezTo>
                  <a:cubicBezTo>
                    <a:pt x="2149" y="4373"/>
                    <a:pt x="2161" y="4395"/>
                    <a:pt x="2169" y="4413"/>
                  </a:cubicBezTo>
                  <a:cubicBezTo>
                    <a:pt x="2176" y="4430"/>
                    <a:pt x="2186" y="4449"/>
                    <a:pt x="2193" y="4464"/>
                  </a:cubicBezTo>
                  <a:cubicBezTo>
                    <a:pt x="2200" y="4476"/>
                    <a:pt x="2210" y="4496"/>
                    <a:pt x="2215" y="4508"/>
                  </a:cubicBezTo>
                  <a:cubicBezTo>
                    <a:pt x="2222" y="4520"/>
                    <a:pt x="2227" y="4532"/>
                    <a:pt x="2232" y="4544"/>
                  </a:cubicBezTo>
                  <a:cubicBezTo>
                    <a:pt x="2239" y="4554"/>
                    <a:pt x="2244" y="4564"/>
                    <a:pt x="2249" y="4574"/>
                  </a:cubicBezTo>
                  <a:cubicBezTo>
                    <a:pt x="2252" y="4581"/>
                    <a:pt x="2254" y="4588"/>
                    <a:pt x="2259" y="4596"/>
                  </a:cubicBezTo>
                  <a:cubicBezTo>
                    <a:pt x="2261" y="4601"/>
                    <a:pt x="2261" y="4606"/>
                    <a:pt x="2264" y="4608"/>
                  </a:cubicBezTo>
                  <a:lnTo>
                    <a:pt x="2266" y="4613"/>
                  </a:lnTo>
                  <a:lnTo>
                    <a:pt x="2342" y="12949"/>
                  </a:lnTo>
                  <a:cubicBezTo>
                    <a:pt x="2342" y="12966"/>
                    <a:pt x="2354" y="12980"/>
                    <a:pt x="2371" y="12980"/>
                  </a:cubicBezTo>
                  <a:cubicBezTo>
                    <a:pt x="2389" y="12980"/>
                    <a:pt x="2403" y="12966"/>
                    <a:pt x="2403" y="12949"/>
                  </a:cubicBezTo>
                  <a:lnTo>
                    <a:pt x="2332" y="4606"/>
                  </a:lnTo>
                  <a:cubicBezTo>
                    <a:pt x="2330" y="4601"/>
                    <a:pt x="2330" y="4596"/>
                    <a:pt x="2327" y="4591"/>
                  </a:cubicBezTo>
                  <a:cubicBezTo>
                    <a:pt x="2326" y="4591"/>
                    <a:pt x="2326" y="4592"/>
                    <a:pt x="2326" y="4592"/>
                  </a:cubicBezTo>
                  <a:cubicBezTo>
                    <a:pt x="2326" y="4592"/>
                    <a:pt x="2326" y="4591"/>
                    <a:pt x="2325" y="4588"/>
                  </a:cubicBezTo>
                  <a:cubicBezTo>
                    <a:pt x="2325" y="4584"/>
                    <a:pt x="2323" y="4584"/>
                    <a:pt x="2320" y="4576"/>
                  </a:cubicBezTo>
                  <a:cubicBezTo>
                    <a:pt x="2315" y="4569"/>
                    <a:pt x="2315" y="4564"/>
                    <a:pt x="2310" y="4554"/>
                  </a:cubicBezTo>
                  <a:cubicBezTo>
                    <a:pt x="2305" y="4544"/>
                    <a:pt x="2301" y="4537"/>
                    <a:pt x="2296" y="4525"/>
                  </a:cubicBezTo>
                  <a:cubicBezTo>
                    <a:pt x="2291" y="4515"/>
                    <a:pt x="2283" y="4505"/>
                    <a:pt x="2279" y="4491"/>
                  </a:cubicBezTo>
                  <a:cubicBezTo>
                    <a:pt x="2271" y="4476"/>
                    <a:pt x="2266" y="4464"/>
                    <a:pt x="2257" y="4447"/>
                  </a:cubicBezTo>
                  <a:cubicBezTo>
                    <a:pt x="2249" y="4430"/>
                    <a:pt x="2242" y="4415"/>
                    <a:pt x="2232" y="4398"/>
                  </a:cubicBezTo>
                  <a:cubicBezTo>
                    <a:pt x="2222" y="4378"/>
                    <a:pt x="2215" y="4361"/>
                    <a:pt x="2205" y="4339"/>
                  </a:cubicBezTo>
                  <a:cubicBezTo>
                    <a:pt x="2193" y="4320"/>
                    <a:pt x="2186" y="4300"/>
                    <a:pt x="2173" y="4276"/>
                  </a:cubicBezTo>
                  <a:cubicBezTo>
                    <a:pt x="2161" y="4254"/>
                    <a:pt x="2151" y="4232"/>
                    <a:pt x="2139" y="4207"/>
                  </a:cubicBezTo>
                  <a:cubicBezTo>
                    <a:pt x="2127" y="4183"/>
                    <a:pt x="2115" y="4161"/>
                    <a:pt x="2103" y="4134"/>
                  </a:cubicBezTo>
                  <a:cubicBezTo>
                    <a:pt x="2088" y="4107"/>
                    <a:pt x="2078" y="4080"/>
                    <a:pt x="2064" y="4051"/>
                  </a:cubicBezTo>
                  <a:cubicBezTo>
                    <a:pt x="2049" y="4024"/>
                    <a:pt x="2037" y="3995"/>
                    <a:pt x="2022" y="3968"/>
                  </a:cubicBezTo>
                  <a:cubicBezTo>
                    <a:pt x="2005" y="3938"/>
                    <a:pt x="1993" y="3909"/>
                    <a:pt x="1978" y="3877"/>
                  </a:cubicBezTo>
                  <a:cubicBezTo>
                    <a:pt x="1961" y="3846"/>
                    <a:pt x="1946" y="3816"/>
                    <a:pt x="1929" y="3782"/>
                  </a:cubicBezTo>
                  <a:cubicBezTo>
                    <a:pt x="1914" y="3750"/>
                    <a:pt x="1897" y="3718"/>
                    <a:pt x="1883" y="3684"/>
                  </a:cubicBezTo>
                  <a:cubicBezTo>
                    <a:pt x="1866" y="3650"/>
                    <a:pt x="1848" y="3616"/>
                    <a:pt x="1831" y="3582"/>
                  </a:cubicBezTo>
                  <a:lnTo>
                    <a:pt x="1778" y="3477"/>
                  </a:lnTo>
                  <a:cubicBezTo>
                    <a:pt x="1760" y="3440"/>
                    <a:pt x="1743" y="3403"/>
                    <a:pt x="1726" y="3367"/>
                  </a:cubicBezTo>
                  <a:cubicBezTo>
                    <a:pt x="1707" y="3330"/>
                    <a:pt x="1690" y="3293"/>
                    <a:pt x="1670" y="3257"/>
                  </a:cubicBezTo>
                  <a:cubicBezTo>
                    <a:pt x="1651" y="3218"/>
                    <a:pt x="1633" y="3178"/>
                    <a:pt x="1614" y="3142"/>
                  </a:cubicBezTo>
                  <a:lnTo>
                    <a:pt x="1558" y="3024"/>
                  </a:lnTo>
                  <a:cubicBezTo>
                    <a:pt x="1538" y="2985"/>
                    <a:pt x="1519" y="2946"/>
                    <a:pt x="1499" y="2907"/>
                  </a:cubicBezTo>
                  <a:cubicBezTo>
                    <a:pt x="1479" y="2868"/>
                    <a:pt x="1460" y="2829"/>
                    <a:pt x="1440" y="2787"/>
                  </a:cubicBezTo>
                  <a:cubicBezTo>
                    <a:pt x="1418" y="2746"/>
                    <a:pt x="1399" y="2704"/>
                    <a:pt x="1379" y="2665"/>
                  </a:cubicBezTo>
                  <a:cubicBezTo>
                    <a:pt x="1357" y="2624"/>
                    <a:pt x="1338" y="2582"/>
                    <a:pt x="1318" y="2543"/>
                  </a:cubicBezTo>
                  <a:cubicBezTo>
                    <a:pt x="1296" y="2501"/>
                    <a:pt x="1277" y="2460"/>
                    <a:pt x="1257" y="2421"/>
                  </a:cubicBezTo>
                  <a:cubicBezTo>
                    <a:pt x="1235" y="2379"/>
                    <a:pt x="1216" y="2338"/>
                    <a:pt x="1196" y="2299"/>
                  </a:cubicBezTo>
                  <a:cubicBezTo>
                    <a:pt x="1174" y="2257"/>
                    <a:pt x="1154" y="2216"/>
                    <a:pt x="1135" y="2176"/>
                  </a:cubicBezTo>
                  <a:cubicBezTo>
                    <a:pt x="1113" y="2135"/>
                    <a:pt x="1093" y="2093"/>
                    <a:pt x="1074" y="2054"/>
                  </a:cubicBezTo>
                  <a:cubicBezTo>
                    <a:pt x="1052" y="2013"/>
                    <a:pt x="1032" y="1971"/>
                    <a:pt x="1013" y="1932"/>
                  </a:cubicBezTo>
                  <a:cubicBezTo>
                    <a:pt x="993" y="1891"/>
                    <a:pt x="971" y="1851"/>
                    <a:pt x="952" y="1812"/>
                  </a:cubicBezTo>
                  <a:cubicBezTo>
                    <a:pt x="932" y="1771"/>
                    <a:pt x="912" y="1732"/>
                    <a:pt x="893" y="1693"/>
                  </a:cubicBezTo>
                  <a:cubicBezTo>
                    <a:pt x="873" y="1651"/>
                    <a:pt x="854" y="1612"/>
                    <a:pt x="834" y="1573"/>
                  </a:cubicBezTo>
                  <a:cubicBezTo>
                    <a:pt x="817" y="1534"/>
                    <a:pt x="798" y="1495"/>
                    <a:pt x="778" y="1458"/>
                  </a:cubicBezTo>
                  <a:cubicBezTo>
                    <a:pt x="759" y="1419"/>
                    <a:pt x="739" y="1382"/>
                    <a:pt x="722" y="1343"/>
                  </a:cubicBezTo>
                  <a:cubicBezTo>
                    <a:pt x="705" y="1307"/>
                    <a:pt x="685" y="1270"/>
                    <a:pt x="668" y="1233"/>
                  </a:cubicBezTo>
                  <a:cubicBezTo>
                    <a:pt x="651" y="1197"/>
                    <a:pt x="631" y="1160"/>
                    <a:pt x="614" y="1123"/>
                  </a:cubicBezTo>
                  <a:cubicBezTo>
                    <a:pt x="597" y="1089"/>
                    <a:pt x="578" y="1052"/>
                    <a:pt x="563" y="1021"/>
                  </a:cubicBezTo>
                  <a:cubicBezTo>
                    <a:pt x="546" y="986"/>
                    <a:pt x="529" y="952"/>
                    <a:pt x="512" y="918"/>
                  </a:cubicBezTo>
                  <a:lnTo>
                    <a:pt x="465" y="820"/>
                  </a:lnTo>
                  <a:cubicBezTo>
                    <a:pt x="448" y="788"/>
                    <a:pt x="434" y="757"/>
                    <a:pt x="419" y="727"/>
                  </a:cubicBezTo>
                  <a:cubicBezTo>
                    <a:pt x="404" y="698"/>
                    <a:pt x="390" y="666"/>
                    <a:pt x="375" y="639"/>
                  </a:cubicBezTo>
                  <a:cubicBezTo>
                    <a:pt x="360" y="610"/>
                    <a:pt x="348" y="581"/>
                    <a:pt x="333" y="554"/>
                  </a:cubicBezTo>
                  <a:cubicBezTo>
                    <a:pt x="319" y="529"/>
                    <a:pt x="304" y="500"/>
                    <a:pt x="294" y="476"/>
                  </a:cubicBezTo>
                  <a:cubicBezTo>
                    <a:pt x="282" y="451"/>
                    <a:pt x="270" y="424"/>
                    <a:pt x="258" y="402"/>
                  </a:cubicBezTo>
                  <a:cubicBezTo>
                    <a:pt x="245" y="380"/>
                    <a:pt x="233" y="353"/>
                    <a:pt x="223" y="334"/>
                  </a:cubicBezTo>
                  <a:cubicBezTo>
                    <a:pt x="214" y="314"/>
                    <a:pt x="204" y="292"/>
                    <a:pt x="194" y="273"/>
                  </a:cubicBezTo>
                  <a:lnTo>
                    <a:pt x="167" y="217"/>
                  </a:lnTo>
                  <a:cubicBezTo>
                    <a:pt x="157" y="202"/>
                    <a:pt x="148" y="182"/>
                    <a:pt x="143" y="168"/>
                  </a:cubicBezTo>
                  <a:cubicBezTo>
                    <a:pt x="135" y="155"/>
                    <a:pt x="126" y="138"/>
                    <a:pt x="121" y="126"/>
                  </a:cubicBezTo>
                  <a:cubicBezTo>
                    <a:pt x="116" y="116"/>
                    <a:pt x="109" y="102"/>
                    <a:pt x="106" y="92"/>
                  </a:cubicBezTo>
                  <a:cubicBezTo>
                    <a:pt x="101" y="85"/>
                    <a:pt x="96" y="75"/>
                    <a:pt x="91" y="65"/>
                  </a:cubicBezTo>
                  <a:cubicBezTo>
                    <a:pt x="89" y="60"/>
                    <a:pt x="84" y="53"/>
                    <a:pt x="82" y="48"/>
                  </a:cubicBezTo>
                  <a:lnTo>
                    <a:pt x="74" y="33"/>
                  </a:lnTo>
                  <a:lnTo>
                    <a:pt x="74" y="31"/>
                  </a:lnTo>
                  <a:lnTo>
                    <a:pt x="72" y="28"/>
                  </a:lnTo>
                  <a:lnTo>
                    <a:pt x="57" y="11"/>
                  </a:lnTo>
                  <a:cubicBezTo>
                    <a:pt x="51" y="5"/>
                    <a:pt x="42" y="1"/>
                    <a:pt x="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45;p58">
              <a:extLst>
                <a:ext uri="{FF2B5EF4-FFF2-40B4-BE49-F238E27FC236}">
                  <a16:creationId xmlns:a16="http://schemas.microsoft.com/office/drawing/2014/main" id="{F4FC9FA7-B56A-7C22-DC49-1B84E9F6B30A}"/>
                </a:ext>
              </a:extLst>
            </p:cNvPr>
            <p:cNvSpPr/>
            <p:nvPr/>
          </p:nvSpPr>
          <p:spPr>
            <a:xfrm>
              <a:off x="6554465" y="3065834"/>
              <a:ext cx="380010" cy="611124"/>
            </a:xfrm>
            <a:custGeom>
              <a:avLst/>
              <a:gdLst/>
              <a:ahLst/>
              <a:cxnLst/>
              <a:rect l="l" t="t" r="r" b="b"/>
              <a:pathLst>
                <a:path w="4280" h="6883" extrusionOk="0">
                  <a:moveTo>
                    <a:pt x="769" y="0"/>
                  </a:moveTo>
                  <a:cubicBezTo>
                    <a:pt x="765" y="0"/>
                    <a:pt x="761" y="1"/>
                    <a:pt x="758" y="3"/>
                  </a:cubicBezTo>
                  <a:cubicBezTo>
                    <a:pt x="748" y="8"/>
                    <a:pt x="743" y="15"/>
                    <a:pt x="738" y="25"/>
                  </a:cubicBezTo>
                  <a:lnTo>
                    <a:pt x="736" y="42"/>
                  </a:lnTo>
                  <a:lnTo>
                    <a:pt x="3" y="2815"/>
                  </a:lnTo>
                  <a:cubicBezTo>
                    <a:pt x="0" y="2825"/>
                    <a:pt x="3" y="2833"/>
                    <a:pt x="8" y="2840"/>
                  </a:cubicBezTo>
                  <a:cubicBezTo>
                    <a:pt x="166" y="3104"/>
                    <a:pt x="328" y="3370"/>
                    <a:pt x="489" y="3634"/>
                  </a:cubicBezTo>
                  <a:lnTo>
                    <a:pt x="1464" y="5242"/>
                  </a:lnTo>
                  <a:cubicBezTo>
                    <a:pt x="1718" y="5662"/>
                    <a:pt x="1972" y="6080"/>
                    <a:pt x="2227" y="6501"/>
                  </a:cubicBezTo>
                  <a:cubicBezTo>
                    <a:pt x="2258" y="6557"/>
                    <a:pt x="2297" y="6608"/>
                    <a:pt x="2344" y="6652"/>
                  </a:cubicBezTo>
                  <a:cubicBezTo>
                    <a:pt x="2461" y="6774"/>
                    <a:pt x="2613" y="6845"/>
                    <a:pt x="2803" y="6872"/>
                  </a:cubicBezTo>
                  <a:cubicBezTo>
                    <a:pt x="2858" y="6879"/>
                    <a:pt x="2913" y="6882"/>
                    <a:pt x="2968" y="6882"/>
                  </a:cubicBezTo>
                  <a:cubicBezTo>
                    <a:pt x="3093" y="6882"/>
                    <a:pt x="3219" y="6865"/>
                    <a:pt x="3341" y="6833"/>
                  </a:cubicBezTo>
                  <a:cubicBezTo>
                    <a:pt x="3632" y="6760"/>
                    <a:pt x="3910" y="6625"/>
                    <a:pt x="4116" y="6405"/>
                  </a:cubicBezTo>
                  <a:cubicBezTo>
                    <a:pt x="4201" y="6312"/>
                    <a:pt x="4279" y="6188"/>
                    <a:pt x="4248" y="6071"/>
                  </a:cubicBezTo>
                  <a:cubicBezTo>
                    <a:pt x="4204" y="5914"/>
                    <a:pt x="4150" y="5758"/>
                    <a:pt x="4108" y="5596"/>
                  </a:cubicBezTo>
                  <a:cubicBezTo>
                    <a:pt x="4047" y="5359"/>
                    <a:pt x="3986" y="5120"/>
                    <a:pt x="3925" y="4883"/>
                  </a:cubicBezTo>
                  <a:cubicBezTo>
                    <a:pt x="3766" y="4257"/>
                    <a:pt x="3607" y="3634"/>
                    <a:pt x="3448" y="3009"/>
                  </a:cubicBezTo>
                  <a:cubicBezTo>
                    <a:pt x="3334" y="2561"/>
                    <a:pt x="3219" y="2114"/>
                    <a:pt x="3106" y="1664"/>
                  </a:cubicBezTo>
                  <a:cubicBezTo>
                    <a:pt x="3097" y="1633"/>
                    <a:pt x="3087" y="1598"/>
                    <a:pt x="3079" y="1567"/>
                  </a:cubicBezTo>
                  <a:cubicBezTo>
                    <a:pt x="3077" y="1559"/>
                    <a:pt x="3072" y="1552"/>
                    <a:pt x="3067" y="1547"/>
                  </a:cubicBezTo>
                  <a:lnTo>
                    <a:pt x="795" y="10"/>
                  </a:lnTo>
                  <a:lnTo>
                    <a:pt x="790" y="8"/>
                  </a:lnTo>
                  <a:cubicBezTo>
                    <a:pt x="783" y="3"/>
                    <a:pt x="776" y="0"/>
                    <a:pt x="7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46;p58">
              <a:extLst>
                <a:ext uri="{FF2B5EF4-FFF2-40B4-BE49-F238E27FC236}">
                  <a16:creationId xmlns:a16="http://schemas.microsoft.com/office/drawing/2014/main" id="{92EB6E15-DF9A-D681-3A53-D34DB741B5B4}"/>
                </a:ext>
              </a:extLst>
            </p:cNvPr>
            <p:cNvSpPr/>
            <p:nvPr/>
          </p:nvSpPr>
          <p:spPr>
            <a:xfrm>
              <a:off x="6554642" y="3205054"/>
              <a:ext cx="275064" cy="126167"/>
            </a:xfrm>
            <a:custGeom>
              <a:avLst/>
              <a:gdLst/>
              <a:ahLst/>
              <a:cxnLst/>
              <a:rect l="l" t="t" r="r" b="b"/>
              <a:pathLst>
                <a:path w="3098" h="1421" extrusionOk="0">
                  <a:moveTo>
                    <a:pt x="3052" y="0"/>
                  </a:moveTo>
                  <a:cubicBezTo>
                    <a:pt x="3045" y="0"/>
                    <a:pt x="3038" y="3"/>
                    <a:pt x="3031" y="8"/>
                  </a:cubicBezTo>
                  <a:lnTo>
                    <a:pt x="1494" y="1357"/>
                  </a:lnTo>
                  <a:lnTo>
                    <a:pt x="40" y="1201"/>
                  </a:lnTo>
                  <a:cubicBezTo>
                    <a:pt x="38" y="1201"/>
                    <a:pt x="37" y="1201"/>
                    <a:pt x="35" y="1201"/>
                  </a:cubicBezTo>
                  <a:cubicBezTo>
                    <a:pt x="18" y="1201"/>
                    <a:pt x="5" y="1212"/>
                    <a:pt x="3" y="1228"/>
                  </a:cubicBezTo>
                  <a:cubicBezTo>
                    <a:pt x="1" y="1245"/>
                    <a:pt x="15" y="1262"/>
                    <a:pt x="33" y="1262"/>
                  </a:cubicBezTo>
                  <a:lnTo>
                    <a:pt x="1501" y="1421"/>
                  </a:lnTo>
                  <a:lnTo>
                    <a:pt x="1504" y="1421"/>
                  </a:lnTo>
                  <a:cubicBezTo>
                    <a:pt x="1511" y="1421"/>
                    <a:pt x="1518" y="1419"/>
                    <a:pt x="1523" y="1414"/>
                  </a:cubicBezTo>
                  <a:lnTo>
                    <a:pt x="3073" y="55"/>
                  </a:lnTo>
                  <a:cubicBezTo>
                    <a:pt x="3098" y="34"/>
                    <a:pt x="3077" y="0"/>
                    <a:pt x="30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47;p58">
              <a:extLst>
                <a:ext uri="{FF2B5EF4-FFF2-40B4-BE49-F238E27FC236}">
                  <a16:creationId xmlns:a16="http://schemas.microsoft.com/office/drawing/2014/main" id="{3939B49C-9399-5C7B-6ED1-F69FE2C20F09}"/>
                </a:ext>
              </a:extLst>
            </p:cNvPr>
            <p:cNvSpPr/>
            <p:nvPr/>
          </p:nvSpPr>
          <p:spPr>
            <a:xfrm>
              <a:off x="6619724" y="3065390"/>
              <a:ext cx="225165" cy="547286"/>
            </a:xfrm>
            <a:custGeom>
              <a:avLst/>
              <a:gdLst/>
              <a:ahLst/>
              <a:cxnLst/>
              <a:rect l="l" t="t" r="r" b="b"/>
              <a:pathLst>
                <a:path w="2536" h="6164" extrusionOk="0">
                  <a:moveTo>
                    <a:pt x="35" y="0"/>
                  </a:moveTo>
                  <a:cubicBezTo>
                    <a:pt x="31" y="0"/>
                    <a:pt x="27" y="1"/>
                    <a:pt x="23" y="3"/>
                  </a:cubicBezTo>
                  <a:cubicBezTo>
                    <a:pt x="16" y="8"/>
                    <a:pt x="8" y="15"/>
                    <a:pt x="6" y="25"/>
                  </a:cubicBezTo>
                  <a:lnTo>
                    <a:pt x="1" y="42"/>
                  </a:lnTo>
                  <a:lnTo>
                    <a:pt x="3" y="49"/>
                  </a:lnTo>
                  <a:cubicBezTo>
                    <a:pt x="6" y="57"/>
                    <a:pt x="8" y="64"/>
                    <a:pt x="8" y="69"/>
                  </a:cubicBezTo>
                  <a:cubicBezTo>
                    <a:pt x="11" y="81"/>
                    <a:pt x="11" y="88"/>
                    <a:pt x="16" y="103"/>
                  </a:cubicBezTo>
                  <a:cubicBezTo>
                    <a:pt x="20" y="120"/>
                    <a:pt x="23" y="135"/>
                    <a:pt x="25" y="149"/>
                  </a:cubicBezTo>
                  <a:cubicBezTo>
                    <a:pt x="33" y="171"/>
                    <a:pt x="35" y="189"/>
                    <a:pt x="40" y="211"/>
                  </a:cubicBezTo>
                  <a:cubicBezTo>
                    <a:pt x="47" y="235"/>
                    <a:pt x="52" y="259"/>
                    <a:pt x="57" y="281"/>
                  </a:cubicBezTo>
                  <a:lnTo>
                    <a:pt x="77" y="365"/>
                  </a:lnTo>
                  <a:cubicBezTo>
                    <a:pt x="84" y="396"/>
                    <a:pt x="91" y="423"/>
                    <a:pt x="99" y="457"/>
                  </a:cubicBezTo>
                  <a:cubicBezTo>
                    <a:pt x="106" y="492"/>
                    <a:pt x="116" y="521"/>
                    <a:pt x="123" y="558"/>
                  </a:cubicBezTo>
                  <a:cubicBezTo>
                    <a:pt x="130" y="594"/>
                    <a:pt x="138" y="628"/>
                    <a:pt x="147" y="665"/>
                  </a:cubicBezTo>
                  <a:cubicBezTo>
                    <a:pt x="157" y="704"/>
                    <a:pt x="165" y="741"/>
                    <a:pt x="174" y="780"/>
                  </a:cubicBezTo>
                  <a:cubicBezTo>
                    <a:pt x="184" y="821"/>
                    <a:pt x="191" y="858"/>
                    <a:pt x="204" y="902"/>
                  </a:cubicBezTo>
                  <a:cubicBezTo>
                    <a:pt x="213" y="944"/>
                    <a:pt x="223" y="985"/>
                    <a:pt x="233" y="1027"/>
                  </a:cubicBezTo>
                  <a:cubicBezTo>
                    <a:pt x="243" y="1071"/>
                    <a:pt x="255" y="1112"/>
                    <a:pt x="265" y="1156"/>
                  </a:cubicBezTo>
                  <a:cubicBezTo>
                    <a:pt x="275" y="1200"/>
                    <a:pt x="284" y="1242"/>
                    <a:pt x="294" y="1288"/>
                  </a:cubicBezTo>
                  <a:cubicBezTo>
                    <a:pt x="304" y="1332"/>
                    <a:pt x="316" y="1376"/>
                    <a:pt x="326" y="1420"/>
                  </a:cubicBezTo>
                  <a:cubicBezTo>
                    <a:pt x="336" y="1467"/>
                    <a:pt x="345" y="1511"/>
                    <a:pt x="355" y="1555"/>
                  </a:cubicBezTo>
                  <a:cubicBezTo>
                    <a:pt x="365" y="1601"/>
                    <a:pt x="377" y="1645"/>
                    <a:pt x="387" y="1689"/>
                  </a:cubicBezTo>
                  <a:cubicBezTo>
                    <a:pt x="397" y="1733"/>
                    <a:pt x="407" y="1779"/>
                    <a:pt x="416" y="1821"/>
                  </a:cubicBezTo>
                  <a:cubicBezTo>
                    <a:pt x="426" y="1865"/>
                    <a:pt x="436" y="1909"/>
                    <a:pt x="448" y="1950"/>
                  </a:cubicBezTo>
                  <a:cubicBezTo>
                    <a:pt x="458" y="1992"/>
                    <a:pt x="468" y="2038"/>
                    <a:pt x="477" y="2078"/>
                  </a:cubicBezTo>
                  <a:cubicBezTo>
                    <a:pt x="487" y="2119"/>
                    <a:pt x="497" y="2163"/>
                    <a:pt x="507" y="2200"/>
                  </a:cubicBezTo>
                  <a:cubicBezTo>
                    <a:pt x="516" y="2239"/>
                    <a:pt x="526" y="2280"/>
                    <a:pt x="534" y="2317"/>
                  </a:cubicBezTo>
                  <a:cubicBezTo>
                    <a:pt x="543" y="2354"/>
                    <a:pt x="551" y="2390"/>
                    <a:pt x="560" y="2427"/>
                  </a:cubicBezTo>
                  <a:lnTo>
                    <a:pt x="585" y="2530"/>
                  </a:lnTo>
                  <a:cubicBezTo>
                    <a:pt x="592" y="2561"/>
                    <a:pt x="602" y="2598"/>
                    <a:pt x="607" y="2625"/>
                  </a:cubicBezTo>
                  <a:cubicBezTo>
                    <a:pt x="614" y="2654"/>
                    <a:pt x="622" y="2686"/>
                    <a:pt x="626" y="2711"/>
                  </a:cubicBezTo>
                  <a:cubicBezTo>
                    <a:pt x="634" y="2737"/>
                    <a:pt x="641" y="2764"/>
                    <a:pt x="646" y="2786"/>
                  </a:cubicBezTo>
                  <a:cubicBezTo>
                    <a:pt x="648" y="2808"/>
                    <a:pt x="656" y="2833"/>
                    <a:pt x="661" y="2850"/>
                  </a:cubicBezTo>
                  <a:cubicBezTo>
                    <a:pt x="663" y="2867"/>
                    <a:pt x="668" y="2884"/>
                    <a:pt x="673" y="2901"/>
                  </a:cubicBezTo>
                  <a:cubicBezTo>
                    <a:pt x="675" y="2913"/>
                    <a:pt x="678" y="2928"/>
                    <a:pt x="680" y="2940"/>
                  </a:cubicBezTo>
                  <a:cubicBezTo>
                    <a:pt x="683" y="2948"/>
                    <a:pt x="685" y="2955"/>
                    <a:pt x="688" y="2962"/>
                  </a:cubicBezTo>
                  <a:cubicBezTo>
                    <a:pt x="688" y="2965"/>
                    <a:pt x="688" y="2967"/>
                    <a:pt x="688" y="2972"/>
                  </a:cubicBezTo>
                  <a:cubicBezTo>
                    <a:pt x="690" y="2974"/>
                    <a:pt x="690" y="2977"/>
                    <a:pt x="692" y="2979"/>
                  </a:cubicBezTo>
                  <a:lnTo>
                    <a:pt x="2471" y="6146"/>
                  </a:lnTo>
                  <a:cubicBezTo>
                    <a:pt x="2476" y="6156"/>
                    <a:pt x="2486" y="6161"/>
                    <a:pt x="2498" y="6164"/>
                  </a:cubicBezTo>
                  <a:cubicBezTo>
                    <a:pt x="2503" y="6161"/>
                    <a:pt x="2508" y="6161"/>
                    <a:pt x="2513" y="6159"/>
                  </a:cubicBezTo>
                  <a:cubicBezTo>
                    <a:pt x="2528" y="6149"/>
                    <a:pt x="2535" y="6129"/>
                    <a:pt x="2525" y="6115"/>
                  </a:cubicBezTo>
                  <a:lnTo>
                    <a:pt x="749" y="2950"/>
                  </a:lnTo>
                  <a:cubicBezTo>
                    <a:pt x="746" y="2943"/>
                    <a:pt x="746" y="2938"/>
                    <a:pt x="744" y="2933"/>
                  </a:cubicBezTo>
                  <a:cubicBezTo>
                    <a:pt x="744" y="2923"/>
                    <a:pt x="741" y="2913"/>
                    <a:pt x="736" y="2901"/>
                  </a:cubicBezTo>
                  <a:cubicBezTo>
                    <a:pt x="734" y="2889"/>
                    <a:pt x="732" y="2879"/>
                    <a:pt x="727" y="2860"/>
                  </a:cubicBezTo>
                  <a:cubicBezTo>
                    <a:pt x="724" y="2840"/>
                    <a:pt x="719" y="2820"/>
                    <a:pt x="714" y="2803"/>
                  </a:cubicBezTo>
                  <a:cubicBezTo>
                    <a:pt x="710" y="2779"/>
                    <a:pt x="705" y="2762"/>
                    <a:pt x="697" y="2735"/>
                  </a:cubicBezTo>
                  <a:cubicBezTo>
                    <a:pt x="692" y="2708"/>
                    <a:pt x="688" y="2684"/>
                    <a:pt x="680" y="2654"/>
                  </a:cubicBezTo>
                  <a:cubicBezTo>
                    <a:pt x="673" y="2625"/>
                    <a:pt x="666" y="2598"/>
                    <a:pt x="658" y="2566"/>
                  </a:cubicBezTo>
                  <a:cubicBezTo>
                    <a:pt x="651" y="2532"/>
                    <a:pt x="646" y="2503"/>
                    <a:pt x="636" y="2469"/>
                  </a:cubicBezTo>
                  <a:cubicBezTo>
                    <a:pt x="626" y="2432"/>
                    <a:pt x="619" y="2398"/>
                    <a:pt x="612" y="2361"/>
                  </a:cubicBezTo>
                  <a:cubicBezTo>
                    <a:pt x="602" y="2324"/>
                    <a:pt x="592" y="2288"/>
                    <a:pt x="585" y="2249"/>
                  </a:cubicBezTo>
                  <a:cubicBezTo>
                    <a:pt x="575" y="2210"/>
                    <a:pt x="565" y="2173"/>
                    <a:pt x="556" y="2131"/>
                  </a:cubicBezTo>
                  <a:cubicBezTo>
                    <a:pt x="548" y="2090"/>
                    <a:pt x="538" y="2048"/>
                    <a:pt x="526" y="2007"/>
                  </a:cubicBezTo>
                  <a:cubicBezTo>
                    <a:pt x="516" y="1965"/>
                    <a:pt x="507" y="1924"/>
                    <a:pt x="497" y="1880"/>
                  </a:cubicBezTo>
                  <a:cubicBezTo>
                    <a:pt x="487" y="1836"/>
                    <a:pt x="475" y="1794"/>
                    <a:pt x="465" y="1750"/>
                  </a:cubicBezTo>
                  <a:cubicBezTo>
                    <a:pt x="455" y="1706"/>
                    <a:pt x="446" y="1662"/>
                    <a:pt x="436" y="1618"/>
                  </a:cubicBezTo>
                  <a:cubicBezTo>
                    <a:pt x="426" y="1572"/>
                    <a:pt x="416" y="1528"/>
                    <a:pt x="404" y="1484"/>
                  </a:cubicBezTo>
                  <a:cubicBezTo>
                    <a:pt x="394" y="1440"/>
                    <a:pt x="385" y="1393"/>
                    <a:pt x="375" y="1352"/>
                  </a:cubicBezTo>
                  <a:cubicBezTo>
                    <a:pt x="365" y="1308"/>
                    <a:pt x="353" y="1261"/>
                    <a:pt x="343" y="1220"/>
                  </a:cubicBezTo>
                  <a:cubicBezTo>
                    <a:pt x="333" y="1176"/>
                    <a:pt x="323" y="1132"/>
                    <a:pt x="314" y="1088"/>
                  </a:cubicBezTo>
                  <a:cubicBezTo>
                    <a:pt x="304" y="1046"/>
                    <a:pt x="292" y="1002"/>
                    <a:pt x="282" y="963"/>
                  </a:cubicBezTo>
                  <a:cubicBezTo>
                    <a:pt x="272" y="922"/>
                    <a:pt x="265" y="878"/>
                    <a:pt x="255" y="839"/>
                  </a:cubicBezTo>
                  <a:cubicBezTo>
                    <a:pt x="245" y="799"/>
                    <a:pt x="235" y="758"/>
                    <a:pt x="226" y="721"/>
                  </a:cubicBezTo>
                  <a:cubicBezTo>
                    <a:pt x="218" y="682"/>
                    <a:pt x="209" y="643"/>
                    <a:pt x="199" y="609"/>
                  </a:cubicBezTo>
                  <a:cubicBezTo>
                    <a:pt x="191" y="572"/>
                    <a:pt x="184" y="536"/>
                    <a:pt x="174" y="504"/>
                  </a:cubicBezTo>
                  <a:cubicBezTo>
                    <a:pt x="167" y="472"/>
                    <a:pt x="160" y="435"/>
                    <a:pt x="152" y="406"/>
                  </a:cubicBezTo>
                  <a:cubicBezTo>
                    <a:pt x="145" y="377"/>
                    <a:pt x="135" y="345"/>
                    <a:pt x="130" y="318"/>
                  </a:cubicBezTo>
                  <a:cubicBezTo>
                    <a:pt x="125" y="294"/>
                    <a:pt x="118" y="262"/>
                    <a:pt x="113" y="240"/>
                  </a:cubicBezTo>
                  <a:cubicBezTo>
                    <a:pt x="108" y="218"/>
                    <a:pt x="101" y="191"/>
                    <a:pt x="96" y="174"/>
                  </a:cubicBezTo>
                  <a:cubicBezTo>
                    <a:pt x="94" y="154"/>
                    <a:pt x="89" y="132"/>
                    <a:pt x="84" y="118"/>
                  </a:cubicBezTo>
                  <a:cubicBezTo>
                    <a:pt x="82" y="103"/>
                    <a:pt x="77" y="86"/>
                    <a:pt x="74" y="76"/>
                  </a:cubicBezTo>
                  <a:cubicBezTo>
                    <a:pt x="72" y="66"/>
                    <a:pt x="69" y="59"/>
                    <a:pt x="67" y="47"/>
                  </a:cubicBezTo>
                  <a:cubicBezTo>
                    <a:pt x="64" y="35"/>
                    <a:pt x="62" y="22"/>
                    <a:pt x="60" y="10"/>
                  </a:cubicBezTo>
                  <a:lnTo>
                    <a:pt x="55" y="8"/>
                  </a:lnTo>
                  <a:cubicBezTo>
                    <a:pt x="48" y="3"/>
                    <a:pt x="42" y="0"/>
                    <a:pt x="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48;p58">
              <a:extLst>
                <a:ext uri="{FF2B5EF4-FFF2-40B4-BE49-F238E27FC236}">
                  <a16:creationId xmlns:a16="http://schemas.microsoft.com/office/drawing/2014/main" id="{1636AA06-13D5-CF0D-DC35-E955BC4C8066}"/>
                </a:ext>
              </a:extLst>
            </p:cNvPr>
            <p:cNvSpPr/>
            <p:nvPr/>
          </p:nvSpPr>
          <p:spPr>
            <a:xfrm>
              <a:off x="7255274" y="2788191"/>
              <a:ext cx="429909" cy="916109"/>
            </a:xfrm>
            <a:custGeom>
              <a:avLst/>
              <a:gdLst/>
              <a:ahLst/>
              <a:cxnLst/>
              <a:rect l="l" t="t" r="r" b="b"/>
              <a:pathLst>
                <a:path w="4842" h="10318" extrusionOk="0">
                  <a:moveTo>
                    <a:pt x="3443" y="1"/>
                  </a:moveTo>
                  <a:cubicBezTo>
                    <a:pt x="3437" y="1"/>
                    <a:pt x="3430" y="2"/>
                    <a:pt x="3424" y="7"/>
                  </a:cubicBezTo>
                  <a:lnTo>
                    <a:pt x="3419" y="9"/>
                  </a:lnTo>
                  <a:lnTo>
                    <a:pt x="3410" y="16"/>
                  </a:lnTo>
                  <a:lnTo>
                    <a:pt x="687" y="1769"/>
                  </a:lnTo>
                  <a:cubicBezTo>
                    <a:pt x="678" y="1776"/>
                    <a:pt x="673" y="1786"/>
                    <a:pt x="673" y="1795"/>
                  </a:cubicBezTo>
                  <a:cubicBezTo>
                    <a:pt x="663" y="1915"/>
                    <a:pt x="651" y="2032"/>
                    <a:pt x="641" y="2152"/>
                  </a:cubicBezTo>
                  <a:lnTo>
                    <a:pt x="558" y="3083"/>
                  </a:lnTo>
                  <a:cubicBezTo>
                    <a:pt x="519" y="3516"/>
                    <a:pt x="480" y="3951"/>
                    <a:pt x="440" y="4386"/>
                  </a:cubicBezTo>
                  <a:cubicBezTo>
                    <a:pt x="396" y="4875"/>
                    <a:pt x="355" y="5363"/>
                    <a:pt x="311" y="5852"/>
                  </a:cubicBezTo>
                  <a:cubicBezTo>
                    <a:pt x="267" y="6326"/>
                    <a:pt x="225" y="6803"/>
                    <a:pt x="181" y="7277"/>
                  </a:cubicBezTo>
                  <a:cubicBezTo>
                    <a:pt x="147" y="7670"/>
                    <a:pt x="113" y="8064"/>
                    <a:pt x="76" y="8457"/>
                  </a:cubicBezTo>
                  <a:cubicBezTo>
                    <a:pt x="54" y="8699"/>
                    <a:pt x="32" y="8943"/>
                    <a:pt x="13" y="9188"/>
                  </a:cubicBezTo>
                  <a:cubicBezTo>
                    <a:pt x="1" y="9317"/>
                    <a:pt x="1" y="9413"/>
                    <a:pt x="108" y="9515"/>
                  </a:cubicBezTo>
                  <a:cubicBezTo>
                    <a:pt x="169" y="9567"/>
                    <a:pt x="233" y="9613"/>
                    <a:pt x="304" y="9650"/>
                  </a:cubicBezTo>
                  <a:cubicBezTo>
                    <a:pt x="480" y="9752"/>
                    <a:pt x="653" y="9855"/>
                    <a:pt x="827" y="9958"/>
                  </a:cubicBezTo>
                  <a:cubicBezTo>
                    <a:pt x="963" y="10038"/>
                    <a:pt x="1103" y="10119"/>
                    <a:pt x="1252" y="10170"/>
                  </a:cubicBezTo>
                  <a:cubicBezTo>
                    <a:pt x="1394" y="10219"/>
                    <a:pt x="1545" y="10239"/>
                    <a:pt x="1692" y="10273"/>
                  </a:cubicBezTo>
                  <a:cubicBezTo>
                    <a:pt x="1781" y="10291"/>
                    <a:pt x="1871" y="10317"/>
                    <a:pt x="1962" y="10317"/>
                  </a:cubicBezTo>
                  <a:cubicBezTo>
                    <a:pt x="1979" y="10317"/>
                    <a:pt x="1995" y="10316"/>
                    <a:pt x="2012" y="10314"/>
                  </a:cubicBezTo>
                  <a:cubicBezTo>
                    <a:pt x="2090" y="10307"/>
                    <a:pt x="2180" y="10265"/>
                    <a:pt x="2227" y="10197"/>
                  </a:cubicBezTo>
                  <a:cubicBezTo>
                    <a:pt x="2234" y="10182"/>
                    <a:pt x="2242" y="10170"/>
                    <a:pt x="2244" y="10155"/>
                  </a:cubicBezTo>
                  <a:cubicBezTo>
                    <a:pt x="2256" y="10114"/>
                    <a:pt x="2261" y="10070"/>
                    <a:pt x="2276" y="10031"/>
                  </a:cubicBezTo>
                  <a:cubicBezTo>
                    <a:pt x="2317" y="9921"/>
                    <a:pt x="2359" y="9813"/>
                    <a:pt x="2400" y="9703"/>
                  </a:cubicBezTo>
                  <a:cubicBezTo>
                    <a:pt x="2471" y="9515"/>
                    <a:pt x="2542" y="9330"/>
                    <a:pt x="2613" y="9144"/>
                  </a:cubicBezTo>
                  <a:cubicBezTo>
                    <a:pt x="2615" y="9139"/>
                    <a:pt x="4837" y="3286"/>
                    <a:pt x="4837" y="3286"/>
                  </a:cubicBezTo>
                  <a:lnTo>
                    <a:pt x="4839" y="3279"/>
                  </a:lnTo>
                  <a:cubicBezTo>
                    <a:pt x="4842" y="3269"/>
                    <a:pt x="4842" y="3262"/>
                    <a:pt x="4839" y="3254"/>
                  </a:cubicBezTo>
                  <a:lnTo>
                    <a:pt x="3481" y="41"/>
                  </a:lnTo>
                  <a:lnTo>
                    <a:pt x="3471" y="19"/>
                  </a:lnTo>
                  <a:cubicBezTo>
                    <a:pt x="3466" y="8"/>
                    <a:pt x="3455" y="1"/>
                    <a:pt x="34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49;p58">
              <a:extLst>
                <a:ext uri="{FF2B5EF4-FFF2-40B4-BE49-F238E27FC236}">
                  <a16:creationId xmlns:a16="http://schemas.microsoft.com/office/drawing/2014/main" id="{397FC74C-E132-3866-FD8A-BC12EC85A803}"/>
                </a:ext>
              </a:extLst>
            </p:cNvPr>
            <p:cNvSpPr/>
            <p:nvPr/>
          </p:nvSpPr>
          <p:spPr>
            <a:xfrm>
              <a:off x="7313608" y="2945170"/>
              <a:ext cx="372197" cy="136822"/>
            </a:xfrm>
            <a:custGeom>
              <a:avLst/>
              <a:gdLst/>
              <a:ahLst/>
              <a:cxnLst/>
              <a:rect l="l" t="t" r="r" b="b"/>
              <a:pathLst>
                <a:path w="4192" h="1541" extrusionOk="0">
                  <a:moveTo>
                    <a:pt x="47" y="0"/>
                  </a:moveTo>
                  <a:cubicBezTo>
                    <a:pt x="21" y="0"/>
                    <a:pt x="0" y="35"/>
                    <a:pt x="25" y="57"/>
                  </a:cubicBezTo>
                  <a:lnTo>
                    <a:pt x="1020" y="880"/>
                  </a:lnTo>
                  <a:cubicBezTo>
                    <a:pt x="1022" y="883"/>
                    <a:pt x="1025" y="885"/>
                    <a:pt x="1030" y="885"/>
                  </a:cubicBezTo>
                  <a:lnTo>
                    <a:pt x="2845" y="1538"/>
                  </a:lnTo>
                  <a:lnTo>
                    <a:pt x="4150" y="1538"/>
                  </a:lnTo>
                  <a:lnTo>
                    <a:pt x="4150" y="1540"/>
                  </a:lnTo>
                  <a:cubicBezTo>
                    <a:pt x="4192" y="1540"/>
                    <a:pt x="4192" y="1477"/>
                    <a:pt x="4150" y="1477"/>
                  </a:cubicBezTo>
                  <a:lnTo>
                    <a:pt x="2860" y="1477"/>
                  </a:lnTo>
                  <a:lnTo>
                    <a:pt x="1057" y="829"/>
                  </a:lnTo>
                  <a:lnTo>
                    <a:pt x="67" y="8"/>
                  </a:lnTo>
                  <a:cubicBezTo>
                    <a:pt x="60" y="2"/>
                    <a:pt x="54" y="0"/>
                    <a:pt x="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50;p58">
              <a:extLst>
                <a:ext uri="{FF2B5EF4-FFF2-40B4-BE49-F238E27FC236}">
                  <a16:creationId xmlns:a16="http://schemas.microsoft.com/office/drawing/2014/main" id="{50EADB22-B32E-8628-A6F4-0EBE9947CF0B}"/>
                </a:ext>
              </a:extLst>
            </p:cNvPr>
            <p:cNvSpPr/>
            <p:nvPr/>
          </p:nvSpPr>
          <p:spPr>
            <a:xfrm>
              <a:off x="7324085" y="2788103"/>
              <a:ext cx="239371" cy="863814"/>
            </a:xfrm>
            <a:custGeom>
              <a:avLst/>
              <a:gdLst/>
              <a:ahLst/>
              <a:cxnLst/>
              <a:rect l="l" t="t" r="r" b="b"/>
              <a:pathLst>
                <a:path w="2696" h="9729" extrusionOk="0">
                  <a:moveTo>
                    <a:pt x="2667" y="1"/>
                  </a:moveTo>
                  <a:cubicBezTo>
                    <a:pt x="2661" y="1"/>
                    <a:pt x="2656" y="2"/>
                    <a:pt x="2652" y="5"/>
                  </a:cubicBezTo>
                  <a:lnTo>
                    <a:pt x="2644" y="10"/>
                  </a:lnTo>
                  <a:lnTo>
                    <a:pt x="2635" y="15"/>
                  </a:lnTo>
                  <a:cubicBezTo>
                    <a:pt x="2630" y="27"/>
                    <a:pt x="2625" y="39"/>
                    <a:pt x="2618" y="52"/>
                  </a:cubicBezTo>
                  <a:cubicBezTo>
                    <a:pt x="2608" y="69"/>
                    <a:pt x="2593" y="83"/>
                    <a:pt x="2583" y="103"/>
                  </a:cubicBezTo>
                  <a:cubicBezTo>
                    <a:pt x="2564" y="132"/>
                    <a:pt x="2544" y="159"/>
                    <a:pt x="2525" y="188"/>
                  </a:cubicBezTo>
                  <a:cubicBezTo>
                    <a:pt x="2498" y="230"/>
                    <a:pt x="2471" y="269"/>
                    <a:pt x="2444" y="308"/>
                  </a:cubicBezTo>
                  <a:cubicBezTo>
                    <a:pt x="2412" y="355"/>
                    <a:pt x="2380" y="403"/>
                    <a:pt x="2346" y="452"/>
                  </a:cubicBezTo>
                  <a:cubicBezTo>
                    <a:pt x="2310" y="506"/>
                    <a:pt x="2275" y="557"/>
                    <a:pt x="2236" y="619"/>
                  </a:cubicBezTo>
                  <a:cubicBezTo>
                    <a:pt x="2195" y="680"/>
                    <a:pt x="2158" y="736"/>
                    <a:pt x="2114" y="802"/>
                  </a:cubicBezTo>
                  <a:cubicBezTo>
                    <a:pt x="2070" y="865"/>
                    <a:pt x="2026" y="929"/>
                    <a:pt x="1982" y="995"/>
                  </a:cubicBezTo>
                  <a:cubicBezTo>
                    <a:pt x="1938" y="1063"/>
                    <a:pt x="1894" y="1129"/>
                    <a:pt x="1848" y="1198"/>
                  </a:cubicBezTo>
                  <a:cubicBezTo>
                    <a:pt x="1801" y="1266"/>
                    <a:pt x="1755" y="1335"/>
                    <a:pt x="1708" y="1403"/>
                  </a:cubicBezTo>
                  <a:cubicBezTo>
                    <a:pt x="1662" y="1471"/>
                    <a:pt x="1618" y="1537"/>
                    <a:pt x="1572" y="1606"/>
                  </a:cubicBezTo>
                  <a:lnTo>
                    <a:pt x="1440" y="1804"/>
                  </a:lnTo>
                  <a:cubicBezTo>
                    <a:pt x="1398" y="1865"/>
                    <a:pt x="1357" y="1928"/>
                    <a:pt x="1315" y="1989"/>
                  </a:cubicBezTo>
                  <a:cubicBezTo>
                    <a:pt x="1276" y="2046"/>
                    <a:pt x="1239" y="2102"/>
                    <a:pt x="1200" y="2158"/>
                  </a:cubicBezTo>
                  <a:cubicBezTo>
                    <a:pt x="1166" y="2207"/>
                    <a:pt x="1132" y="2258"/>
                    <a:pt x="1100" y="2307"/>
                  </a:cubicBezTo>
                  <a:cubicBezTo>
                    <a:pt x="1071" y="2349"/>
                    <a:pt x="1044" y="2390"/>
                    <a:pt x="1017" y="2432"/>
                  </a:cubicBezTo>
                  <a:cubicBezTo>
                    <a:pt x="995" y="2464"/>
                    <a:pt x="973" y="2495"/>
                    <a:pt x="951" y="2527"/>
                  </a:cubicBezTo>
                  <a:lnTo>
                    <a:pt x="912" y="2588"/>
                  </a:lnTo>
                  <a:cubicBezTo>
                    <a:pt x="907" y="2596"/>
                    <a:pt x="902" y="2603"/>
                    <a:pt x="897" y="2610"/>
                  </a:cubicBezTo>
                  <a:cubicBezTo>
                    <a:pt x="895" y="2613"/>
                    <a:pt x="892" y="2618"/>
                    <a:pt x="892" y="2622"/>
                  </a:cubicBezTo>
                  <a:lnTo>
                    <a:pt x="3" y="9692"/>
                  </a:lnTo>
                  <a:cubicBezTo>
                    <a:pt x="0" y="9709"/>
                    <a:pt x="12" y="9726"/>
                    <a:pt x="30" y="9729"/>
                  </a:cubicBezTo>
                  <a:lnTo>
                    <a:pt x="34" y="9729"/>
                  </a:lnTo>
                  <a:cubicBezTo>
                    <a:pt x="49" y="9729"/>
                    <a:pt x="64" y="9717"/>
                    <a:pt x="66" y="9702"/>
                  </a:cubicBezTo>
                  <a:lnTo>
                    <a:pt x="953" y="2637"/>
                  </a:lnTo>
                  <a:cubicBezTo>
                    <a:pt x="953" y="2632"/>
                    <a:pt x="963" y="2625"/>
                    <a:pt x="963" y="2622"/>
                  </a:cubicBezTo>
                  <a:cubicBezTo>
                    <a:pt x="975" y="2605"/>
                    <a:pt x="988" y="2586"/>
                    <a:pt x="1000" y="2569"/>
                  </a:cubicBezTo>
                  <a:lnTo>
                    <a:pt x="1058" y="2481"/>
                  </a:lnTo>
                  <a:cubicBezTo>
                    <a:pt x="1085" y="2442"/>
                    <a:pt x="1110" y="2402"/>
                    <a:pt x="1139" y="2363"/>
                  </a:cubicBezTo>
                  <a:cubicBezTo>
                    <a:pt x="1168" y="2317"/>
                    <a:pt x="1203" y="2271"/>
                    <a:pt x="1232" y="2222"/>
                  </a:cubicBezTo>
                  <a:cubicBezTo>
                    <a:pt x="1271" y="2168"/>
                    <a:pt x="1308" y="2114"/>
                    <a:pt x="1342" y="2060"/>
                  </a:cubicBezTo>
                  <a:cubicBezTo>
                    <a:pt x="1383" y="1999"/>
                    <a:pt x="1420" y="1943"/>
                    <a:pt x="1464" y="1880"/>
                  </a:cubicBezTo>
                  <a:cubicBezTo>
                    <a:pt x="1506" y="1816"/>
                    <a:pt x="1547" y="1755"/>
                    <a:pt x="1591" y="1689"/>
                  </a:cubicBezTo>
                  <a:cubicBezTo>
                    <a:pt x="1635" y="1623"/>
                    <a:pt x="1682" y="1557"/>
                    <a:pt x="1726" y="1491"/>
                  </a:cubicBezTo>
                  <a:cubicBezTo>
                    <a:pt x="1770" y="1425"/>
                    <a:pt x="1816" y="1357"/>
                    <a:pt x="1860" y="1291"/>
                  </a:cubicBezTo>
                  <a:lnTo>
                    <a:pt x="1994" y="1090"/>
                  </a:lnTo>
                  <a:cubicBezTo>
                    <a:pt x="2038" y="1027"/>
                    <a:pt x="2085" y="958"/>
                    <a:pt x="2126" y="897"/>
                  </a:cubicBezTo>
                  <a:cubicBezTo>
                    <a:pt x="2168" y="836"/>
                    <a:pt x="2207" y="775"/>
                    <a:pt x="2249" y="714"/>
                  </a:cubicBezTo>
                  <a:cubicBezTo>
                    <a:pt x="2288" y="658"/>
                    <a:pt x="2324" y="601"/>
                    <a:pt x="2363" y="545"/>
                  </a:cubicBezTo>
                  <a:lnTo>
                    <a:pt x="2464" y="394"/>
                  </a:lnTo>
                  <a:cubicBezTo>
                    <a:pt x="2490" y="355"/>
                    <a:pt x="2520" y="311"/>
                    <a:pt x="2549" y="269"/>
                  </a:cubicBezTo>
                  <a:cubicBezTo>
                    <a:pt x="2571" y="235"/>
                    <a:pt x="2593" y="203"/>
                    <a:pt x="2615" y="171"/>
                  </a:cubicBezTo>
                  <a:lnTo>
                    <a:pt x="2644" y="127"/>
                  </a:lnTo>
                  <a:cubicBezTo>
                    <a:pt x="2649" y="120"/>
                    <a:pt x="2654" y="113"/>
                    <a:pt x="2659" y="105"/>
                  </a:cubicBezTo>
                  <a:cubicBezTo>
                    <a:pt x="2674" y="86"/>
                    <a:pt x="2686" y="64"/>
                    <a:pt x="2696" y="42"/>
                  </a:cubicBezTo>
                  <a:cubicBezTo>
                    <a:pt x="2696" y="34"/>
                    <a:pt x="2696" y="30"/>
                    <a:pt x="2696" y="22"/>
                  </a:cubicBezTo>
                  <a:lnTo>
                    <a:pt x="2696" y="20"/>
                  </a:lnTo>
                  <a:cubicBezTo>
                    <a:pt x="2691" y="8"/>
                    <a:pt x="2678" y="1"/>
                    <a:pt x="26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51;p58">
              <a:extLst>
                <a:ext uri="{FF2B5EF4-FFF2-40B4-BE49-F238E27FC236}">
                  <a16:creationId xmlns:a16="http://schemas.microsoft.com/office/drawing/2014/main" id="{B7F1D968-8249-79B9-68ED-765E6734998D}"/>
                </a:ext>
              </a:extLst>
            </p:cNvPr>
            <p:cNvSpPr/>
            <p:nvPr/>
          </p:nvSpPr>
          <p:spPr>
            <a:xfrm>
              <a:off x="7398313" y="2788103"/>
              <a:ext cx="171715" cy="895067"/>
            </a:xfrm>
            <a:custGeom>
              <a:avLst/>
              <a:gdLst/>
              <a:ahLst/>
              <a:cxnLst/>
              <a:rect l="l" t="t" r="r" b="b"/>
              <a:pathLst>
                <a:path w="1934" h="10081" extrusionOk="0">
                  <a:moveTo>
                    <a:pt x="1830" y="1"/>
                  </a:moveTo>
                  <a:cubicBezTo>
                    <a:pt x="1824" y="1"/>
                    <a:pt x="1819" y="2"/>
                    <a:pt x="1813" y="5"/>
                  </a:cubicBezTo>
                  <a:lnTo>
                    <a:pt x="1808" y="10"/>
                  </a:lnTo>
                  <a:cubicBezTo>
                    <a:pt x="1808" y="30"/>
                    <a:pt x="1804" y="52"/>
                    <a:pt x="1806" y="71"/>
                  </a:cubicBezTo>
                  <a:cubicBezTo>
                    <a:pt x="1808" y="88"/>
                    <a:pt x="1808" y="108"/>
                    <a:pt x="1808" y="125"/>
                  </a:cubicBezTo>
                  <a:lnTo>
                    <a:pt x="1808" y="135"/>
                  </a:lnTo>
                  <a:cubicBezTo>
                    <a:pt x="1808" y="171"/>
                    <a:pt x="1808" y="206"/>
                    <a:pt x="1808" y="240"/>
                  </a:cubicBezTo>
                  <a:lnTo>
                    <a:pt x="1813" y="379"/>
                  </a:lnTo>
                  <a:cubicBezTo>
                    <a:pt x="1813" y="435"/>
                    <a:pt x="1816" y="491"/>
                    <a:pt x="1816" y="548"/>
                  </a:cubicBezTo>
                  <a:cubicBezTo>
                    <a:pt x="1816" y="611"/>
                    <a:pt x="1818" y="675"/>
                    <a:pt x="1818" y="738"/>
                  </a:cubicBezTo>
                  <a:cubicBezTo>
                    <a:pt x="1821" y="809"/>
                    <a:pt x="1821" y="880"/>
                    <a:pt x="1823" y="951"/>
                  </a:cubicBezTo>
                  <a:cubicBezTo>
                    <a:pt x="1826" y="1024"/>
                    <a:pt x="1826" y="1100"/>
                    <a:pt x="1828" y="1178"/>
                  </a:cubicBezTo>
                  <a:cubicBezTo>
                    <a:pt x="1830" y="1256"/>
                    <a:pt x="1830" y="1335"/>
                    <a:pt x="1833" y="1413"/>
                  </a:cubicBezTo>
                  <a:cubicBezTo>
                    <a:pt x="1835" y="1493"/>
                    <a:pt x="1835" y="1574"/>
                    <a:pt x="1838" y="1655"/>
                  </a:cubicBezTo>
                  <a:cubicBezTo>
                    <a:pt x="1838" y="1735"/>
                    <a:pt x="1840" y="1818"/>
                    <a:pt x="1843" y="1897"/>
                  </a:cubicBezTo>
                  <a:cubicBezTo>
                    <a:pt x="1845" y="1975"/>
                    <a:pt x="1845" y="2055"/>
                    <a:pt x="1848" y="2134"/>
                  </a:cubicBezTo>
                  <a:cubicBezTo>
                    <a:pt x="1848" y="2209"/>
                    <a:pt x="1850" y="2288"/>
                    <a:pt x="1852" y="2361"/>
                  </a:cubicBezTo>
                  <a:cubicBezTo>
                    <a:pt x="1852" y="2432"/>
                    <a:pt x="1855" y="2503"/>
                    <a:pt x="1855" y="2574"/>
                  </a:cubicBezTo>
                  <a:cubicBezTo>
                    <a:pt x="1857" y="2637"/>
                    <a:pt x="1860" y="2703"/>
                    <a:pt x="1860" y="2767"/>
                  </a:cubicBezTo>
                  <a:cubicBezTo>
                    <a:pt x="1860" y="2823"/>
                    <a:pt x="1862" y="2879"/>
                    <a:pt x="1862" y="2935"/>
                  </a:cubicBezTo>
                  <a:lnTo>
                    <a:pt x="1865" y="3077"/>
                  </a:lnTo>
                  <a:cubicBezTo>
                    <a:pt x="1867" y="3111"/>
                    <a:pt x="1867" y="3148"/>
                    <a:pt x="1867" y="3182"/>
                  </a:cubicBezTo>
                  <a:cubicBezTo>
                    <a:pt x="1870" y="3204"/>
                    <a:pt x="1870" y="3226"/>
                    <a:pt x="1870" y="3250"/>
                  </a:cubicBezTo>
                  <a:lnTo>
                    <a:pt x="1870" y="3272"/>
                  </a:lnTo>
                  <a:lnTo>
                    <a:pt x="5" y="10042"/>
                  </a:lnTo>
                  <a:cubicBezTo>
                    <a:pt x="0" y="10059"/>
                    <a:pt x="10" y="10076"/>
                    <a:pt x="27" y="10081"/>
                  </a:cubicBezTo>
                  <a:lnTo>
                    <a:pt x="37" y="10081"/>
                  </a:lnTo>
                  <a:cubicBezTo>
                    <a:pt x="49" y="10081"/>
                    <a:pt x="64" y="10071"/>
                    <a:pt x="66" y="10059"/>
                  </a:cubicBezTo>
                  <a:lnTo>
                    <a:pt x="1933" y="3285"/>
                  </a:lnTo>
                  <a:cubicBezTo>
                    <a:pt x="1933" y="3282"/>
                    <a:pt x="1933" y="3277"/>
                    <a:pt x="1933" y="3275"/>
                  </a:cubicBezTo>
                  <a:lnTo>
                    <a:pt x="1933" y="3241"/>
                  </a:lnTo>
                  <a:cubicBezTo>
                    <a:pt x="1933" y="3214"/>
                    <a:pt x="1933" y="3189"/>
                    <a:pt x="1931" y="3165"/>
                  </a:cubicBezTo>
                  <a:cubicBezTo>
                    <a:pt x="1928" y="3126"/>
                    <a:pt x="1928" y="3087"/>
                    <a:pt x="1928" y="3048"/>
                  </a:cubicBezTo>
                  <a:lnTo>
                    <a:pt x="1923" y="2896"/>
                  </a:lnTo>
                  <a:cubicBezTo>
                    <a:pt x="1923" y="2837"/>
                    <a:pt x="1921" y="2776"/>
                    <a:pt x="1921" y="2718"/>
                  </a:cubicBezTo>
                  <a:cubicBezTo>
                    <a:pt x="1921" y="2652"/>
                    <a:pt x="1916" y="2583"/>
                    <a:pt x="1916" y="2515"/>
                  </a:cubicBezTo>
                  <a:cubicBezTo>
                    <a:pt x="1916" y="2442"/>
                    <a:pt x="1913" y="2368"/>
                    <a:pt x="1913" y="2295"/>
                  </a:cubicBezTo>
                  <a:lnTo>
                    <a:pt x="1906" y="2060"/>
                  </a:lnTo>
                  <a:cubicBezTo>
                    <a:pt x="1906" y="1977"/>
                    <a:pt x="1904" y="1897"/>
                    <a:pt x="1904" y="1816"/>
                  </a:cubicBezTo>
                  <a:cubicBezTo>
                    <a:pt x="1901" y="1733"/>
                    <a:pt x="1899" y="1652"/>
                    <a:pt x="1899" y="1569"/>
                  </a:cubicBezTo>
                  <a:lnTo>
                    <a:pt x="1891" y="1325"/>
                  </a:lnTo>
                  <a:cubicBezTo>
                    <a:pt x="1891" y="1247"/>
                    <a:pt x="1889" y="1166"/>
                    <a:pt x="1889" y="1088"/>
                  </a:cubicBezTo>
                  <a:cubicBezTo>
                    <a:pt x="1887" y="1014"/>
                    <a:pt x="1887" y="939"/>
                    <a:pt x="1884" y="863"/>
                  </a:cubicBezTo>
                  <a:cubicBezTo>
                    <a:pt x="1882" y="794"/>
                    <a:pt x="1882" y="724"/>
                    <a:pt x="1879" y="655"/>
                  </a:cubicBezTo>
                  <a:cubicBezTo>
                    <a:pt x="1879" y="594"/>
                    <a:pt x="1877" y="531"/>
                    <a:pt x="1877" y="469"/>
                  </a:cubicBezTo>
                  <a:cubicBezTo>
                    <a:pt x="1874" y="418"/>
                    <a:pt x="1874" y="364"/>
                    <a:pt x="1874" y="311"/>
                  </a:cubicBezTo>
                  <a:cubicBezTo>
                    <a:pt x="1872" y="269"/>
                    <a:pt x="1870" y="228"/>
                    <a:pt x="1870" y="186"/>
                  </a:cubicBezTo>
                  <a:cubicBezTo>
                    <a:pt x="1870" y="157"/>
                    <a:pt x="1870" y="127"/>
                    <a:pt x="1870" y="98"/>
                  </a:cubicBezTo>
                  <a:lnTo>
                    <a:pt x="1870" y="42"/>
                  </a:lnTo>
                  <a:lnTo>
                    <a:pt x="1860" y="20"/>
                  </a:lnTo>
                  <a:cubicBezTo>
                    <a:pt x="1855" y="8"/>
                    <a:pt x="1842" y="1"/>
                    <a:pt x="18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52;p58">
              <a:extLst>
                <a:ext uri="{FF2B5EF4-FFF2-40B4-BE49-F238E27FC236}">
                  <a16:creationId xmlns:a16="http://schemas.microsoft.com/office/drawing/2014/main" id="{212B36FB-785D-3194-BF0B-42FC0D99DC36}"/>
                </a:ext>
              </a:extLst>
            </p:cNvPr>
            <p:cNvSpPr/>
            <p:nvPr/>
          </p:nvSpPr>
          <p:spPr>
            <a:xfrm>
              <a:off x="7601106" y="3243500"/>
              <a:ext cx="305163" cy="483004"/>
            </a:xfrm>
            <a:custGeom>
              <a:avLst/>
              <a:gdLst/>
              <a:ahLst/>
              <a:cxnLst/>
              <a:rect l="l" t="t" r="r" b="b"/>
              <a:pathLst>
                <a:path w="3437" h="5440" extrusionOk="0">
                  <a:moveTo>
                    <a:pt x="2494" y="1"/>
                  </a:moveTo>
                  <a:cubicBezTo>
                    <a:pt x="2489" y="1"/>
                    <a:pt x="2484" y="3"/>
                    <a:pt x="2479" y="6"/>
                  </a:cubicBezTo>
                  <a:lnTo>
                    <a:pt x="2454" y="23"/>
                  </a:lnTo>
                  <a:lnTo>
                    <a:pt x="321" y="1479"/>
                  </a:lnTo>
                  <a:cubicBezTo>
                    <a:pt x="314" y="1484"/>
                    <a:pt x="306" y="1494"/>
                    <a:pt x="306" y="1504"/>
                  </a:cubicBezTo>
                  <a:cubicBezTo>
                    <a:pt x="284" y="1775"/>
                    <a:pt x="260" y="2049"/>
                    <a:pt x="238" y="2322"/>
                  </a:cubicBezTo>
                  <a:cubicBezTo>
                    <a:pt x="199" y="2806"/>
                    <a:pt x="160" y="3288"/>
                    <a:pt x="118" y="3769"/>
                  </a:cubicBezTo>
                  <a:cubicBezTo>
                    <a:pt x="96" y="4033"/>
                    <a:pt x="1" y="4417"/>
                    <a:pt x="160" y="4646"/>
                  </a:cubicBezTo>
                  <a:cubicBezTo>
                    <a:pt x="226" y="4734"/>
                    <a:pt x="304" y="4810"/>
                    <a:pt x="394" y="4874"/>
                  </a:cubicBezTo>
                  <a:cubicBezTo>
                    <a:pt x="727" y="5123"/>
                    <a:pt x="1110" y="5299"/>
                    <a:pt x="1511" y="5411"/>
                  </a:cubicBezTo>
                  <a:cubicBezTo>
                    <a:pt x="1551" y="5425"/>
                    <a:pt x="1590" y="5439"/>
                    <a:pt x="1624" y="5439"/>
                  </a:cubicBezTo>
                  <a:cubicBezTo>
                    <a:pt x="1633" y="5439"/>
                    <a:pt x="1642" y="5438"/>
                    <a:pt x="1650" y="5436"/>
                  </a:cubicBezTo>
                  <a:cubicBezTo>
                    <a:pt x="1665" y="5428"/>
                    <a:pt x="1680" y="5418"/>
                    <a:pt x="1690" y="5406"/>
                  </a:cubicBezTo>
                  <a:cubicBezTo>
                    <a:pt x="1709" y="5377"/>
                    <a:pt x="1729" y="5345"/>
                    <a:pt x="1746" y="5313"/>
                  </a:cubicBezTo>
                  <a:cubicBezTo>
                    <a:pt x="1932" y="5013"/>
                    <a:pt x="2117" y="4710"/>
                    <a:pt x="2305" y="4409"/>
                  </a:cubicBezTo>
                  <a:cubicBezTo>
                    <a:pt x="2545" y="4018"/>
                    <a:pt x="2787" y="3625"/>
                    <a:pt x="3029" y="3234"/>
                  </a:cubicBezTo>
                  <a:cubicBezTo>
                    <a:pt x="3161" y="3019"/>
                    <a:pt x="3293" y="2801"/>
                    <a:pt x="3427" y="2589"/>
                  </a:cubicBezTo>
                  <a:cubicBezTo>
                    <a:pt x="3427" y="2586"/>
                    <a:pt x="3430" y="2584"/>
                    <a:pt x="3430" y="2584"/>
                  </a:cubicBezTo>
                  <a:cubicBezTo>
                    <a:pt x="3434" y="2574"/>
                    <a:pt x="3437" y="2562"/>
                    <a:pt x="3432" y="2554"/>
                  </a:cubicBezTo>
                  <a:lnTo>
                    <a:pt x="2535" y="50"/>
                  </a:lnTo>
                  <a:lnTo>
                    <a:pt x="2525" y="20"/>
                  </a:lnTo>
                  <a:cubicBezTo>
                    <a:pt x="2525" y="15"/>
                    <a:pt x="2523" y="13"/>
                    <a:pt x="2518" y="10"/>
                  </a:cubicBezTo>
                  <a:cubicBezTo>
                    <a:pt x="2516" y="6"/>
                    <a:pt x="2511" y="3"/>
                    <a:pt x="2506" y="3"/>
                  </a:cubicBezTo>
                  <a:cubicBezTo>
                    <a:pt x="2503" y="1"/>
                    <a:pt x="2498" y="1"/>
                    <a:pt x="24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53;p58">
              <a:extLst>
                <a:ext uri="{FF2B5EF4-FFF2-40B4-BE49-F238E27FC236}">
                  <a16:creationId xmlns:a16="http://schemas.microsoft.com/office/drawing/2014/main" id="{BE196371-0CBA-CB9D-C55D-D33D5AEEE5B9}"/>
                </a:ext>
              </a:extLst>
            </p:cNvPr>
            <p:cNvSpPr/>
            <p:nvPr/>
          </p:nvSpPr>
          <p:spPr>
            <a:xfrm>
              <a:off x="7626677" y="3380323"/>
              <a:ext cx="279592" cy="113648"/>
            </a:xfrm>
            <a:custGeom>
              <a:avLst/>
              <a:gdLst/>
              <a:ahLst/>
              <a:cxnLst/>
              <a:rect l="l" t="t" r="r" b="b"/>
              <a:pathLst>
                <a:path w="3149" h="1280" extrusionOk="0">
                  <a:moveTo>
                    <a:pt x="44" y="0"/>
                  </a:moveTo>
                  <a:cubicBezTo>
                    <a:pt x="21" y="0"/>
                    <a:pt x="1" y="26"/>
                    <a:pt x="18" y="51"/>
                  </a:cubicBezTo>
                  <a:lnTo>
                    <a:pt x="605" y="855"/>
                  </a:lnTo>
                  <a:cubicBezTo>
                    <a:pt x="610" y="859"/>
                    <a:pt x="617" y="864"/>
                    <a:pt x="624" y="867"/>
                  </a:cubicBezTo>
                  <a:lnTo>
                    <a:pt x="2491" y="1280"/>
                  </a:lnTo>
                  <a:lnTo>
                    <a:pt x="2499" y="1280"/>
                  </a:lnTo>
                  <a:cubicBezTo>
                    <a:pt x="2501" y="1280"/>
                    <a:pt x="2506" y="1277"/>
                    <a:pt x="2509" y="1277"/>
                  </a:cubicBezTo>
                  <a:lnTo>
                    <a:pt x="3124" y="1053"/>
                  </a:lnTo>
                  <a:cubicBezTo>
                    <a:pt x="3142" y="1048"/>
                    <a:pt x="3149" y="1028"/>
                    <a:pt x="3144" y="1011"/>
                  </a:cubicBezTo>
                  <a:cubicBezTo>
                    <a:pt x="3138" y="1000"/>
                    <a:pt x="3127" y="991"/>
                    <a:pt x="3114" y="991"/>
                  </a:cubicBezTo>
                  <a:cubicBezTo>
                    <a:pt x="3110" y="991"/>
                    <a:pt x="3106" y="992"/>
                    <a:pt x="3102" y="994"/>
                  </a:cubicBezTo>
                  <a:lnTo>
                    <a:pt x="2496" y="1214"/>
                  </a:lnTo>
                  <a:lnTo>
                    <a:pt x="649" y="808"/>
                  </a:lnTo>
                  <a:lnTo>
                    <a:pt x="70" y="14"/>
                  </a:lnTo>
                  <a:cubicBezTo>
                    <a:pt x="62" y="4"/>
                    <a:pt x="53" y="0"/>
                    <a:pt x="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54;p58">
              <a:extLst>
                <a:ext uri="{FF2B5EF4-FFF2-40B4-BE49-F238E27FC236}">
                  <a16:creationId xmlns:a16="http://schemas.microsoft.com/office/drawing/2014/main" id="{D11346E9-B1CF-8A09-6EC6-715ADEC71739}"/>
                </a:ext>
              </a:extLst>
            </p:cNvPr>
            <p:cNvSpPr/>
            <p:nvPr/>
          </p:nvSpPr>
          <p:spPr>
            <a:xfrm>
              <a:off x="7652603" y="3243500"/>
              <a:ext cx="173668" cy="401053"/>
            </a:xfrm>
            <a:custGeom>
              <a:avLst/>
              <a:gdLst/>
              <a:ahLst/>
              <a:cxnLst/>
              <a:rect l="l" t="t" r="r" b="b"/>
              <a:pathLst>
                <a:path w="1956" h="4517" extrusionOk="0">
                  <a:moveTo>
                    <a:pt x="1914" y="1"/>
                  </a:moveTo>
                  <a:cubicBezTo>
                    <a:pt x="1911" y="3"/>
                    <a:pt x="1911" y="6"/>
                    <a:pt x="1909" y="6"/>
                  </a:cubicBezTo>
                  <a:cubicBezTo>
                    <a:pt x="1896" y="20"/>
                    <a:pt x="1887" y="37"/>
                    <a:pt x="1877" y="52"/>
                  </a:cubicBezTo>
                  <a:cubicBezTo>
                    <a:pt x="1874" y="57"/>
                    <a:pt x="1872" y="62"/>
                    <a:pt x="1870" y="64"/>
                  </a:cubicBezTo>
                  <a:lnTo>
                    <a:pt x="1855" y="89"/>
                  </a:lnTo>
                  <a:lnTo>
                    <a:pt x="1808" y="155"/>
                  </a:lnTo>
                  <a:cubicBezTo>
                    <a:pt x="1789" y="184"/>
                    <a:pt x="1769" y="211"/>
                    <a:pt x="1750" y="243"/>
                  </a:cubicBezTo>
                  <a:cubicBezTo>
                    <a:pt x="1725" y="277"/>
                    <a:pt x="1703" y="311"/>
                    <a:pt x="1679" y="348"/>
                  </a:cubicBezTo>
                  <a:cubicBezTo>
                    <a:pt x="1652" y="387"/>
                    <a:pt x="1625" y="423"/>
                    <a:pt x="1598" y="467"/>
                  </a:cubicBezTo>
                  <a:cubicBezTo>
                    <a:pt x="1569" y="511"/>
                    <a:pt x="1540" y="555"/>
                    <a:pt x="1508" y="599"/>
                  </a:cubicBezTo>
                  <a:lnTo>
                    <a:pt x="1410" y="744"/>
                  </a:lnTo>
                  <a:cubicBezTo>
                    <a:pt x="1376" y="792"/>
                    <a:pt x="1344" y="841"/>
                    <a:pt x="1310" y="893"/>
                  </a:cubicBezTo>
                  <a:cubicBezTo>
                    <a:pt x="1276" y="944"/>
                    <a:pt x="1239" y="995"/>
                    <a:pt x="1205" y="1049"/>
                  </a:cubicBezTo>
                  <a:cubicBezTo>
                    <a:pt x="1168" y="1100"/>
                    <a:pt x="1132" y="1154"/>
                    <a:pt x="1097" y="1205"/>
                  </a:cubicBezTo>
                  <a:cubicBezTo>
                    <a:pt x="1063" y="1257"/>
                    <a:pt x="1024" y="1311"/>
                    <a:pt x="990" y="1362"/>
                  </a:cubicBezTo>
                  <a:cubicBezTo>
                    <a:pt x="956" y="1413"/>
                    <a:pt x="921" y="1467"/>
                    <a:pt x="887" y="1518"/>
                  </a:cubicBezTo>
                  <a:cubicBezTo>
                    <a:pt x="853" y="1567"/>
                    <a:pt x="816" y="1621"/>
                    <a:pt x="785" y="1667"/>
                  </a:cubicBezTo>
                  <a:cubicBezTo>
                    <a:pt x="753" y="1714"/>
                    <a:pt x="719" y="1765"/>
                    <a:pt x="689" y="1809"/>
                  </a:cubicBezTo>
                  <a:cubicBezTo>
                    <a:pt x="660" y="1853"/>
                    <a:pt x="626" y="1899"/>
                    <a:pt x="599" y="1939"/>
                  </a:cubicBezTo>
                  <a:cubicBezTo>
                    <a:pt x="574" y="1978"/>
                    <a:pt x="548" y="2019"/>
                    <a:pt x="521" y="2058"/>
                  </a:cubicBezTo>
                  <a:lnTo>
                    <a:pt x="452" y="2159"/>
                  </a:lnTo>
                  <a:cubicBezTo>
                    <a:pt x="433" y="2188"/>
                    <a:pt x="413" y="2215"/>
                    <a:pt x="394" y="2244"/>
                  </a:cubicBezTo>
                  <a:lnTo>
                    <a:pt x="352" y="2308"/>
                  </a:lnTo>
                  <a:cubicBezTo>
                    <a:pt x="342" y="2320"/>
                    <a:pt x="332" y="2334"/>
                    <a:pt x="325" y="2347"/>
                  </a:cubicBezTo>
                  <a:cubicBezTo>
                    <a:pt x="320" y="2352"/>
                    <a:pt x="318" y="2356"/>
                    <a:pt x="315" y="2361"/>
                  </a:cubicBezTo>
                  <a:cubicBezTo>
                    <a:pt x="313" y="2364"/>
                    <a:pt x="310" y="2369"/>
                    <a:pt x="310" y="2374"/>
                  </a:cubicBezTo>
                  <a:lnTo>
                    <a:pt x="3" y="4483"/>
                  </a:lnTo>
                  <a:cubicBezTo>
                    <a:pt x="0" y="4500"/>
                    <a:pt x="12" y="4514"/>
                    <a:pt x="29" y="4517"/>
                  </a:cubicBezTo>
                  <a:lnTo>
                    <a:pt x="34" y="4517"/>
                  </a:lnTo>
                  <a:cubicBezTo>
                    <a:pt x="49" y="4517"/>
                    <a:pt x="61" y="4507"/>
                    <a:pt x="64" y="4492"/>
                  </a:cubicBezTo>
                  <a:lnTo>
                    <a:pt x="369" y="2391"/>
                  </a:lnTo>
                  <a:lnTo>
                    <a:pt x="1887" y="150"/>
                  </a:lnTo>
                  <a:lnTo>
                    <a:pt x="1933" y="79"/>
                  </a:lnTo>
                  <a:lnTo>
                    <a:pt x="1940" y="72"/>
                  </a:lnTo>
                  <a:cubicBezTo>
                    <a:pt x="1945" y="64"/>
                    <a:pt x="1950" y="57"/>
                    <a:pt x="1955" y="50"/>
                  </a:cubicBezTo>
                  <a:lnTo>
                    <a:pt x="1945" y="20"/>
                  </a:lnTo>
                  <a:cubicBezTo>
                    <a:pt x="1945" y="15"/>
                    <a:pt x="1943" y="13"/>
                    <a:pt x="1938" y="8"/>
                  </a:cubicBezTo>
                  <a:cubicBezTo>
                    <a:pt x="1936" y="6"/>
                    <a:pt x="1931" y="3"/>
                    <a:pt x="1926" y="3"/>
                  </a:cubicBezTo>
                  <a:cubicBezTo>
                    <a:pt x="1923" y="1"/>
                    <a:pt x="1918" y="1"/>
                    <a:pt x="19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55;p58">
              <a:extLst>
                <a:ext uri="{FF2B5EF4-FFF2-40B4-BE49-F238E27FC236}">
                  <a16:creationId xmlns:a16="http://schemas.microsoft.com/office/drawing/2014/main" id="{E8AA734B-A10D-C8BB-1BDB-7222C1274919}"/>
                </a:ext>
              </a:extLst>
            </p:cNvPr>
            <p:cNvSpPr/>
            <p:nvPr/>
          </p:nvSpPr>
          <p:spPr>
            <a:xfrm>
              <a:off x="7732424" y="3243411"/>
              <a:ext cx="118975" cy="466490"/>
            </a:xfrm>
            <a:custGeom>
              <a:avLst/>
              <a:gdLst/>
              <a:ahLst/>
              <a:cxnLst/>
              <a:rect l="l" t="t" r="r" b="b"/>
              <a:pathLst>
                <a:path w="1340" h="5254" extrusionOk="0">
                  <a:moveTo>
                    <a:pt x="1019" y="1"/>
                  </a:moveTo>
                  <a:cubicBezTo>
                    <a:pt x="1018" y="1"/>
                    <a:pt x="1016" y="1"/>
                    <a:pt x="1015" y="2"/>
                  </a:cubicBezTo>
                  <a:cubicBezTo>
                    <a:pt x="1010" y="2"/>
                    <a:pt x="1005" y="2"/>
                    <a:pt x="1000" y="7"/>
                  </a:cubicBezTo>
                  <a:lnTo>
                    <a:pt x="975" y="21"/>
                  </a:lnTo>
                  <a:cubicBezTo>
                    <a:pt x="975" y="31"/>
                    <a:pt x="973" y="43"/>
                    <a:pt x="975" y="53"/>
                  </a:cubicBezTo>
                  <a:cubicBezTo>
                    <a:pt x="978" y="60"/>
                    <a:pt x="980" y="68"/>
                    <a:pt x="980" y="75"/>
                  </a:cubicBezTo>
                  <a:cubicBezTo>
                    <a:pt x="980" y="95"/>
                    <a:pt x="983" y="114"/>
                    <a:pt x="985" y="134"/>
                  </a:cubicBezTo>
                  <a:cubicBezTo>
                    <a:pt x="988" y="139"/>
                    <a:pt x="988" y="143"/>
                    <a:pt x="988" y="151"/>
                  </a:cubicBezTo>
                  <a:cubicBezTo>
                    <a:pt x="990" y="173"/>
                    <a:pt x="993" y="195"/>
                    <a:pt x="995" y="217"/>
                  </a:cubicBezTo>
                  <a:cubicBezTo>
                    <a:pt x="997" y="253"/>
                    <a:pt x="1002" y="288"/>
                    <a:pt x="1007" y="324"/>
                  </a:cubicBezTo>
                  <a:lnTo>
                    <a:pt x="1019" y="451"/>
                  </a:lnTo>
                  <a:cubicBezTo>
                    <a:pt x="1024" y="498"/>
                    <a:pt x="1029" y="542"/>
                    <a:pt x="1037" y="593"/>
                  </a:cubicBezTo>
                  <a:cubicBezTo>
                    <a:pt x="1041" y="644"/>
                    <a:pt x="1046" y="693"/>
                    <a:pt x="1054" y="749"/>
                  </a:cubicBezTo>
                  <a:cubicBezTo>
                    <a:pt x="1059" y="806"/>
                    <a:pt x="1063" y="859"/>
                    <a:pt x="1071" y="918"/>
                  </a:cubicBezTo>
                  <a:cubicBezTo>
                    <a:pt x="1078" y="974"/>
                    <a:pt x="1085" y="1033"/>
                    <a:pt x="1090" y="1092"/>
                  </a:cubicBezTo>
                  <a:cubicBezTo>
                    <a:pt x="1098" y="1153"/>
                    <a:pt x="1105" y="1211"/>
                    <a:pt x="1110" y="1272"/>
                  </a:cubicBezTo>
                  <a:cubicBezTo>
                    <a:pt x="1117" y="1334"/>
                    <a:pt x="1125" y="1395"/>
                    <a:pt x="1129" y="1456"/>
                  </a:cubicBezTo>
                  <a:cubicBezTo>
                    <a:pt x="1137" y="1517"/>
                    <a:pt x="1144" y="1580"/>
                    <a:pt x="1149" y="1639"/>
                  </a:cubicBezTo>
                  <a:cubicBezTo>
                    <a:pt x="1156" y="1698"/>
                    <a:pt x="1164" y="1759"/>
                    <a:pt x="1169" y="1817"/>
                  </a:cubicBezTo>
                  <a:cubicBezTo>
                    <a:pt x="1176" y="1874"/>
                    <a:pt x="1183" y="1935"/>
                    <a:pt x="1188" y="1988"/>
                  </a:cubicBezTo>
                  <a:cubicBezTo>
                    <a:pt x="1193" y="2042"/>
                    <a:pt x="1200" y="2101"/>
                    <a:pt x="1205" y="2152"/>
                  </a:cubicBezTo>
                  <a:cubicBezTo>
                    <a:pt x="1210" y="2201"/>
                    <a:pt x="1217" y="2255"/>
                    <a:pt x="1222" y="2301"/>
                  </a:cubicBezTo>
                  <a:cubicBezTo>
                    <a:pt x="1227" y="2348"/>
                    <a:pt x="1232" y="2392"/>
                    <a:pt x="1237" y="2438"/>
                  </a:cubicBezTo>
                  <a:cubicBezTo>
                    <a:pt x="1242" y="2477"/>
                    <a:pt x="1247" y="2516"/>
                    <a:pt x="1249" y="2553"/>
                  </a:cubicBezTo>
                  <a:cubicBezTo>
                    <a:pt x="1254" y="2587"/>
                    <a:pt x="1256" y="2619"/>
                    <a:pt x="1261" y="2651"/>
                  </a:cubicBezTo>
                  <a:lnTo>
                    <a:pt x="1269" y="2724"/>
                  </a:lnTo>
                  <a:cubicBezTo>
                    <a:pt x="1271" y="2736"/>
                    <a:pt x="1274" y="2753"/>
                    <a:pt x="1274" y="2768"/>
                  </a:cubicBezTo>
                  <a:cubicBezTo>
                    <a:pt x="1274" y="2773"/>
                    <a:pt x="1274" y="2778"/>
                    <a:pt x="1274" y="2783"/>
                  </a:cubicBezTo>
                  <a:lnTo>
                    <a:pt x="10" y="5207"/>
                  </a:lnTo>
                  <a:cubicBezTo>
                    <a:pt x="0" y="5222"/>
                    <a:pt x="8" y="5241"/>
                    <a:pt x="22" y="5248"/>
                  </a:cubicBezTo>
                  <a:cubicBezTo>
                    <a:pt x="27" y="5251"/>
                    <a:pt x="32" y="5253"/>
                    <a:pt x="37" y="5253"/>
                  </a:cubicBezTo>
                  <a:cubicBezTo>
                    <a:pt x="49" y="5253"/>
                    <a:pt x="59" y="5246"/>
                    <a:pt x="66" y="5236"/>
                  </a:cubicBezTo>
                  <a:lnTo>
                    <a:pt x="1335" y="2805"/>
                  </a:lnTo>
                  <a:cubicBezTo>
                    <a:pt x="1337" y="2800"/>
                    <a:pt x="1340" y="2792"/>
                    <a:pt x="1340" y="2788"/>
                  </a:cubicBezTo>
                  <a:lnTo>
                    <a:pt x="1041" y="70"/>
                  </a:lnTo>
                  <a:lnTo>
                    <a:pt x="1041" y="58"/>
                  </a:lnTo>
                  <a:cubicBezTo>
                    <a:pt x="1039" y="46"/>
                    <a:pt x="1041" y="26"/>
                    <a:pt x="1039" y="9"/>
                  </a:cubicBezTo>
                  <a:cubicBezTo>
                    <a:pt x="1037" y="7"/>
                    <a:pt x="1032" y="4"/>
                    <a:pt x="1027" y="2"/>
                  </a:cubicBezTo>
                  <a:cubicBezTo>
                    <a:pt x="1025" y="2"/>
                    <a:pt x="1022" y="1"/>
                    <a:pt x="10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56;p58">
              <a:extLst>
                <a:ext uri="{FF2B5EF4-FFF2-40B4-BE49-F238E27FC236}">
                  <a16:creationId xmlns:a16="http://schemas.microsoft.com/office/drawing/2014/main" id="{5FFC192F-586F-2364-7EB6-500EDD571ECF}"/>
                </a:ext>
              </a:extLst>
            </p:cNvPr>
            <p:cNvSpPr/>
            <p:nvPr/>
          </p:nvSpPr>
          <p:spPr>
            <a:xfrm>
              <a:off x="6589359" y="3630796"/>
              <a:ext cx="174734" cy="163369"/>
            </a:xfrm>
            <a:custGeom>
              <a:avLst/>
              <a:gdLst/>
              <a:ahLst/>
              <a:cxnLst/>
              <a:rect l="l" t="t" r="r" b="b"/>
              <a:pathLst>
                <a:path w="1968" h="1840" extrusionOk="0">
                  <a:moveTo>
                    <a:pt x="718" y="1"/>
                  </a:moveTo>
                  <a:cubicBezTo>
                    <a:pt x="400" y="1"/>
                    <a:pt x="98" y="11"/>
                    <a:pt x="40" y="28"/>
                  </a:cubicBezTo>
                  <a:cubicBezTo>
                    <a:pt x="8" y="40"/>
                    <a:pt x="1" y="57"/>
                    <a:pt x="1" y="72"/>
                  </a:cubicBezTo>
                  <a:cubicBezTo>
                    <a:pt x="1" y="140"/>
                    <a:pt x="248" y="1421"/>
                    <a:pt x="277" y="1567"/>
                  </a:cubicBezTo>
                  <a:cubicBezTo>
                    <a:pt x="279" y="1577"/>
                    <a:pt x="284" y="1587"/>
                    <a:pt x="294" y="1589"/>
                  </a:cubicBezTo>
                  <a:cubicBezTo>
                    <a:pt x="470" y="1665"/>
                    <a:pt x="653" y="1770"/>
                    <a:pt x="841" y="1817"/>
                  </a:cubicBezTo>
                  <a:cubicBezTo>
                    <a:pt x="895" y="1832"/>
                    <a:pt x="950" y="1840"/>
                    <a:pt x="1005" y="1840"/>
                  </a:cubicBezTo>
                  <a:cubicBezTo>
                    <a:pt x="1087" y="1840"/>
                    <a:pt x="1168" y="1822"/>
                    <a:pt x="1245" y="1787"/>
                  </a:cubicBezTo>
                  <a:cubicBezTo>
                    <a:pt x="1367" y="1726"/>
                    <a:pt x="1479" y="1641"/>
                    <a:pt x="1572" y="1538"/>
                  </a:cubicBezTo>
                  <a:cubicBezTo>
                    <a:pt x="1702" y="1401"/>
                    <a:pt x="1814" y="1245"/>
                    <a:pt x="1865" y="1064"/>
                  </a:cubicBezTo>
                  <a:cubicBezTo>
                    <a:pt x="1968" y="707"/>
                    <a:pt x="1728" y="377"/>
                    <a:pt x="1555" y="89"/>
                  </a:cubicBezTo>
                  <a:cubicBezTo>
                    <a:pt x="1548" y="74"/>
                    <a:pt x="1538" y="59"/>
                    <a:pt x="1528" y="50"/>
                  </a:cubicBezTo>
                  <a:cubicBezTo>
                    <a:pt x="1495" y="15"/>
                    <a:pt x="1096" y="1"/>
                    <a:pt x="7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57;p58">
              <a:extLst>
                <a:ext uri="{FF2B5EF4-FFF2-40B4-BE49-F238E27FC236}">
                  <a16:creationId xmlns:a16="http://schemas.microsoft.com/office/drawing/2014/main" id="{72514272-3C6E-CE30-6AB9-1B1B63ABB312}"/>
                </a:ext>
              </a:extLst>
            </p:cNvPr>
            <p:cNvSpPr/>
            <p:nvPr/>
          </p:nvSpPr>
          <p:spPr>
            <a:xfrm>
              <a:off x="6618925" y="3637367"/>
              <a:ext cx="110185" cy="137354"/>
            </a:xfrm>
            <a:custGeom>
              <a:avLst/>
              <a:gdLst/>
              <a:ahLst/>
              <a:cxnLst/>
              <a:rect l="l" t="t" r="r" b="b"/>
              <a:pathLst>
                <a:path w="1241" h="1547" extrusionOk="0">
                  <a:moveTo>
                    <a:pt x="1194" y="1"/>
                  </a:moveTo>
                  <a:cubicBezTo>
                    <a:pt x="1189" y="1"/>
                    <a:pt x="1183" y="2"/>
                    <a:pt x="1178" y="5"/>
                  </a:cubicBezTo>
                  <a:lnTo>
                    <a:pt x="335" y="504"/>
                  </a:lnTo>
                  <a:cubicBezTo>
                    <a:pt x="328" y="506"/>
                    <a:pt x="323" y="513"/>
                    <a:pt x="320" y="521"/>
                  </a:cubicBezTo>
                  <a:cubicBezTo>
                    <a:pt x="320" y="528"/>
                    <a:pt x="113" y="1183"/>
                    <a:pt x="7" y="1505"/>
                  </a:cubicBezTo>
                  <a:cubicBezTo>
                    <a:pt x="0" y="1523"/>
                    <a:pt x="10" y="1540"/>
                    <a:pt x="27" y="1547"/>
                  </a:cubicBezTo>
                  <a:lnTo>
                    <a:pt x="37" y="1547"/>
                  </a:lnTo>
                  <a:cubicBezTo>
                    <a:pt x="49" y="1545"/>
                    <a:pt x="61" y="1537"/>
                    <a:pt x="66" y="1525"/>
                  </a:cubicBezTo>
                  <a:cubicBezTo>
                    <a:pt x="164" y="1227"/>
                    <a:pt x="347" y="640"/>
                    <a:pt x="376" y="550"/>
                  </a:cubicBezTo>
                  <a:lnTo>
                    <a:pt x="1210" y="59"/>
                  </a:lnTo>
                  <a:cubicBezTo>
                    <a:pt x="1241" y="42"/>
                    <a:pt x="1223" y="1"/>
                    <a:pt x="11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58;p58">
              <a:extLst>
                <a:ext uri="{FF2B5EF4-FFF2-40B4-BE49-F238E27FC236}">
                  <a16:creationId xmlns:a16="http://schemas.microsoft.com/office/drawing/2014/main" id="{9FC46F52-883C-9404-90C4-1DA49FB7A996}"/>
                </a:ext>
              </a:extLst>
            </p:cNvPr>
            <p:cNvSpPr/>
            <p:nvPr/>
          </p:nvSpPr>
          <p:spPr>
            <a:xfrm>
              <a:off x="6590868" y="3633371"/>
              <a:ext cx="122083" cy="92605"/>
            </a:xfrm>
            <a:custGeom>
              <a:avLst/>
              <a:gdLst/>
              <a:ahLst/>
              <a:cxnLst/>
              <a:rect l="l" t="t" r="r" b="b"/>
              <a:pathLst>
                <a:path w="1375" h="1043" extrusionOk="0">
                  <a:moveTo>
                    <a:pt x="36" y="0"/>
                  </a:moveTo>
                  <a:cubicBezTo>
                    <a:pt x="35" y="0"/>
                    <a:pt x="34" y="1"/>
                    <a:pt x="33" y="1"/>
                  </a:cubicBezTo>
                  <a:cubicBezTo>
                    <a:pt x="16" y="1"/>
                    <a:pt x="1" y="13"/>
                    <a:pt x="1" y="30"/>
                  </a:cubicBezTo>
                  <a:cubicBezTo>
                    <a:pt x="1" y="40"/>
                    <a:pt x="6" y="50"/>
                    <a:pt x="13" y="55"/>
                  </a:cubicBezTo>
                  <a:cubicBezTo>
                    <a:pt x="231" y="238"/>
                    <a:pt x="644" y="593"/>
                    <a:pt x="651" y="600"/>
                  </a:cubicBezTo>
                  <a:lnTo>
                    <a:pt x="1323" y="1035"/>
                  </a:lnTo>
                  <a:cubicBezTo>
                    <a:pt x="1328" y="1040"/>
                    <a:pt x="1333" y="1042"/>
                    <a:pt x="1340" y="1042"/>
                  </a:cubicBezTo>
                  <a:cubicBezTo>
                    <a:pt x="1350" y="1042"/>
                    <a:pt x="1360" y="1037"/>
                    <a:pt x="1364" y="1027"/>
                  </a:cubicBezTo>
                  <a:cubicBezTo>
                    <a:pt x="1374" y="1013"/>
                    <a:pt x="1372" y="993"/>
                    <a:pt x="1357" y="984"/>
                  </a:cubicBezTo>
                  <a:lnTo>
                    <a:pt x="688" y="551"/>
                  </a:lnTo>
                  <a:cubicBezTo>
                    <a:pt x="683" y="546"/>
                    <a:pt x="270" y="192"/>
                    <a:pt x="52" y="8"/>
                  </a:cubicBezTo>
                  <a:cubicBezTo>
                    <a:pt x="46" y="4"/>
                    <a:pt x="42" y="0"/>
                    <a:pt x="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59;p58">
              <a:extLst>
                <a:ext uri="{FF2B5EF4-FFF2-40B4-BE49-F238E27FC236}">
                  <a16:creationId xmlns:a16="http://schemas.microsoft.com/office/drawing/2014/main" id="{949FAB26-83F1-5618-761E-7273B6E383B0}"/>
                </a:ext>
              </a:extLst>
            </p:cNvPr>
            <p:cNvSpPr/>
            <p:nvPr/>
          </p:nvSpPr>
          <p:spPr>
            <a:xfrm>
              <a:off x="7452296" y="3596524"/>
              <a:ext cx="373529" cy="285452"/>
            </a:xfrm>
            <a:custGeom>
              <a:avLst/>
              <a:gdLst/>
              <a:ahLst/>
              <a:cxnLst/>
              <a:rect l="l" t="t" r="r" b="b"/>
              <a:pathLst>
                <a:path w="4207" h="3215" extrusionOk="0">
                  <a:moveTo>
                    <a:pt x="413" y="1"/>
                  </a:moveTo>
                  <a:cubicBezTo>
                    <a:pt x="412" y="1"/>
                    <a:pt x="410" y="1"/>
                    <a:pt x="409" y="1"/>
                  </a:cubicBezTo>
                  <a:cubicBezTo>
                    <a:pt x="399" y="25"/>
                    <a:pt x="394" y="37"/>
                    <a:pt x="394" y="37"/>
                  </a:cubicBezTo>
                  <a:cubicBezTo>
                    <a:pt x="323" y="226"/>
                    <a:pt x="252" y="411"/>
                    <a:pt x="181" y="597"/>
                  </a:cubicBezTo>
                  <a:cubicBezTo>
                    <a:pt x="140" y="707"/>
                    <a:pt x="98" y="817"/>
                    <a:pt x="57" y="924"/>
                  </a:cubicBezTo>
                  <a:cubicBezTo>
                    <a:pt x="42" y="966"/>
                    <a:pt x="37" y="1010"/>
                    <a:pt x="25" y="1049"/>
                  </a:cubicBezTo>
                  <a:cubicBezTo>
                    <a:pt x="23" y="1064"/>
                    <a:pt x="15" y="1078"/>
                    <a:pt x="8" y="1091"/>
                  </a:cubicBezTo>
                  <a:cubicBezTo>
                    <a:pt x="5" y="1095"/>
                    <a:pt x="3" y="1095"/>
                    <a:pt x="1" y="1098"/>
                  </a:cubicBezTo>
                  <a:cubicBezTo>
                    <a:pt x="3" y="1257"/>
                    <a:pt x="101" y="1401"/>
                    <a:pt x="206" y="1521"/>
                  </a:cubicBezTo>
                  <a:cubicBezTo>
                    <a:pt x="443" y="1792"/>
                    <a:pt x="741" y="2000"/>
                    <a:pt x="1044" y="2195"/>
                  </a:cubicBezTo>
                  <a:cubicBezTo>
                    <a:pt x="1418" y="2437"/>
                    <a:pt x="1802" y="2659"/>
                    <a:pt x="2195" y="2867"/>
                  </a:cubicBezTo>
                  <a:cubicBezTo>
                    <a:pt x="2395" y="2972"/>
                    <a:pt x="2596" y="3070"/>
                    <a:pt x="2799" y="3168"/>
                  </a:cubicBezTo>
                  <a:cubicBezTo>
                    <a:pt x="2830" y="3182"/>
                    <a:pt x="2860" y="3195"/>
                    <a:pt x="2891" y="3204"/>
                  </a:cubicBezTo>
                  <a:cubicBezTo>
                    <a:pt x="2918" y="3212"/>
                    <a:pt x="2950" y="3214"/>
                    <a:pt x="2979" y="3214"/>
                  </a:cubicBezTo>
                  <a:cubicBezTo>
                    <a:pt x="3041" y="3209"/>
                    <a:pt x="3104" y="3207"/>
                    <a:pt x="3168" y="3204"/>
                  </a:cubicBezTo>
                  <a:lnTo>
                    <a:pt x="3446" y="3190"/>
                  </a:lnTo>
                  <a:cubicBezTo>
                    <a:pt x="3478" y="3190"/>
                    <a:pt x="3524" y="3190"/>
                    <a:pt x="3578" y="3192"/>
                  </a:cubicBezTo>
                  <a:cubicBezTo>
                    <a:pt x="3635" y="3194"/>
                    <a:pt x="3698" y="3197"/>
                    <a:pt x="3761" y="3197"/>
                  </a:cubicBezTo>
                  <a:cubicBezTo>
                    <a:pt x="3920" y="3197"/>
                    <a:pt x="4080" y="3181"/>
                    <a:pt x="4157" y="3104"/>
                  </a:cubicBezTo>
                  <a:cubicBezTo>
                    <a:pt x="4189" y="3075"/>
                    <a:pt x="4206" y="3033"/>
                    <a:pt x="4204" y="2989"/>
                  </a:cubicBezTo>
                  <a:cubicBezTo>
                    <a:pt x="4201" y="2904"/>
                    <a:pt x="4155" y="2831"/>
                    <a:pt x="4113" y="2765"/>
                  </a:cubicBezTo>
                  <a:cubicBezTo>
                    <a:pt x="3981" y="2552"/>
                    <a:pt x="3859" y="2325"/>
                    <a:pt x="3742" y="2102"/>
                  </a:cubicBezTo>
                  <a:cubicBezTo>
                    <a:pt x="3620" y="1873"/>
                    <a:pt x="3495" y="1633"/>
                    <a:pt x="3353" y="1413"/>
                  </a:cubicBezTo>
                  <a:cubicBezTo>
                    <a:pt x="3334" y="1381"/>
                    <a:pt x="3314" y="1352"/>
                    <a:pt x="3292" y="1320"/>
                  </a:cubicBezTo>
                  <a:cubicBezTo>
                    <a:pt x="3270" y="1289"/>
                    <a:pt x="3246" y="1257"/>
                    <a:pt x="3217" y="1223"/>
                  </a:cubicBezTo>
                  <a:cubicBezTo>
                    <a:pt x="3175" y="1176"/>
                    <a:pt x="3131" y="1130"/>
                    <a:pt x="3087" y="1083"/>
                  </a:cubicBezTo>
                  <a:cubicBezTo>
                    <a:pt x="3031" y="1030"/>
                    <a:pt x="2977" y="971"/>
                    <a:pt x="2926" y="910"/>
                  </a:cubicBezTo>
                  <a:cubicBezTo>
                    <a:pt x="2801" y="753"/>
                    <a:pt x="2625" y="563"/>
                    <a:pt x="2381" y="502"/>
                  </a:cubicBezTo>
                  <a:cubicBezTo>
                    <a:pt x="2065" y="421"/>
                    <a:pt x="1748" y="340"/>
                    <a:pt x="1430" y="260"/>
                  </a:cubicBezTo>
                  <a:cubicBezTo>
                    <a:pt x="1205" y="204"/>
                    <a:pt x="978" y="147"/>
                    <a:pt x="751" y="89"/>
                  </a:cubicBezTo>
                  <a:cubicBezTo>
                    <a:pt x="691" y="74"/>
                    <a:pt x="507" y="1"/>
                    <a:pt x="413" y="1"/>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60;p58">
              <a:extLst>
                <a:ext uri="{FF2B5EF4-FFF2-40B4-BE49-F238E27FC236}">
                  <a16:creationId xmlns:a16="http://schemas.microsoft.com/office/drawing/2014/main" id="{A68D76E4-506F-1FA5-2B2D-8035F7FF84F5}"/>
                </a:ext>
              </a:extLst>
            </p:cNvPr>
            <p:cNvSpPr/>
            <p:nvPr/>
          </p:nvSpPr>
          <p:spPr>
            <a:xfrm>
              <a:off x="6620168" y="3573794"/>
              <a:ext cx="601802" cy="309868"/>
            </a:xfrm>
            <a:custGeom>
              <a:avLst/>
              <a:gdLst/>
              <a:ahLst/>
              <a:cxnLst/>
              <a:rect l="l" t="t" r="r" b="b"/>
              <a:pathLst>
                <a:path w="6778" h="3490" extrusionOk="0">
                  <a:moveTo>
                    <a:pt x="6105" y="1"/>
                  </a:moveTo>
                  <a:cubicBezTo>
                    <a:pt x="6085" y="1"/>
                    <a:pt x="6064" y="1"/>
                    <a:pt x="6044" y="3"/>
                  </a:cubicBezTo>
                  <a:cubicBezTo>
                    <a:pt x="5636" y="15"/>
                    <a:pt x="5225" y="34"/>
                    <a:pt x="4822" y="61"/>
                  </a:cubicBezTo>
                  <a:cubicBezTo>
                    <a:pt x="4597" y="76"/>
                    <a:pt x="4375" y="91"/>
                    <a:pt x="4162" y="110"/>
                  </a:cubicBezTo>
                  <a:lnTo>
                    <a:pt x="4143" y="110"/>
                  </a:lnTo>
                  <a:cubicBezTo>
                    <a:pt x="3925" y="127"/>
                    <a:pt x="3698" y="156"/>
                    <a:pt x="3420" y="200"/>
                  </a:cubicBezTo>
                  <a:cubicBezTo>
                    <a:pt x="3209" y="235"/>
                    <a:pt x="2997" y="276"/>
                    <a:pt x="2792" y="315"/>
                  </a:cubicBezTo>
                  <a:cubicBezTo>
                    <a:pt x="2691" y="332"/>
                    <a:pt x="2589" y="352"/>
                    <a:pt x="2486" y="372"/>
                  </a:cubicBezTo>
                  <a:cubicBezTo>
                    <a:pt x="2425" y="381"/>
                    <a:pt x="2364" y="394"/>
                    <a:pt x="2305" y="403"/>
                  </a:cubicBezTo>
                  <a:cubicBezTo>
                    <a:pt x="2200" y="418"/>
                    <a:pt x="2095" y="445"/>
                    <a:pt x="1997" y="486"/>
                  </a:cubicBezTo>
                  <a:cubicBezTo>
                    <a:pt x="1953" y="508"/>
                    <a:pt x="1914" y="533"/>
                    <a:pt x="1875" y="565"/>
                  </a:cubicBezTo>
                  <a:cubicBezTo>
                    <a:pt x="1790" y="633"/>
                    <a:pt x="1711" y="714"/>
                    <a:pt x="1643" y="799"/>
                  </a:cubicBezTo>
                  <a:cubicBezTo>
                    <a:pt x="1619" y="826"/>
                    <a:pt x="1597" y="853"/>
                    <a:pt x="1575" y="882"/>
                  </a:cubicBezTo>
                  <a:cubicBezTo>
                    <a:pt x="1511" y="958"/>
                    <a:pt x="1447" y="1036"/>
                    <a:pt x="1384" y="1117"/>
                  </a:cubicBezTo>
                  <a:cubicBezTo>
                    <a:pt x="1259" y="1278"/>
                    <a:pt x="1127" y="1457"/>
                    <a:pt x="983" y="1659"/>
                  </a:cubicBezTo>
                  <a:cubicBezTo>
                    <a:pt x="885" y="1801"/>
                    <a:pt x="788" y="1943"/>
                    <a:pt x="690" y="2087"/>
                  </a:cubicBezTo>
                  <a:cubicBezTo>
                    <a:pt x="646" y="2153"/>
                    <a:pt x="602" y="2217"/>
                    <a:pt x="558" y="2280"/>
                  </a:cubicBezTo>
                  <a:cubicBezTo>
                    <a:pt x="529" y="2324"/>
                    <a:pt x="497" y="2368"/>
                    <a:pt x="468" y="2412"/>
                  </a:cubicBezTo>
                  <a:cubicBezTo>
                    <a:pt x="282" y="2681"/>
                    <a:pt x="94" y="2979"/>
                    <a:pt x="3" y="3368"/>
                  </a:cubicBezTo>
                  <a:cubicBezTo>
                    <a:pt x="1" y="3382"/>
                    <a:pt x="8" y="3399"/>
                    <a:pt x="25" y="3404"/>
                  </a:cubicBezTo>
                  <a:cubicBezTo>
                    <a:pt x="272" y="3487"/>
                    <a:pt x="533" y="3490"/>
                    <a:pt x="768" y="3490"/>
                  </a:cubicBezTo>
                  <a:lnTo>
                    <a:pt x="1074" y="3490"/>
                  </a:lnTo>
                  <a:cubicBezTo>
                    <a:pt x="1369" y="3490"/>
                    <a:pt x="1665" y="3487"/>
                    <a:pt x="1963" y="3482"/>
                  </a:cubicBezTo>
                  <a:cubicBezTo>
                    <a:pt x="2032" y="3480"/>
                    <a:pt x="2102" y="3480"/>
                    <a:pt x="2173" y="3478"/>
                  </a:cubicBezTo>
                  <a:cubicBezTo>
                    <a:pt x="2203" y="3478"/>
                    <a:pt x="2248" y="3482"/>
                    <a:pt x="2290" y="3482"/>
                  </a:cubicBezTo>
                  <a:cubicBezTo>
                    <a:pt x="2322" y="3482"/>
                    <a:pt x="2353" y="3480"/>
                    <a:pt x="2374" y="3470"/>
                  </a:cubicBezTo>
                  <a:cubicBezTo>
                    <a:pt x="2423" y="3448"/>
                    <a:pt x="2474" y="3353"/>
                    <a:pt x="2510" y="3311"/>
                  </a:cubicBezTo>
                  <a:cubicBezTo>
                    <a:pt x="2559" y="3258"/>
                    <a:pt x="2608" y="3204"/>
                    <a:pt x="2660" y="3153"/>
                  </a:cubicBezTo>
                  <a:cubicBezTo>
                    <a:pt x="2806" y="3006"/>
                    <a:pt x="2965" y="2869"/>
                    <a:pt x="3124" y="2735"/>
                  </a:cubicBezTo>
                  <a:lnTo>
                    <a:pt x="3332" y="2556"/>
                  </a:lnTo>
                  <a:cubicBezTo>
                    <a:pt x="3500" y="2410"/>
                    <a:pt x="3671" y="2265"/>
                    <a:pt x="3847" y="2129"/>
                  </a:cubicBezTo>
                  <a:cubicBezTo>
                    <a:pt x="3925" y="2065"/>
                    <a:pt x="4001" y="1997"/>
                    <a:pt x="4072" y="1926"/>
                  </a:cubicBezTo>
                  <a:cubicBezTo>
                    <a:pt x="4326" y="1681"/>
                    <a:pt x="4580" y="1435"/>
                    <a:pt x="4876" y="1242"/>
                  </a:cubicBezTo>
                  <a:cubicBezTo>
                    <a:pt x="4964" y="1183"/>
                    <a:pt x="5030" y="1102"/>
                    <a:pt x="5120" y="1046"/>
                  </a:cubicBezTo>
                  <a:cubicBezTo>
                    <a:pt x="5384" y="880"/>
                    <a:pt x="5656" y="726"/>
                    <a:pt x="5937" y="584"/>
                  </a:cubicBezTo>
                  <a:cubicBezTo>
                    <a:pt x="6066" y="518"/>
                    <a:pt x="6205" y="472"/>
                    <a:pt x="6347" y="445"/>
                  </a:cubicBezTo>
                  <a:cubicBezTo>
                    <a:pt x="6420" y="433"/>
                    <a:pt x="6499" y="423"/>
                    <a:pt x="6574" y="420"/>
                  </a:cubicBezTo>
                  <a:cubicBezTo>
                    <a:pt x="6643" y="418"/>
                    <a:pt x="6709" y="403"/>
                    <a:pt x="6777" y="398"/>
                  </a:cubicBezTo>
                  <a:cubicBezTo>
                    <a:pt x="6731" y="328"/>
                    <a:pt x="6633" y="262"/>
                    <a:pt x="6565" y="198"/>
                  </a:cubicBezTo>
                  <a:cubicBezTo>
                    <a:pt x="6501" y="137"/>
                    <a:pt x="6428" y="71"/>
                    <a:pt x="6337" y="34"/>
                  </a:cubicBezTo>
                  <a:cubicBezTo>
                    <a:pt x="6318" y="27"/>
                    <a:pt x="6298" y="20"/>
                    <a:pt x="6276" y="15"/>
                  </a:cubicBezTo>
                  <a:cubicBezTo>
                    <a:pt x="6220" y="6"/>
                    <a:pt x="6163" y="1"/>
                    <a:pt x="6105" y="1"/>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61;p58">
              <a:extLst>
                <a:ext uri="{FF2B5EF4-FFF2-40B4-BE49-F238E27FC236}">
                  <a16:creationId xmlns:a16="http://schemas.microsoft.com/office/drawing/2014/main" id="{409A7F4F-DCE5-26DB-F69D-00F14211EF3F}"/>
                </a:ext>
              </a:extLst>
            </p:cNvPr>
            <p:cNvSpPr/>
            <p:nvPr/>
          </p:nvSpPr>
          <p:spPr>
            <a:xfrm>
              <a:off x="6822163" y="3607622"/>
              <a:ext cx="892936" cy="300368"/>
            </a:xfrm>
            <a:custGeom>
              <a:avLst/>
              <a:gdLst/>
              <a:ahLst/>
              <a:cxnLst/>
              <a:rect l="l" t="t" r="r" b="b"/>
              <a:pathLst>
                <a:path w="10057" h="3383" extrusionOk="0">
                  <a:moveTo>
                    <a:pt x="4466" y="0"/>
                  </a:moveTo>
                  <a:cubicBezTo>
                    <a:pt x="4126" y="0"/>
                    <a:pt x="3769" y="110"/>
                    <a:pt x="3341" y="345"/>
                  </a:cubicBezTo>
                  <a:cubicBezTo>
                    <a:pt x="2804" y="638"/>
                    <a:pt x="2269" y="1049"/>
                    <a:pt x="1658" y="1635"/>
                  </a:cubicBezTo>
                  <a:lnTo>
                    <a:pt x="1633" y="1660"/>
                  </a:lnTo>
                  <a:cubicBezTo>
                    <a:pt x="1443" y="1843"/>
                    <a:pt x="1237" y="2009"/>
                    <a:pt x="1039" y="2173"/>
                  </a:cubicBezTo>
                  <a:cubicBezTo>
                    <a:pt x="719" y="2437"/>
                    <a:pt x="387" y="2710"/>
                    <a:pt x="108" y="3043"/>
                  </a:cubicBezTo>
                  <a:cubicBezTo>
                    <a:pt x="89" y="3067"/>
                    <a:pt x="69" y="3089"/>
                    <a:pt x="52" y="3114"/>
                  </a:cubicBezTo>
                  <a:cubicBezTo>
                    <a:pt x="25" y="3141"/>
                    <a:pt x="11" y="3172"/>
                    <a:pt x="6" y="3209"/>
                  </a:cubicBezTo>
                  <a:cubicBezTo>
                    <a:pt x="1" y="3294"/>
                    <a:pt x="91" y="3341"/>
                    <a:pt x="184" y="3353"/>
                  </a:cubicBezTo>
                  <a:cubicBezTo>
                    <a:pt x="333" y="3368"/>
                    <a:pt x="482" y="3375"/>
                    <a:pt x="631" y="3375"/>
                  </a:cubicBezTo>
                  <a:cubicBezTo>
                    <a:pt x="712" y="3375"/>
                    <a:pt x="790" y="3383"/>
                    <a:pt x="870" y="3383"/>
                  </a:cubicBezTo>
                  <a:cubicBezTo>
                    <a:pt x="880" y="3383"/>
                    <a:pt x="890" y="3383"/>
                    <a:pt x="900" y="3382"/>
                  </a:cubicBezTo>
                  <a:cubicBezTo>
                    <a:pt x="1013" y="3378"/>
                    <a:pt x="1127" y="3365"/>
                    <a:pt x="1242" y="3363"/>
                  </a:cubicBezTo>
                  <a:cubicBezTo>
                    <a:pt x="1257" y="3362"/>
                    <a:pt x="1271" y="3362"/>
                    <a:pt x="1286" y="3362"/>
                  </a:cubicBezTo>
                  <a:cubicBezTo>
                    <a:pt x="1327" y="3362"/>
                    <a:pt x="1368" y="3364"/>
                    <a:pt x="1409" y="3364"/>
                  </a:cubicBezTo>
                  <a:cubicBezTo>
                    <a:pt x="1423" y="3364"/>
                    <a:pt x="1438" y="3363"/>
                    <a:pt x="1452" y="3363"/>
                  </a:cubicBezTo>
                  <a:cubicBezTo>
                    <a:pt x="1521" y="3360"/>
                    <a:pt x="1589" y="3341"/>
                    <a:pt x="1655" y="3341"/>
                  </a:cubicBezTo>
                  <a:lnTo>
                    <a:pt x="3867" y="3341"/>
                  </a:lnTo>
                  <a:lnTo>
                    <a:pt x="5773" y="3316"/>
                  </a:lnTo>
                  <a:lnTo>
                    <a:pt x="5773" y="3275"/>
                  </a:lnTo>
                  <a:lnTo>
                    <a:pt x="8464" y="3275"/>
                  </a:lnTo>
                  <a:cubicBezTo>
                    <a:pt x="8613" y="3275"/>
                    <a:pt x="8764" y="3294"/>
                    <a:pt x="8913" y="3297"/>
                  </a:cubicBezTo>
                  <a:cubicBezTo>
                    <a:pt x="9000" y="3300"/>
                    <a:pt x="9088" y="3302"/>
                    <a:pt x="9175" y="3302"/>
                  </a:cubicBezTo>
                  <a:cubicBezTo>
                    <a:pt x="9349" y="3302"/>
                    <a:pt x="9523" y="3295"/>
                    <a:pt x="9695" y="3282"/>
                  </a:cubicBezTo>
                  <a:cubicBezTo>
                    <a:pt x="9722" y="3280"/>
                    <a:pt x="9754" y="3280"/>
                    <a:pt x="9783" y="3280"/>
                  </a:cubicBezTo>
                  <a:cubicBezTo>
                    <a:pt x="9891" y="3275"/>
                    <a:pt x="9998" y="3272"/>
                    <a:pt x="10035" y="3207"/>
                  </a:cubicBezTo>
                  <a:cubicBezTo>
                    <a:pt x="10057" y="3165"/>
                    <a:pt x="10050" y="3114"/>
                    <a:pt x="10010" y="3045"/>
                  </a:cubicBezTo>
                  <a:cubicBezTo>
                    <a:pt x="10003" y="3031"/>
                    <a:pt x="9993" y="3016"/>
                    <a:pt x="9984" y="3004"/>
                  </a:cubicBezTo>
                  <a:cubicBezTo>
                    <a:pt x="9681" y="2559"/>
                    <a:pt x="9356" y="2090"/>
                    <a:pt x="9006" y="1645"/>
                  </a:cubicBezTo>
                  <a:cubicBezTo>
                    <a:pt x="8855" y="1454"/>
                    <a:pt x="8688" y="1256"/>
                    <a:pt x="8471" y="1120"/>
                  </a:cubicBezTo>
                  <a:cubicBezTo>
                    <a:pt x="8114" y="895"/>
                    <a:pt x="7679" y="878"/>
                    <a:pt x="7261" y="861"/>
                  </a:cubicBezTo>
                  <a:lnTo>
                    <a:pt x="7090" y="853"/>
                  </a:lnTo>
                  <a:cubicBezTo>
                    <a:pt x="6985" y="848"/>
                    <a:pt x="6846" y="839"/>
                    <a:pt x="6709" y="819"/>
                  </a:cubicBezTo>
                  <a:cubicBezTo>
                    <a:pt x="6643" y="812"/>
                    <a:pt x="6587" y="802"/>
                    <a:pt x="6531" y="790"/>
                  </a:cubicBezTo>
                  <a:cubicBezTo>
                    <a:pt x="6494" y="782"/>
                    <a:pt x="6460" y="773"/>
                    <a:pt x="6423" y="763"/>
                  </a:cubicBezTo>
                  <a:cubicBezTo>
                    <a:pt x="6174" y="694"/>
                    <a:pt x="5939" y="570"/>
                    <a:pt x="5702" y="440"/>
                  </a:cubicBezTo>
                  <a:lnTo>
                    <a:pt x="5646" y="408"/>
                  </a:lnTo>
                  <a:cubicBezTo>
                    <a:pt x="5414" y="281"/>
                    <a:pt x="5172" y="147"/>
                    <a:pt x="4918" y="69"/>
                  </a:cubicBezTo>
                  <a:cubicBezTo>
                    <a:pt x="4822" y="39"/>
                    <a:pt x="4722" y="17"/>
                    <a:pt x="4620" y="8"/>
                  </a:cubicBezTo>
                  <a:lnTo>
                    <a:pt x="4612" y="8"/>
                  </a:lnTo>
                  <a:cubicBezTo>
                    <a:pt x="4566" y="3"/>
                    <a:pt x="4519" y="0"/>
                    <a:pt x="4473"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62;p58">
              <a:extLst>
                <a:ext uri="{FF2B5EF4-FFF2-40B4-BE49-F238E27FC236}">
                  <a16:creationId xmlns:a16="http://schemas.microsoft.com/office/drawing/2014/main" id="{BDC28869-EAA9-96C9-0F59-A1D6D2B4115B}"/>
                </a:ext>
              </a:extLst>
            </p:cNvPr>
            <p:cNvSpPr/>
            <p:nvPr/>
          </p:nvSpPr>
          <p:spPr>
            <a:xfrm>
              <a:off x="6826513" y="3607622"/>
              <a:ext cx="886277" cy="277106"/>
            </a:xfrm>
            <a:custGeom>
              <a:avLst/>
              <a:gdLst/>
              <a:ahLst/>
              <a:cxnLst/>
              <a:rect l="l" t="t" r="r" b="b"/>
              <a:pathLst>
                <a:path w="9982" h="3121" extrusionOk="0">
                  <a:moveTo>
                    <a:pt x="4414" y="0"/>
                  </a:moveTo>
                  <a:cubicBezTo>
                    <a:pt x="4074" y="0"/>
                    <a:pt x="3718" y="110"/>
                    <a:pt x="3290" y="342"/>
                  </a:cubicBezTo>
                  <a:cubicBezTo>
                    <a:pt x="2752" y="638"/>
                    <a:pt x="2217" y="1046"/>
                    <a:pt x="1606" y="1635"/>
                  </a:cubicBezTo>
                  <a:lnTo>
                    <a:pt x="1582" y="1660"/>
                  </a:lnTo>
                  <a:cubicBezTo>
                    <a:pt x="1391" y="1840"/>
                    <a:pt x="1186" y="2009"/>
                    <a:pt x="988" y="2170"/>
                  </a:cubicBezTo>
                  <a:cubicBezTo>
                    <a:pt x="668" y="2437"/>
                    <a:pt x="336" y="2710"/>
                    <a:pt x="57" y="3043"/>
                  </a:cubicBezTo>
                  <a:cubicBezTo>
                    <a:pt x="40" y="3062"/>
                    <a:pt x="6" y="3089"/>
                    <a:pt x="1" y="3116"/>
                  </a:cubicBezTo>
                  <a:cubicBezTo>
                    <a:pt x="1" y="3119"/>
                    <a:pt x="1" y="3121"/>
                    <a:pt x="1" y="3121"/>
                  </a:cubicBezTo>
                  <a:lnTo>
                    <a:pt x="11" y="3121"/>
                  </a:lnTo>
                  <a:cubicBezTo>
                    <a:pt x="96" y="3101"/>
                    <a:pt x="142" y="3038"/>
                    <a:pt x="196" y="2977"/>
                  </a:cubicBezTo>
                  <a:cubicBezTo>
                    <a:pt x="255" y="2911"/>
                    <a:pt x="316" y="2847"/>
                    <a:pt x="380" y="2786"/>
                  </a:cubicBezTo>
                  <a:cubicBezTo>
                    <a:pt x="585" y="2586"/>
                    <a:pt x="807" y="2403"/>
                    <a:pt x="1027" y="2219"/>
                  </a:cubicBezTo>
                  <a:cubicBezTo>
                    <a:pt x="1228" y="2056"/>
                    <a:pt x="1430" y="1887"/>
                    <a:pt x="1623" y="1704"/>
                  </a:cubicBezTo>
                  <a:lnTo>
                    <a:pt x="1650" y="1679"/>
                  </a:lnTo>
                  <a:cubicBezTo>
                    <a:pt x="2256" y="1095"/>
                    <a:pt x="2789" y="687"/>
                    <a:pt x="3319" y="396"/>
                  </a:cubicBezTo>
                  <a:cubicBezTo>
                    <a:pt x="3737" y="167"/>
                    <a:pt x="4086" y="59"/>
                    <a:pt x="4411" y="59"/>
                  </a:cubicBezTo>
                  <a:cubicBezTo>
                    <a:pt x="4414" y="59"/>
                    <a:pt x="4418" y="59"/>
                    <a:pt x="4421" y="59"/>
                  </a:cubicBezTo>
                  <a:cubicBezTo>
                    <a:pt x="4465" y="59"/>
                    <a:pt x="4509" y="61"/>
                    <a:pt x="4561" y="66"/>
                  </a:cubicBezTo>
                  <a:cubicBezTo>
                    <a:pt x="4659" y="79"/>
                    <a:pt x="4754" y="98"/>
                    <a:pt x="4849" y="127"/>
                  </a:cubicBezTo>
                  <a:cubicBezTo>
                    <a:pt x="5096" y="206"/>
                    <a:pt x="5333" y="338"/>
                    <a:pt x="5565" y="465"/>
                  </a:cubicBezTo>
                  <a:lnTo>
                    <a:pt x="5619" y="494"/>
                  </a:lnTo>
                  <a:cubicBezTo>
                    <a:pt x="5861" y="628"/>
                    <a:pt x="6098" y="753"/>
                    <a:pt x="6355" y="824"/>
                  </a:cubicBezTo>
                  <a:cubicBezTo>
                    <a:pt x="6391" y="834"/>
                    <a:pt x="6430" y="843"/>
                    <a:pt x="6467" y="851"/>
                  </a:cubicBezTo>
                  <a:cubicBezTo>
                    <a:pt x="6523" y="863"/>
                    <a:pt x="6582" y="873"/>
                    <a:pt x="6650" y="883"/>
                  </a:cubicBezTo>
                  <a:cubicBezTo>
                    <a:pt x="6789" y="902"/>
                    <a:pt x="6931" y="909"/>
                    <a:pt x="7036" y="914"/>
                  </a:cubicBezTo>
                  <a:cubicBezTo>
                    <a:pt x="7095" y="917"/>
                    <a:pt x="7151" y="919"/>
                    <a:pt x="7207" y="922"/>
                  </a:cubicBezTo>
                  <a:cubicBezTo>
                    <a:pt x="7637" y="939"/>
                    <a:pt x="8043" y="956"/>
                    <a:pt x="8388" y="1173"/>
                  </a:cubicBezTo>
                  <a:cubicBezTo>
                    <a:pt x="8595" y="1303"/>
                    <a:pt x="8757" y="1498"/>
                    <a:pt x="8906" y="1684"/>
                  </a:cubicBezTo>
                  <a:cubicBezTo>
                    <a:pt x="9096" y="1924"/>
                    <a:pt x="9277" y="2170"/>
                    <a:pt x="9456" y="2420"/>
                  </a:cubicBezTo>
                  <a:cubicBezTo>
                    <a:pt x="9539" y="2537"/>
                    <a:pt x="9619" y="2654"/>
                    <a:pt x="9700" y="2772"/>
                  </a:cubicBezTo>
                  <a:cubicBezTo>
                    <a:pt x="9776" y="2881"/>
                    <a:pt x="9842" y="3001"/>
                    <a:pt x="9944" y="3084"/>
                  </a:cubicBezTo>
                  <a:cubicBezTo>
                    <a:pt x="9952" y="3090"/>
                    <a:pt x="9960" y="3095"/>
                    <a:pt x="9967" y="3095"/>
                  </a:cubicBezTo>
                  <a:cubicBezTo>
                    <a:pt x="9971" y="3095"/>
                    <a:pt x="9976" y="3093"/>
                    <a:pt x="9979" y="3087"/>
                  </a:cubicBezTo>
                  <a:lnTo>
                    <a:pt x="9976" y="3084"/>
                  </a:lnTo>
                  <a:cubicBezTo>
                    <a:pt x="9981" y="3072"/>
                    <a:pt x="9966" y="3055"/>
                    <a:pt x="9961" y="3045"/>
                  </a:cubicBezTo>
                  <a:cubicBezTo>
                    <a:pt x="9957" y="3040"/>
                    <a:pt x="9954" y="3033"/>
                    <a:pt x="9952" y="3028"/>
                  </a:cubicBezTo>
                  <a:cubicBezTo>
                    <a:pt x="9944" y="3021"/>
                    <a:pt x="9939" y="3011"/>
                    <a:pt x="9935" y="3001"/>
                  </a:cubicBezTo>
                  <a:cubicBezTo>
                    <a:pt x="9629" y="2559"/>
                    <a:pt x="9304" y="2090"/>
                    <a:pt x="8955" y="1645"/>
                  </a:cubicBezTo>
                  <a:cubicBezTo>
                    <a:pt x="8803" y="1452"/>
                    <a:pt x="8637" y="1256"/>
                    <a:pt x="8422" y="1120"/>
                  </a:cubicBezTo>
                  <a:cubicBezTo>
                    <a:pt x="8063" y="892"/>
                    <a:pt x="7628" y="875"/>
                    <a:pt x="7210" y="861"/>
                  </a:cubicBezTo>
                  <a:lnTo>
                    <a:pt x="7041" y="851"/>
                  </a:lnTo>
                  <a:cubicBezTo>
                    <a:pt x="6934" y="846"/>
                    <a:pt x="6794" y="839"/>
                    <a:pt x="6658" y="819"/>
                  </a:cubicBezTo>
                  <a:cubicBezTo>
                    <a:pt x="6592" y="812"/>
                    <a:pt x="6535" y="799"/>
                    <a:pt x="6479" y="790"/>
                  </a:cubicBezTo>
                  <a:cubicBezTo>
                    <a:pt x="6442" y="782"/>
                    <a:pt x="6408" y="773"/>
                    <a:pt x="6372" y="763"/>
                  </a:cubicBezTo>
                  <a:cubicBezTo>
                    <a:pt x="6122" y="694"/>
                    <a:pt x="5888" y="570"/>
                    <a:pt x="5651" y="438"/>
                  </a:cubicBezTo>
                  <a:lnTo>
                    <a:pt x="5594" y="408"/>
                  </a:lnTo>
                  <a:cubicBezTo>
                    <a:pt x="5362" y="279"/>
                    <a:pt x="5120" y="147"/>
                    <a:pt x="4866" y="69"/>
                  </a:cubicBezTo>
                  <a:cubicBezTo>
                    <a:pt x="4771" y="37"/>
                    <a:pt x="4671" y="17"/>
                    <a:pt x="4568" y="8"/>
                  </a:cubicBezTo>
                  <a:lnTo>
                    <a:pt x="4561" y="8"/>
                  </a:lnTo>
                  <a:cubicBezTo>
                    <a:pt x="4514" y="3"/>
                    <a:pt x="4468" y="0"/>
                    <a:pt x="44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63;p58">
              <a:extLst>
                <a:ext uri="{FF2B5EF4-FFF2-40B4-BE49-F238E27FC236}">
                  <a16:creationId xmlns:a16="http://schemas.microsoft.com/office/drawing/2014/main" id="{1613CE82-E879-3B9E-501F-908D590F56BB}"/>
                </a:ext>
              </a:extLst>
            </p:cNvPr>
            <p:cNvSpPr/>
            <p:nvPr/>
          </p:nvSpPr>
          <p:spPr>
            <a:xfrm>
              <a:off x="6938920" y="3825066"/>
              <a:ext cx="491972" cy="106190"/>
            </a:xfrm>
            <a:custGeom>
              <a:avLst/>
              <a:gdLst/>
              <a:ahLst/>
              <a:cxnLst/>
              <a:rect l="l" t="t" r="r" b="b"/>
              <a:pathLst>
                <a:path w="5541" h="1196" extrusionOk="0">
                  <a:moveTo>
                    <a:pt x="2038" y="0"/>
                  </a:moveTo>
                  <a:cubicBezTo>
                    <a:pt x="1965" y="0"/>
                    <a:pt x="1892" y="3"/>
                    <a:pt x="1819" y="7"/>
                  </a:cubicBezTo>
                  <a:cubicBezTo>
                    <a:pt x="1733" y="10"/>
                    <a:pt x="1648" y="24"/>
                    <a:pt x="1565" y="49"/>
                  </a:cubicBezTo>
                  <a:cubicBezTo>
                    <a:pt x="1460" y="88"/>
                    <a:pt x="1357" y="139"/>
                    <a:pt x="1264" y="208"/>
                  </a:cubicBezTo>
                  <a:cubicBezTo>
                    <a:pt x="1032" y="359"/>
                    <a:pt x="795" y="516"/>
                    <a:pt x="563" y="672"/>
                  </a:cubicBezTo>
                  <a:cubicBezTo>
                    <a:pt x="526" y="696"/>
                    <a:pt x="489" y="723"/>
                    <a:pt x="453" y="750"/>
                  </a:cubicBezTo>
                  <a:cubicBezTo>
                    <a:pt x="384" y="804"/>
                    <a:pt x="309" y="853"/>
                    <a:pt x="230" y="897"/>
                  </a:cubicBezTo>
                  <a:cubicBezTo>
                    <a:pt x="135" y="946"/>
                    <a:pt x="71" y="977"/>
                    <a:pt x="8" y="1087"/>
                  </a:cubicBezTo>
                  <a:cubicBezTo>
                    <a:pt x="3" y="1097"/>
                    <a:pt x="1" y="1107"/>
                    <a:pt x="6" y="1117"/>
                  </a:cubicBezTo>
                  <a:cubicBezTo>
                    <a:pt x="10" y="1124"/>
                    <a:pt x="18" y="1131"/>
                    <a:pt x="28" y="1134"/>
                  </a:cubicBezTo>
                  <a:cubicBezTo>
                    <a:pt x="223" y="1174"/>
                    <a:pt x="420" y="1196"/>
                    <a:pt x="620" y="1196"/>
                  </a:cubicBezTo>
                  <a:cubicBezTo>
                    <a:pt x="640" y="1196"/>
                    <a:pt x="660" y="1195"/>
                    <a:pt x="680" y="1195"/>
                  </a:cubicBezTo>
                  <a:cubicBezTo>
                    <a:pt x="785" y="1195"/>
                    <a:pt x="893" y="1193"/>
                    <a:pt x="998" y="1190"/>
                  </a:cubicBezTo>
                  <a:lnTo>
                    <a:pt x="3874" y="1112"/>
                  </a:lnTo>
                  <a:cubicBezTo>
                    <a:pt x="4116" y="1105"/>
                    <a:pt x="4362" y="1099"/>
                    <a:pt x="4609" y="1099"/>
                  </a:cubicBezTo>
                  <a:cubicBezTo>
                    <a:pt x="4905" y="1099"/>
                    <a:pt x="5202" y="1108"/>
                    <a:pt x="5497" y="1139"/>
                  </a:cubicBezTo>
                  <a:cubicBezTo>
                    <a:pt x="5511" y="1139"/>
                    <a:pt x="5526" y="1129"/>
                    <a:pt x="5531" y="1112"/>
                  </a:cubicBezTo>
                  <a:cubicBezTo>
                    <a:pt x="5541" y="1046"/>
                    <a:pt x="5431" y="970"/>
                    <a:pt x="5074" y="799"/>
                  </a:cubicBezTo>
                  <a:cubicBezTo>
                    <a:pt x="5035" y="780"/>
                    <a:pt x="5003" y="765"/>
                    <a:pt x="4988" y="755"/>
                  </a:cubicBezTo>
                  <a:lnTo>
                    <a:pt x="4377" y="415"/>
                  </a:lnTo>
                  <a:cubicBezTo>
                    <a:pt x="4304" y="371"/>
                    <a:pt x="4228" y="335"/>
                    <a:pt x="4150" y="305"/>
                  </a:cubicBezTo>
                  <a:cubicBezTo>
                    <a:pt x="4074" y="281"/>
                    <a:pt x="3994" y="261"/>
                    <a:pt x="3916" y="252"/>
                  </a:cubicBezTo>
                  <a:lnTo>
                    <a:pt x="3300" y="144"/>
                  </a:lnTo>
                  <a:cubicBezTo>
                    <a:pt x="2889" y="73"/>
                    <a:pt x="2464" y="0"/>
                    <a:pt x="2038"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64;p58">
              <a:extLst>
                <a:ext uri="{FF2B5EF4-FFF2-40B4-BE49-F238E27FC236}">
                  <a16:creationId xmlns:a16="http://schemas.microsoft.com/office/drawing/2014/main" id="{9CC834D9-966E-27A5-451C-DE9D17078DC4}"/>
                </a:ext>
              </a:extLst>
            </p:cNvPr>
            <p:cNvSpPr/>
            <p:nvPr/>
          </p:nvSpPr>
          <p:spPr>
            <a:xfrm>
              <a:off x="6784072" y="3623427"/>
              <a:ext cx="188141" cy="136111"/>
            </a:xfrm>
            <a:custGeom>
              <a:avLst/>
              <a:gdLst/>
              <a:ahLst/>
              <a:cxnLst/>
              <a:rect l="l" t="t" r="r" b="b"/>
              <a:pathLst>
                <a:path w="2119" h="1533" extrusionOk="0">
                  <a:moveTo>
                    <a:pt x="48" y="0"/>
                  </a:moveTo>
                  <a:cubicBezTo>
                    <a:pt x="21" y="0"/>
                    <a:pt x="1" y="39"/>
                    <a:pt x="29" y="57"/>
                  </a:cubicBezTo>
                  <a:cubicBezTo>
                    <a:pt x="716" y="533"/>
                    <a:pt x="1402" y="1027"/>
                    <a:pt x="2065" y="1528"/>
                  </a:cubicBezTo>
                  <a:cubicBezTo>
                    <a:pt x="2070" y="1530"/>
                    <a:pt x="2077" y="1533"/>
                    <a:pt x="2084" y="1533"/>
                  </a:cubicBezTo>
                  <a:cubicBezTo>
                    <a:pt x="2094" y="1533"/>
                    <a:pt x="2101" y="1528"/>
                    <a:pt x="2109" y="1521"/>
                  </a:cubicBezTo>
                  <a:cubicBezTo>
                    <a:pt x="2119" y="1509"/>
                    <a:pt x="2116" y="1487"/>
                    <a:pt x="2101" y="1477"/>
                  </a:cubicBezTo>
                  <a:cubicBezTo>
                    <a:pt x="1439" y="976"/>
                    <a:pt x="752" y="482"/>
                    <a:pt x="66" y="6"/>
                  </a:cubicBezTo>
                  <a:cubicBezTo>
                    <a:pt x="60" y="2"/>
                    <a:pt x="54" y="0"/>
                    <a:pt x="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65;p58">
              <a:extLst>
                <a:ext uri="{FF2B5EF4-FFF2-40B4-BE49-F238E27FC236}">
                  <a16:creationId xmlns:a16="http://schemas.microsoft.com/office/drawing/2014/main" id="{90DF9AC9-3EA7-16F9-DAE9-8F29E63069FE}"/>
                </a:ext>
              </a:extLst>
            </p:cNvPr>
            <p:cNvSpPr/>
            <p:nvPr/>
          </p:nvSpPr>
          <p:spPr>
            <a:xfrm>
              <a:off x="6453956" y="3858006"/>
              <a:ext cx="348136" cy="401675"/>
            </a:xfrm>
            <a:custGeom>
              <a:avLst/>
              <a:gdLst/>
              <a:ahLst/>
              <a:cxnLst/>
              <a:rect l="l" t="t" r="r" b="b"/>
              <a:pathLst>
                <a:path w="3921" h="4524" extrusionOk="0">
                  <a:moveTo>
                    <a:pt x="3012" y="0"/>
                  </a:moveTo>
                  <a:cubicBezTo>
                    <a:pt x="3007" y="0"/>
                    <a:pt x="2999" y="3"/>
                    <a:pt x="2994" y="5"/>
                  </a:cubicBezTo>
                  <a:lnTo>
                    <a:pt x="2992" y="10"/>
                  </a:lnTo>
                  <a:lnTo>
                    <a:pt x="492" y="2276"/>
                  </a:lnTo>
                  <a:cubicBezTo>
                    <a:pt x="487" y="2278"/>
                    <a:pt x="485" y="2280"/>
                    <a:pt x="485" y="2285"/>
                  </a:cubicBezTo>
                  <a:cubicBezTo>
                    <a:pt x="482" y="2290"/>
                    <a:pt x="482" y="2298"/>
                    <a:pt x="480" y="2302"/>
                  </a:cubicBezTo>
                  <a:cubicBezTo>
                    <a:pt x="480" y="2305"/>
                    <a:pt x="480" y="2310"/>
                    <a:pt x="480" y="2312"/>
                  </a:cubicBezTo>
                  <a:cubicBezTo>
                    <a:pt x="475" y="2334"/>
                    <a:pt x="470" y="2356"/>
                    <a:pt x="465" y="2378"/>
                  </a:cubicBezTo>
                  <a:cubicBezTo>
                    <a:pt x="446" y="2466"/>
                    <a:pt x="426" y="2554"/>
                    <a:pt x="409" y="2642"/>
                  </a:cubicBezTo>
                  <a:cubicBezTo>
                    <a:pt x="377" y="2774"/>
                    <a:pt x="350" y="2908"/>
                    <a:pt x="321" y="3040"/>
                  </a:cubicBezTo>
                  <a:cubicBezTo>
                    <a:pt x="284" y="3209"/>
                    <a:pt x="248" y="3375"/>
                    <a:pt x="211" y="3546"/>
                  </a:cubicBezTo>
                  <a:cubicBezTo>
                    <a:pt x="169" y="3742"/>
                    <a:pt x="128" y="3935"/>
                    <a:pt x="86" y="4130"/>
                  </a:cubicBezTo>
                  <a:cubicBezTo>
                    <a:pt x="59" y="4248"/>
                    <a:pt x="35" y="4367"/>
                    <a:pt x="8" y="4485"/>
                  </a:cubicBezTo>
                  <a:cubicBezTo>
                    <a:pt x="6" y="4497"/>
                    <a:pt x="3" y="4509"/>
                    <a:pt x="1" y="4521"/>
                  </a:cubicBezTo>
                  <a:lnTo>
                    <a:pt x="3290" y="4524"/>
                  </a:lnTo>
                  <a:cubicBezTo>
                    <a:pt x="3297" y="4512"/>
                    <a:pt x="3305" y="4499"/>
                    <a:pt x="3310" y="4487"/>
                  </a:cubicBezTo>
                  <a:cubicBezTo>
                    <a:pt x="3376" y="4367"/>
                    <a:pt x="3442" y="4248"/>
                    <a:pt x="3508" y="4128"/>
                  </a:cubicBezTo>
                  <a:cubicBezTo>
                    <a:pt x="3574" y="4008"/>
                    <a:pt x="3640" y="3886"/>
                    <a:pt x="3706" y="3766"/>
                  </a:cubicBezTo>
                  <a:cubicBezTo>
                    <a:pt x="3752" y="3683"/>
                    <a:pt x="3798" y="3600"/>
                    <a:pt x="3842" y="3515"/>
                  </a:cubicBezTo>
                  <a:cubicBezTo>
                    <a:pt x="3864" y="3475"/>
                    <a:pt x="3886" y="3436"/>
                    <a:pt x="3908" y="3395"/>
                  </a:cubicBezTo>
                  <a:lnTo>
                    <a:pt x="3908" y="3392"/>
                  </a:lnTo>
                  <a:cubicBezTo>
                    <a:pt x="3911" y="3390"/>
                    <a:pt x="3913" y="3387"/>
                    <a:pt x="3913" y="3385"/>
                  </a:cubicBezTo>
                  <a:lnTo>
                    <a:pt x="3918" y="3378"/>
                  </a:lnTo>
                  <a:cubicBezTo>
                    <a:pt x="3921" y="3373"/>
                    <a:pt x="3921" y="3368"/>
                    <a:pt x="3921" y="3363"/>
                  </a:cubicBezTo>
                  <a:lnTo>
                    <a:pt x="3034" y="32"/>
                  </a:lnTo>
                  <a:lnTo>
                    <a:pt x="3031" y="30"/>
                  </a:lnTo>
                  <a:lnTo>
                    <a:pt x="3029" y="18"/>
                  </a:lnTo>
                  <a:cubicBezTo>
                    <a:pt x="3029" y="8"/>
                    <a:pt x="3021" y="3"/>
                    <a:pt x="3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66;p58">
              <a:extLst>
                <a:ext uri="{FF2B5EF4-FFF2-40B4-BE49-F238E27FC236}">
                  <a16:creationId xmlns:a16="http://schemas.microsoft.com/office/drawing/2014/main" id="{B594F655-B417-6A29-D3A2-EACB2414BD37}"/>
                </a:ext>
              </a:extLst>
            </p:cNvPr>
            <p:cNvSpPr/>
            <p:nvPr/>
          </p:nvSpPr>
          <p:spPr>
            <a:xfrm>
              <a:off x="6495687" y="4061510"/>
              <a:ext cx="306228" cy="106012"/>
            </a:xfrm>
            <a:custGeom>
              <a:avLst/>
              <a:gdLst/>
              <a:ahLst/>
              <a:cxnLst/>
              <a:rect l="l" t="t" r="r" b="b"/>
              <a:pathLst>
                <a:path w="3449" h="1194" extrusionOk="0">
                  <a:moveTo>
                    <a:pt x="31" y="1"/>
                  </a:moveTo>
                  <a:cubicBezTo>
                    <a:pt x="15" y="1"/>
                    <a:pt x="0" y="22"/>
                    <a:pt x="17" y="37"/>
                  </a:cubicBezTo>
                  <a:lnTo>
                    <a:pt x="587" y="587"/>
                  </a:lnTo>
                  <a:cubicBezTo>
                    <a:pt x="589" y="590"/>
                    <a:pt x="591" y="592"/>
                    <a:pt x="594" y="592"/>
                  </a:cubicBezTo>
                  <a:lnTo>
                    <a:pt x="596" y="597"/>
                  </a:lnTo>
                  <a:lnTo>
                    <a:pt x="2544" y="1193"/>
                  </a:lnTo>
                  <a:lnTo>
                    <a:pt x="2551" y="1193"/>
                  </a:lnTo>
                  <a:lnTo>
                    <a:pt x="3429" y="1110"/>
                  </a:lnTo>
                  <a:cubicBezTo>
                    <a:pt x="3438" y="1108"/>
                    <a:pt x="3448" y="1098"/>
                    <a:pt x="3446" y="1086"/>
                  </a:cubicBezTo>
                  <a:cubicBezTo>
                    <a:pt x="3446" y="1073"/>
                    <a:pt x="3436" y="1066"/>
                    <a:pt x="3424" y="1066"/>
                  </a:cubicBezTo>
                  <a:lnTo>
                    <a:pt x="2551" y="1149"/>
                  </a:lnTo>
                  <a:lnTo>
                    <a:pt x="616" y="558"/>
                  </a:lnTo>
                  <a:lnTo>
                    <a:pt x="46" y="8"/>
                  </a:lnTo>
                  <a:cubicBezTo>
                    <a:pt x="42" y="3"/>
                    <a:pt x="36" y="1"/>
                    <a:pt x="31" y="1"/>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67;p58">
              <a:extLst>
                <a:ext uri="{FF2B5EF4-FFF2-40B4-BE49-F238E27FC236}">
                  <a16:creationId xmlns:a16="http://schemas.microsoft.com/office/drawing/2014/main" id="{80AA895B-B471-287C-7DD2-E3CDAF899C74}"/>
                </a:ext>
              </a:extLst>
            </p:cNvPr>
            <p:cNvSpPr/>
            <p:nvPr/>
          </p:nvSpPr>
          <p:spPr>
            <a:xfrm>
              <a:off x="6508650" y="3858450"/>
              <a:ext cx="214688" cy="401675"/>
            </a:xfrm>
            <a:custGeom>
              <a:avLst/>
              <a:gdLst/>
              <a:ahLst/>
              <a:cxnLst/>
              <a:rect l="l" t="t" r="r" b="b"/>
              <a:pathLst>
                <a:path w="2418" h="4524" extrusionOk="0">
                  <a:moveTo>
                    <a:pt x="2396" y="0"/>
                  </a:moveTo>
                  <a:cubicBezTo>
                    <a:pt x="2388" y="5"/>
                    <a:pt x="2381" y="13"/>
                    <a:pt x="2376" y="22"/>
                  </a:cubicBezTo>
                  <a:lnTo>
                    <a:pt x="2374" y="22"/>
                  </a:lnTo>
                  <a:cubicBezTo>
                    <a:pt x="2371" y="27"/>
                    <a:pt x="2369" y="30"/>
                    <a:pt x="2366" y="35"/>
                  </a:cubicBezTo>
                  <a:cubicBezTo>
                    <a:pt x="2364" y="37"/>
                    <a:pt x="2359" y="44"/>
                    <a:pt x="2356" y="49"/>
                  </a:cubicBezTo>
                  <a:cubicBezTo>
                    <a:pt x="2352" y="54"/>
                    <a:pt x="2347" y="61"/>
                    <a:pt x="2342" y="69"/>
                  </a:cubicBezTo>
                  <a:lnTo>
                    <a:pt x="2325" y="96"/>
                  </a:lnTo>
                  <a:lnTo>
                    <a:pt x="2305" y="125"/>
                  </a:lnTo>
                  <a:cubicBezTo>
                    <a:pt x="2298" y="137"/>
                    <a:pt x="2290" y="147"/>
                    <a:pt x="2281" y="159"/>
                  </a:cubicBezTo>
                  <a:cubicBezTo>
                    <a:pt x="2273" y="169"/>
                    <a:pt x="2264" y="184"/>
                    <a:pt x="2256" y="198"/>
                  </a:cubicBezTo>
                  <a:cubicBezTo>
                    <a:pt x="2249" y="210"/>
                    <a:pt x="2237" y="225"/>
                    <a:pt x="2227" y="237"/>
                  </a:cubicBezTo>
                  <a:cubicBezTo>
                    <a:pt x="2220" y="252"/>
                    <a:pt x="2207" y="269"/>
                    <a:pt x="2198" y="284"/>
                  </a:cubicBezTo>
                  <a:cubicBezTo>
                    <a:pt x="2188" y="298"/>
                    <a:pt x="2176" y="316"/>
                    <a:pt x="2163" y="333"/>
                  </a:cubicBezTo>
                  <a:lnTo>
                    <a:pt x="2129" y="384"/>
                  </a:lnTo>
                  <a:cubicBezTo>
                    <a:pt x="2117" y="401"/>
                    <a:pt x="2105" y="421"/>
                    <a:pt x="2093" y="438"/>
                  </a:cubicBezTo>
                  <a:cubicBezTo>
                    <a:pt x="2078" y="457"/>
                    <a:pt x="2066" y="477"/>
                    <a:pt x="2051" y="496"/>
                  </a:cubicBezTo>
                  <a:cubicBezTo>
                    <a:pt x="2039" y="516"/>
                    <a:pt x="2024" y="535"/>
                    <a:pt x="2009" y="557"/>
                  </a:cubicBezTo>
                  <a:cubicBezTo>
                    <a:pt x="1997" y="577"/>
                    <a:pt x="1983" y="599"/>
                    <a:pt x="1968" y="621"/>
                  </a:cubicBezTo>
                  <a:cubicBezTo>
                    <a:pt x="1953" y="643"/>
                    <a:pt x="1936" y="665"/>
                    <a:pt x="1924" y="685"/>
                  </a:cubicBezTo>
                  <a:lnTo>
                    <a:pt x="1877" y="753"/>
                  </a:lnTo>
                  <a:cubicBezTo>
                    <a:pt x="1860" y="775"/>
                    <a:pt x="1846" y="799"/>
                    <a:pt x="1829" y="821"/>
                  </a:cubicBezTo>
                  <a:lnTo>
                    <a:pt x="1782" y="892"/>
                  </a:lnTo>
                  <a:cubicBezTo>
                    <a:pt x="1765" y="917"/>
                    <a:pt x="1748" y="941"/>
                    <a:pt x="1733" y="963"/>
                  </a:cubicBezTo>
                  <a:cubicBezTo>
                    <a:pt x="1716" y="988"/>
                    <a:pt x="1699" y="1012"/>
                    <a:pt x="1682" y="1036"/>
                  </a:cubicBezTo>
                  <a:cubicBezTo>
                    <a:pt x="1665" y="1061"/>
                    <a:pt x="1648" y="1088"/>
                    <a:pt x="1631" y="1112"/>
                  </a:cubicBezTo>
                  <a:cubicBezTo>
                    <a:pt x="1614" y="1137"/>
                    <a:pt x="1596" y="1161"/>
                    <a:pt x="1579" y="1188"/>
                  </a:cubicBezTo>
                  <a:cubicBezTo>
                    <a:pt x="1560" y="1212"/>
                    <a:pt x="1545" y="1237"/>
                    <a:pt x="1528" y="1264"/>
                  </a:cubicBezTo>
                  <a:cubicBezTo>
                    <a:pt x="1511" y="1291"/>
                    <a:pt x="1494" y="1315"/>
                    <a:pt x="1474" y="1339"/>
                  </a:cubicBezTo>
                  <a:cubicBezTo>
                    <a:pt x="1457" y="1366"/>
                    <a:pt x="1440" y="1391"/>
                    <a:pt x="1423" y="1415"/>
                  </a:cubicBezTo>
                  <a:cubicBezTo>
                    <a:pt x="1406" y="1442"/>
                    <a:pt x="1389" y="1467"/>
                    <a:pt x="1372" y="1491"/>
                  </a:cubicBezTo>
                  <a:cubicBezTo>
                    <a:pt x="1355" y="1518"/>
                    <a:pt x="1335" y="1545"/>
                    <a:pt x="1318" y="1569"/>
                  </a:cubicBezTo>
                  <a:cubicBezTo>
                    <a:pt x="1301" y="1594"/>
                    <a:pt x="1284" y="1620"/>
                    <a:pt x="1267" y="1645"/>
                  </a:cubicBezTo>
                  <a:cubicBezTo>
                    <a:pt x="1249" y="1669"/>
                    <a:pt x="1232" y="1694"/>
                    <a:pt x="1215" y="1721"/>
                  </a:cubicBezTo>
                  <a:cubicBezTo>
                    <a:pt x="1198" y="1748"/>
                    <a:pt x="1181" y="1772"/>
                    <a:pt x="1164" y="1796"/>
                  </a:cubicBezTo>
                  <a:cubicBezTo>
                    <a:pt x="1147" y="1818"/>
                    <a:pt x="1130" y="1845"/>
                    <a:pt x="1113" y="1870"/>
                  </a:cubicBezTo>
                  <a:cubicBezTo>
                    <a:pt x="1095" y="1894"/>
                    <a:pt x="1081" y="1919"/>
                    <a:pt x="1064" y="1943"/>
                  </a:cubicBezTo>
                  <a:cubicBezTo>
                    <a:pt x="1047" y="1965"/>
                    <a:pt x="1029" y="1989"/>
                    <a:pt x="1015" y="2014"/>
                  </a:cubicBezTo>
                  <a:cubicBezTo>
                    <a:pt x="998" y="2036"/>
                    <a:pt x="983" y="2060"/>
                    <a:pt x="966" y="2085"/>
                  </a:cubicBezTo>
                  <a:cubicBezTo>
                    <a:pt x="949" y="2107"/>
                    <a:pt x="934" y="2129"/>
                    <a:pt x="920" y="2151"/>
                  </a:cubicBezTo>
                  <a:lnTo>
                    <a:pt x="876" y="2217"/>
                  </a:lnTo>
                  <a:cubicBezTo>
                    <a:pt x="861" y="2239"/>
                    <a:pt x="844" y="2261"/>
                    <a:pt x="832" y="2283"/>
                  </a:cubicBezTo>
                  <a:cubicBezTo>
                    <a:pt x="817" y="2305"/>
                    <a:pt x="802" y="2324"/>
                    <a:pt x="788" y="2344"/>
                  </a:cubicBezTo>
                  <a:cubicBezTo>
                    <a:pt x="775" y="2363"/>
                    <a:pt x="761" y="2383"/>
                    <a:pt x="748" y="2405"/>
                  </a:cubicBezTo>
                  <a:lnTo>
                    <a:pt x="709" y="2461"/>
                  </a:lnTo>
                  <a:cubicBezTo>
                    <a:pt x="697" y="2478"/>
                    <a:pt x="685" y="2495"/>
                    <a:pt x="673" y="2515"/>
                  </a:cubicBezTo>
                  <a:cubicBezTo>
                    <a:pt x="660" y="2532"/>
                    <a:pt x="651" y="2547"/>
                    <a:pt x="638" y="2564"/>
                  </a:cubicBezTo>
                  <a:cubicBezTo>
                    <a:pt x="626" y="2581"/>
                    <a:pt x="616" y="2596"/>
                    <a:pt x="607" y="2610"/>
                  </a:cubicBezTo>
                  <a:cubicBezTo>
                    <a:pt x="594" y="2627"/>
                    <a:pt x="587" y="2640"/>
                    <a:pt x="575" y="2654"/>
                  </a:cubicBezTo>
                  <a:cubicBezTo>
                    <a:pt x="565" y="2671"/>
                    <a:pt x="555" y="2681"/>
                    <a:pt x="548" y="2696"/>
                  </a:cubicBezTo>
                  <a:cubicBezTo>
                    <a:pt x="538" y="2708"/>
                    <a:pt x="531" y="2718"/>
                    <a:pt x="524" y="2730"/>
                  </a:cubicBezTo>
                  <a:lnTo>
                    <a:pt x="502" y="2762"/>
                  </a:lnTo>
                  <a:cubicBezTo>
                    <a:pt x="494" y="2771"/>
                    <a:pt x="489" y="2781"/>
                    <a:pt x="482" y="2789"/>
                  </a:cubicBezTo>
                  <a:cubicBezTo>
                    <a:pt x="477" y="2798"/>
                    <a:pt x="472" y="2806"/>
                    <a:pt x="467" y="2813"/>
                  </a:cubicBezTo>
                  <a:cubicBezTo>
                    <a:pt x="463" y="2820"/>
                    <a:pt x="458" y="2825"/>
                    <a:pt x="455" y="2830"/>
                  </a:cubicBezTo>
                  <a:cubicBezTo>
                    <a:pt x="455" y="2830"/>
                    <a:pt x="455" y="2833"/>
                    <a:pt x="453" y="2833"/>
                  </a:cubicBezTo>
                  <a:cubicBezTo>
                    <a:pt x="450" y="2837"/>
                    <a:pt x="448" y="2840"/>
                    <a:pt x="445" y="2842"/>
                  </a:cubicBezTo>
                  <a:cubicBezTo>
                    <a:pt x="443" y="2847"/>
                    <a:pt x="443" y="2850"/>
                    <a:pt x="441" y="2852"/>
                  </a:cubicBezTo>
                  <a:cubicBezTo>
                    <a:pt x="441" y="2852"/>
                    <a:pt x="438" y="2855"/>
                    <a:pt x="438" y="2855"/>
                  </a:cubicBezTo>
                  <a:cubicBezTo>
                    <a:pt x="438" y="2857"/>
                    <a:pt x="436" y="2859"/>
                    <a:pt x="436" y="2862"/>
                  </a:cubicBezTo>
                  <a:lnTo>
                    <a:pt x="431" y="2874"/>
                  </a:lnTo>
                  <a:lnTo>
                    <a:pt x="10" y="4487"/>
                  </a:lnTo>
                  <a:lnTo>
                    <a:pt x="1" y="4524"/>
                  </a:lnTo>
                  <a:lnTo>
                    <a:pt x="45" y="4519"/>
                  </a:lnTo>
                  <a:lnTo>
                    <a:pt x="54" y="4482"/>
                  </a:lnTo>
                  <a:lnTo>
                    <a:pt x="470" y="2886"/>
                  </a:lnTo>
                  <a:lnTo>
                    <a:pt x="475" y="2869"/>
                  </a:lnTo>
                  <a:cubicBezTo>
                    <a:pt x="477" y="2867"/>
                    <a:pt x="477" y="2864"/>
                    <a:pt x="480" y="2864"/>
                  </a:cubicBezTo>
                  <a:cubicBezTo>
                    <a:pt x="482" y="2859"/>
                    <a:pt x="485" y="2857"/>
                    <a:pt x="485" y="2855"/>
                  </a:cubicBezTo>
                  <a:cubicBezTo>
                    <a:pt x="485" y="2852"/>
                    <a:pt x="489" y="2850"/>
                    <a:pt x="489" y="2847"/>
                  </a:cubicBezTo>
                  <a:lnTo>
                    <a:pt x="497" y="2837"/>
                  </a:lnTo>
                  <a:cubicBezTo>
                    <a:pt x="502" y="2833"/>
                    <a:pt x="507" y="2825"/>
                    <a:pt x="509" y="2818"/>
                  </a:cubicBezTo>
                  <a:cubicBezTo>
                    <a:pt x="514" y="2813"/>
                    <a:pt x="521" y="2801"/>
                    <a:pt x="526" y="2793"/>
                  </a:cubicBezTo>
                  <a:cubicBezTo>
                    <a:pt x="533" y="2786"/>
                    <a:pt x="538" y="2774"/>
                    <a:pt x="546" y="2764"/>
                  </a:cubicBezTo>
                  <a:cubicBezTo>
                    <a:pt x="553" y="2754"/>
                    <a:pt x="560" y="2745"/>
                    <a:pt x="570" y="2732"/>
                  </a:cubicBezTo>
                  <a:cubicBezTo>
                    <a:pt x="577" y="2720"/>
                    <a:pt x="585" y="2708"/>
                    <a:pt x="594" y="2696"/>
                  </a:cubicBezTo>
                  <a:cubicBezTo>
                    <a:pt x="602" y="2684"/>
                    <a:pt x="612" y="2669"/>
                    <a:pt x="621" y="2654"/>
                  </a:cubicBezTo>
                  <a:cubicBezTo>
                    <a:pt x="631" y="2642"/>
                    <a:pt x="643" y="2625"/>
                    <a:pt x="653" y="2610"/>
                  </a:cubicBezTo>
                  <a:cubicBezTo>
                    <a:pt x="663" y="2596"/>
                    <a:pt x="675" y="2581"/>
                    <a:pt x="685" y="2564"/>
                  </a:cubicBezTo>
                  <a:cubicBezTo>
                    <a:pt x="697" y="2547"/>
                    <a:pt x="709" y="2530"/>
                    <a:pt x="719" y="2512"/>
                  </a:cubicBezTo>
                  <a:cubicBezTo>
                    <a:pt x="731" y="2495"/>
                    <a:pt x="744" y="2476"/>
                    <a:pt x="758" y="2456"/>
                  </a:cubicBezTo>
                  <a:cubicBezTo>
                    <a:pt x="770" y="2439"/>
                    <a:pt x="783" y="2420"/>
                    <a:pt x="795" y="2400"/>
                  </a:cubicBezTo>
                  <a:cubicBezTo>
                    <a:pt x="807" y="2383"/>
                    <a:pt x="822" y="2361"/>
                    <a:pt x="836" y="2341"/>
                  </a:cubicBezTo>
                  <a:cubicBezTo>
                    <a:pt x="851" y="2322"/>
                    <a:pt x="866" y="2300"/>
                    <a:pt x="878" y="2280"/>
                  </a:cubicBezTo>
                  <a:cubicBezTo>
                    <a:pt x="893" y="2261"/>
                    <a:pt x="907" y="2239"/>
                    <a:pt x="922" y="2217"/>
                  </a:cubicBezTo>
                  <a:cubicBezTo>
                    <a:pt x="939" y="2195"/>
                    <a:pt x="954" y="2173"/>
                    <a:pt x="968" y="2151"/>
                  </a:cubicBezTo>
                  <a:cubicBezTo>
                    <a:pt x="983" y="2129"/>
                    <a:pt x="1000" y="2104"/>
                    <a:pt x="1015" y="2082"/>
                  </a:cubicBezTo>
                  <a:lnTo>
                    <a:pt x="1064" y="2014"/>
                  </a:lnTo>
                  <a:cubicBezTo>
                    <a:pt x="1078" y="1989"/>
                    <a:pt x="1095" y="1965"/>
                    <a:pt x="1110" y="1941"/>
                  </a:cubicBezTo>
                  <a:cubicBezTo>
                    <a:pt x="1127" y="1919"/>
                    <a:pt x="1144" y="1894"/>
                    <a:pt x="1159" y="1870"/>
                  </a:cubicBezTo>
                  <a:cubicBezTo>
                    <a:pt x="1176" y="1845"/>
                    <a:pt x="1193" y="1821"/>
                    <a:pt x="1210" y="1796"/>
                  </a:cubicBezTo>
                  <a:cubicBezTo>
                    <a:pt x="1225" y="1772"/>
                    <a:pt x="1245" y="1748"/>
                    <a:pt x="1262" y="1721"/>
                  </a:cubicBezTo>
                  <a:lnTo>
                    <a:pt x="1313" y="1647"/>
                  </a:lnTo>
                  <a:cubicBezTo>
                    <a:pt x="1330" y="1620"/>
                    <a:pt x="1347" y="1596"/>
                    <a:pt x="1364" y="1572"/>
                  </a:cubicBezTo>
                  <a:lnTo>
                    <a:pt x="1416" y="1496"/>
                  </a:lnTo>
                  <a:cubicBezTo>
                    <a:pt x="1435" y="1469"/>
                    <a:pt x="1452" y="1445"/>
                    <a:pt x="1469" y="1420"/>
                  </a:cubicBezTo>
                  <a:cubicBezTo>
                    <a:pt x="1486" y="1393"/>
                    <a:pt x="1504" y="1369"/>
                    <a:pt x="1521" y="1342"/>
                  </a:cubicBezTo>
                  <a:lnTo>
                    <a:pt x="1572" y="1269"/>
                  </a:lnTo>
                  <a:cubicBezTo>
                    <a:pt x="1589" y="1242"/>
                    <a:pt x="1606" y="1217"/>
                    <a:pt x="1623" y="1193"/>
                  </a:cubicBezTo>
                  <a:cubicBezTo>
                    <a:pt x="1640" y="1168"/>
                    <a:pt x="1658" y="1144"/>
                    <a:pt x="1675" y="1120"/>
                  </a:cubicBezTo>
                  <a:cubicBezTo>
                    <a:pt x="1692" y="1093"/>
                    <a:pt x="1709" y="1068"/>
                    <a:pt x="1724" y="1044"/>
                  </a:cubicBezTo>
                  <a:cubicBezTo>
                    <a:pt x="1741" y="1022"/>
                    <a:pt x="1758" y="997"/>
                    <a:pt x="1775" y="973"/>
                  </a:cubicBezTo>
                  <a:cubicBezTo>
                    <a:pt x="1789" y="948"/>
                    <a:pt x="1807" y="924"/>
                    <a:pt x="1824" y="900"/>
                  </a:cubicBezTo>
                  <a:cubicBezTo>
                    <a:pt x="1838" y="875"/>
                    <a:pt x="1855" y="856"/>
                    <a:pt x="1870" y="831"/>
                  </a:cubicBezTo>
                  <a:cubicBezTo>
                    <a:pt x="1887" y="809"/>
                    <a:pt x="1902" y="787"/>
                    <a:pt x="1917" y="763"/>
                  </a:cubicBezTo>
                  <a:cubicBezTo>
                    <a:pt x="1934" y="741"/>
                    <a:pt x="1948" y="719"/>
                    <a:pt x="1963" y="697"/>
                  </a:cubicBezTo>
                  <a:cubicBezTo>
                    <a:pt x="1978" y="675"/>
                    <a:pt x="1992" y="653"/>
                    <a:pt x="2007" y="633"/>
                  </a:cubicBezTo>
                  <a:cubicBezTo>
                    <a:pt x="2022" y="614"/>
                    <a:pt x="2034" y="592"/>
                    <a:pt x="2049" y="572"/>
                  </a:cubicBezTo>
                  <a:cubicBezTo>
                    <a:pt x="2063" y="553"/>
                    <a:pt x="2075" y="533"/>
                    <a:pt x="2090" y="513"/>
                  </a:cubicBezTo>
                  <a:cubicBezTo>
                    <a:pt x="2105" y="494"/>
                    <a:pt x="2117" y="474"/>
                    <a:pt x="2129" y="455"/>
                  </a:cubicBezTo>
                  <a:cubicBezTo>
                    <a:pt x="2141" y="438"/>
                    <a:pt x="2154" y="421"/>
                    <a:pt x="2166" y="401"/>
                  </a:cubicBezTo>
                  <a:cubicBezTo>
                    <a:pt x="2178" y="382"/>
                    <a:pt x="2188" y="367"/>
                    <a:pt x="2202" y="350"/>
                  </a:cubicBezTo>
                  <a:cubicBezTo>
                    <a:pt x="2215" y="333"/>
                    <a:pt x="2222" y="318"/>
                    <a:pt x="2234" y="303"/>
                  </a:cubicBezTo>
                  <a:lnTo>
                    <a:pt x="2264" y="257"/>
                  </a:lnTo>
                  <a:cubicBezTo>
                    <a:pt x="2273" y="242"/>
                    <a:pt x="2283" y="230"/>
                    <a:pt x="2293" y="215"/>
                  </a:cubicBezTo>
                  <a:cubicBezTo>
                    <a:pt x="2303" y="203"/>
                    <a:pt x="2308" y="191"/>
                    <a:pt x="2317" y="179"/>
                  </a:cubicBezTo>
                  <a:cubicBezTo>
                    <a:pt x="2327" y="166"/>
                    <a:pt x="2332" y="157"/>
                    <a:pt x="2339" y="147"/>
                  </a:cubicBezTo>
                  <a:cubicBezTo>
                    <a:pt x="2347" y="135"/>
                    <a:pt x="2354" y="127"/>
                    <a:pt x="2361" y="118"/>
                  </a:cubicBezTo>
                  <a:cubicBezTo>
                    <a:pt x="2369" y="108"/>
                    <a:pt x="2371" y="103"/>
                    <a:pt x="2376" y="96"/>
                  </a:cubicBezTo>
                  <a:cubicBezTo>
                    <a:pt x="2376" y="96"/>
                    <a:pt x="2376" y="93"/>
                    <a:pt x="2376" y="93"/>
                  </a:cubicBezTo>
                  <a:cubicBezTo>
                    <a:pt x="2381" y="86"/>
                    <a:pt x="2386" y="78"/>
                    <a:pt x="2391" y="71"/>
                  </a:cubicBezTo>
                  <a:lnTo>
                    <a:pt x="2400" y="56"/>
                  </a:lnTo>
                  <a:lnTo>
                    <a:pt x="2408" y="47"/>
                  </a:lnTo>
                  <a:cubicBezTo>
                    <a:pt x="2413" y="42"/>
                    <a:pt x="2415" y="37"/>
                    <a:pt x="2418" y="32"/>
                  </a:cubicBezTo>
                  <a:lnTo>
                    <a:pt x="2415" y="30"/>
                  </a:lnTo>
                  <a:lnTo>
                    <a:pt x="2413" y="15"/>
                  </a:lnTo>
                  <a:cubicBezTo>
                    <a:pt x="2410" y="8"/>
                    <a:pt x="2405" y="3"/>
                    <a:pt x="2398"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68;p58">
              <a:extLst>
                <a:ext uri="{FF2B5EF4-FFF2-40B4-BE49-F238E27FC236}">
                  <a16:creationId xmlns:a16="http://schemas.microsoft.com/office/drawing/2014/main" id="{C78049D7-5A7F-ACFA-9DBC-03EDBEBBA9D0}"/>
                </a:ext>
              </a:extLst>
            </p:cNvPr>
            <p:cNvSpPr/>
            <p:nvPr/>
          </p:nvSpPr>
          <p:spPr>
            <a:xfrm>
              <a:off x="6673974" y="3858362"/>
              <a:ext cx="49810" cy="401586"/>
            </a:xfrm>
            <a:custGeom>
              <a:avLst/>
              <a:gdLst/>
              <a:ahLst/>
              <a:cxnLst/>
              <a:rect l="l" t="t" r="r" b="b"/>
              <a:pathLst>
                <a:path w="561" h="4523" extrusionOk="0">
                  <a:moveTo>
                    <a:pt x="529" y="0"/>
                  </a:moveTo>
                  <a:cubicBezTo>
                    <a:pt x="525" y="0"/>
                    <a:pt x="520" y="3"/>
                    <a:pt x="516" y="6"/>
                  </a:cubicBezTo>
                  <a:lnTo>
                    <a:pt x="514" y="9"/>
                  </a:lnTo>
                  <a:lnTo>
                    <a:pt x="514" y="160"/>
                  </a:lnTo>
                  <a:lnTo>
                    <a:pt x="514" y="202"/>
                  </a:lnTo>
                  <a:lnTo>
                    <a:pt x="514" y="248"/>
                  </a:lnTo>
                  <a:lnTo>
                    <a:pt x="514" y="297"/>
                  </a:lnTo>
                  <a:lnTo>
                    <a:pt x="514" y="351"/>
                  </a:lnTo>
                  <a:lnTo>
                    <a:pt x="514" y="409"/>
                  </a:lnTo>
                  <a:lnTo>
                    <a:pt x="514" y="473"/>
                  </a:lnTo>
                  <a:lnTo>
                    <a:pt x="514" y="915"/>
                  </a:lnTo>
                  <a:lnTo>
                    <a:pt x="514" y="998"/>
                  </a:lnTo>
                  <a:lnTo>
                    <a:pt x="514" y="1084"/>
                  </a:lnTo>
                  <a:lnTo>
                    <a:pt x="514" y="1172"/>
                  </a:lnTo>
                  <a:lnTo>
                    <a:pt x="514" y="1531"/>
                  </a:lnTo>
                  <a:lnTo>
                    <a:pt x="514" y="1624"/>
                  </a:lnTo>
                  <a:lnTo>
                    <a:pt x="514" y="1717"/>
                  </a:lnTo>
                  <a:lnTo>
                    <a:pt x="514" y="1807"/>
                  </a:lnTo>
                  <a:lnTo>
                    <a:pt x="514" y="1900"/>
                  </a:lnTo>
                  <a:lnTo>
                    <a:pt x="514" y="2174"/>
                  </a:lnTo>
                  <a:lnTo>
                    <a:pt x="514" y="2264"/>
                  </a:lnTo>
                  <a:lnTo>
                    <a:pt x="514" y="2352"/>
                  </a:lnTo>
                  <a:lnTo>
                    <a:pt x="514" y="2440"/>
                  </a:lnTo>
                  <a:lnTo>
                    <a:pt x="514" y="2523"/>
                  </a:lnTo>
                  <a:lnTo>
                    <a:pt x="514" y="2978"/>
                  </a:lnTo>
                  <a:lnTo>
                    <a:pt x="514" y="3044"/>
                  </a:lnTo>
                  <a:lnTo>
                    <a:pt x="514" y="3105"/>
                  </a:lnTo>
                  <a:lnTo>
                    <a:pt x="514" y="3161"/>
                  </a:lnTo>
                  <a:lnTo>
                    <a:pt x="514" y="3212"/>
                  </a:lnTo>
                  <a:lnTo>
                    <a:pt x="514" y="3261"/>
                  </a:lnTo>
                  <a:lnTo>
                    <a:pt x="514" y="3305"/>
                  </a:lnTo>
                  <a:lnTo>
                    <a:pt x="514" y="3457"/>
                  </a:lnTo>
                  <a:lnTo>
                    <a:pt x="507" y="3474"/>
                  </a:lnTo>
                  <a:lnTo>
                    <a:pt x="18" y="4486"/>
                  </a:lnTo>
                  <a:lnTo>
                    <a:pt x="1" y="4522"/>
                  </a:lnTo>
                  <a:lnTo>
                    <a:pt x="1" y="4522"/>
                  </a:lnTo>
                  <a:lnTo>
                    <a:pt x="52" y="4520"/>
                  </a:lnTo>
                  <a:lnTo>
                    <a:pt x="72" y="4483"/>
                  </a:lnTo>
                  <a:lnTo>
                    <a:pt x="553" y="3476"/>
                  </a:lnTo>
                  <a:lnTo>
                    <a:pt x="558" y="3467"/>
                  </a:lnTo>
                  <a:cubicBezTo>
                    <a:pt x="560" y="3464"/>
                    <a:pt x="560" y="3459"/>
                    <a:pt x="560" y="3457"/>
                  </a:cubicBezTo>
                  <a:lnTo>
                    <a:pt x="560" y="3454"/>
                  </a:lnTo>
                  <a:cubicBezTo>
                    <a:pt x="560" y="3452"/>
                    <a:pt x="560" y="3447"/>
                    <a:pt x="560" y="3445"/>
                  </a:cubicBezTo>
                  <a:lnTo>
                    <a:pt x="560" y="3430"/>
                  </a:lnTo>
                  <a:cubicBezTo>
                    <a:pt x="560" y="3423"/>
                    <a:pt x="560" y="3415"/>
                    <a:pt x="560" y="3408"/>
                  </a:cubicBezTo>
                  <a:lnTo>
                    <a:pt x="560" y="3112"/>
                  </a:lnTo>
                  <a:lnTo>
                    <a:pt x="560" y="3051"/>
                  </a:lnTo>
                  <a:lnTo>
                    <a:pt x="560" y="2988"/>
                  </a:lnTo>
                  <a:lnTo>
                    <a:pt x="560" y="2919"/>
                  </a:lnTo>
                  <a:lnTo>
                    <a:pt x="560" y="2848"/>
                  </a:lnTo>
                  <a:lnTo>
                    <a:pt x="560" y="2775"/>
                  </a:lnTo>
                  <a:lnTo>
                    <a:pt x="560" y="2697"/>
                  </a:lnTo>
                  <a:lnTo>
                    <a:pt x="560" y="2452"/>
                  </a:lnTo>
                  <a:lnTo>
                    <a:pt x="560" y="2369"/>
                  </a:lnTo>
                  <a:lnTo>
                    <a:pt x="560" y="2281"/>
                  </a:lnTo>
                  <a:lnTo>
                    <a:pt x="560" y="2191"/>
                  </a:lnTo>
                  <a:lnTo>
                    <a:pt x="560" y="2100"/>
                  </a:lnTo>
                  <a:lnTo>
                    <a:pt x="560" y="2010"/>
                  </a:lnTo>
                  <a:lnTo>
                    <a:pt x="560" y="1643"/>
                  </a:lnTo>
                  <a:lnTo>
                    <a:pt x="560" y="1551"/>
                  </a:lnTo>
                  <a:lnTo>
                    <a:pt x="560" y="1460"/>
                  </a:lnTo>
                  <a:lnTo>
                    <a:pt x="560" y="1367"/>
                  </a:lnTo>
                  <a:lnTo>
                    <a:pt x="560" y="1103"/>
                  </a:lnTo>
                  <a:lnTo>
                    <a:pt x="560" y="1018"/>
                  </a:lnTo>
                  <a:lnTo>
                    <a:pt x="560" y="932"/>
                  </a:lnTo>
                  <a:lnTo>
                    <a:pt x="560" y="852"/>
                  </a:lnTo>
                  <a:lnTo>
                    <a:pt x="560" y="774"/>
                  </a:lnTo>
                  <a:lnTo>
                    <a:pt x="560" y="698"/>
                  </a:lnTo>
                  <a:lnTo>
                    <a:pt x="560" y="624"/>
                  </a:lnTo>
                  <a:lnTo>
                    <a:pt x="560" y="309"/>
                  </a:lnTo>
                  <a:lnTo>
                    <a:pt x="560" y="258"/>
                  </a:lnTo>
                  <a:cubicBezTo>
                    <a:pt x="560" y="241"/>
                    <a:pt x="560" y="226"/>
                    <a:pt x="560" y="211"/>
                  </a:cubicBezTo>
                  <a:lnTo>
                    <a:pt x="560" y="170"/>
                  </a:lnTo>
                  <a:lnTo>
                    <a:pt x="560" y="133"/>
                  </a:lnTo>
                  <a:cubicBezTo>
                    <a:pt x="560" y="123"/>
                    <a:pt x="560" y="114"/>
                    <a:pt x="560" y="101"/>
                  </a:cubicBezTo>
                  <a:lnTo>
                    <a:pt x="560" y="77"/>
                  </a:lnTo>
                  <a:lnTo>
                    <a:pt x="560" y="57"/>
                  </a:lnTo>
                  <a:cubicBezTo>
                    <a:pt x="560" y="53"/>
                    <a:pt x="560" y="48"/>
                    <a:pt x="560" y="43"/>
                  </a:cubicBezTo>
                  <a:cubicBezTo>
                    <a:pt x="560" y="38"/>
                    <a:pt x="560" y="36"/>
                    <a:pt x="560" y="31"/>
                  </a:cubicBezTo>
                  <a:lnTo>
                    <a:pt x="558" y="28"/>
                  </a:lnTo>
                  <a:lnTo>
                    <a:pt x="556" y="16"/>
                  </a:lnTo>
                  <a:cubicBezTo>
                    <a:pt x="556" y="9"/>
                    <a:pt x="548" y="1"/>
                    <a:pt x="541" y="1"/>
                  </a:cubicBezTo>
                  <a:lnTo>
                    <a:pt x="534" y="1"/>
                  </a:lnTo>
                  <a:cubicBezTo>
                    <a:pt x="532" y="1"/>
                    <a:pt x="531" y="0"/>
                    <a:pt x="529"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69;p58">
              <a:extLst>
                <a:ext uri="{FF2B5EF4-FFF2-40B4-BE49-F238E27FC236}">
                  <a16:creationId xmlns:a16="http://schemas.microsoft.com/office/drawing/2014/main" id="{E71B6347-8188-2F91-493C-95FF9D8A9491}"/>
                </a:ext>
              </a:extLst>
            </p:cNvPr>
            <p:cNvSpPr/>
            <p:nvPr/>
          </p:nvSpPr>
          <p:spPr>
            <a:xfrm>
              <a:off x="7620462" y="3915808"/>
              <a:ext cx="286517" cy="343874"/>
            </a:xfrm>
            <a:custGeom>
              <a:avLst/>
              <a:gdLst/>
              <a:ahLst/>
              <a:cxnLst/>
              <a:rect l="l" t="t" r="r" b="b"/>
              <a:pathLst>
                <a:path w="3227" h="3873" extrusionOk="0">
                  <a:moveTo>
                    <a:pt x="974" y="1"/>
                  </a:moveTo>
                  <a:cubicBezTo>
                    <a:pt x="972" y="1"/>
                    <a:pt x="970" y="1"/>
                    <a:pt x="968" y="2"/>
                  </a:cubicBezTo>
                  <a:cubicBezTo>
                    <a:pt x="968" y="2"/>
                    <a:pt x="966" y="4"/>
                    <a:pt x="966" y="4"/>
                  </a:cubicBezTo>
                  <a:cubicBezTo>
                    <a:pt x="961" y="7"/>
                    <a:pt x="956" y="9"/>
                    <a:pt x="956" y="17"/>
                  </a:cubicBezTo>
                  <a:lnTo>
                    <a:pt x="953" y="21"/>
                  </a:lnTo>
                  <a:lnTo>
                    <a:pt x="0" y="3259"/>
                  </a:lnTo>
                  <a:cubicBezTo>
                    <a:pt x="0" y="3264"/>
                    <a:pt x="0" y="3269"/>
                    <a:pt x="0" y="3272"/>
                  </a:cubicBezTo>
                  <a:cubicBezTo>
                    <a:pt x="3" y="3279"/>
                    <a:pt x="5" y="3286"/>
                    <a:pt x="5" y="3291"/>
                  </a:cubicBezTo>
                  <a:cubicBezTo>
                    <a:pt x="8" y="3294"/>
                    <a:pt x="8" y="3296"/>
                    <a:pt x="10" y="3298"/>
                  </a:cubicBezTo>
                  <a:cubicBezTo>
                    <a:pt x="15" y="3323"/>
                    <a:pt x="22" y="3345"/>
                    <a:pt x="27" y="3367"/>
                  </a:cubicBezTo>
                  <a:cubicBezTo>
                    <a:pt x="52" y="3455"/>
                    <a:pt x="76" y="3543"/>
                    <a:pt x="101" y="3631"/>
                  </a:cubicBezTo>
                  <a:cubicBezTo>
                    <a:pt x="120" y="3711"/>
                    <a:pt x="145" y="3792"/>
                    <a:pt x="164" y="3873"/>
                  </a:cubicBezTo>
                  <a:lnTo>
                    <a:pt x="3150" y="3873"/>
                  </a:lnTo>
                  <a:cubicBezTo>
                    <a:pt x="3226" y="3628"/>
                    <a:pt x="3190" y="3296"/>
                    <a:pt x="3187" y="3086"/>
                  </a:cubicBezTo>
                  <a:cubicBezTo>
                    <a:pt x="3185" y="2986"/>
                    <a:pt x="3185" y="2890"/>
                    <a:pt x="3182" y="2790"/>
                  </a:cubicBezTo>
                  <a:cubicBezTo>
                    <a:pt x="3182" y="2744"/>
                    <a:pt x="3182" y="2700"/>
                    <a:pt x="3182" y="2651"/>
                  </a:cubicBezTo>
                  <a:lnTo>
                    <a:pt x="3182" y="2644"/>
                  </a:lnTo>
                  <a:cubicBezTo>
                    <a:pt x="3182" y="2641"/>
                    <a:pt x="3182" y="2641"/>
                    <a:pt x="3182" y="2639"/>
                  </a:cubicBezTo>
                  <a:lnTo>
                    <a:pt x="3182" y="2631"/>
                  </a:lnTo>
                  <a:cubicBezTo>
                    <a:pt x="3180" y="2626"/>
                    <a:pt x="3180" y="2619"/>
                    <a:pt x="3175" y="2617"/>
                  </a:cubicBezTo>
                  <a:cubicBezTo>
                    <a:pt x="3175" y="2617"/>
                    <a:pt x="997" y="24"/>
                    <a:pt x="997" y="21"/>
                  </a:cubicBezTo>
                  <a:lnTo>
                    <a:pt x="995" y="19"/>
                  </a:lnTo>
                  <a:lnTo>
                    <a:pt x="988" y="9"/>
                  </a:lnTo>
                  <a:cubicBezTo>
                    <a:pt x="984" y="4"/>
                    <a:pt x="979" y="1"/>
                    <a:pt x="9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70;p58">
              <a:extLst>
                <a:ext uri="{FF2B5EF4-FFF2-40B4-BE49-F238E27FC236}">
                  <a16:creationId xmlns:a16="http://schemas.microsoft.com/office/drawing/2014/main" id="{2F333419-9A31-8186-CF53-DAAAEBE45606}"/>
                </a:ext>
              </a:extLst>
            </p:cNvPr>
            <p:cNvSpPr/>
            <p:nvPr/>
          </p:nvSpPr>
          <p:spPr>
            <a:xfrm>
              <a:off x="7620906" y="4148612"/>
              <a:ext cx="282344" cy="81596"/>
            </a:xfrm>
            <a:custGeom>
              <a:avLst/>
              <a:gdLst/>
              <a:ahLst/>
              <a:cxnLst/>
              <a:rect l="l" t="t" r="r" b="b"/>
              <a:pathLst>
                <a:path w="3180" h="919" extrusionOk="0">
                  <a:moveTo>
                    <a:pt x="3158" y="0"/>
                  </a:moveTo>
                  <a:cubicBezTo>
                    <a:pt x="3154" y="0"/>
                    <a:pt x="3149" y="2"/>
                    <a:pt x="3145" y="4"/>
                  </a:cubicBezTo>
                  <a:lnTo>
                    <a:pt x="2498" y="493"/>
                  </a:lnTo>
                  <a:lnTo>
                    <a:pt x="716" y="874"/>
                  </a:lnTo>
                  <a:lnTo>
                    <a:pt x="25" y="647"/>
                  </a:lnTo>
                  <a:cubicBezTo>
                    <a:pt x="23" y="647"/>
                    <a:pt x="22" y="647"/>
                    <a:pt x="21" y="647"/>
                  </a:cubicBezTo>
                  <a:cubicBezTo>
                    <a:pt x="12" y="647"/>
                    <a:pt x="3" y="653"/>
                    <a:pt x="3" y="662"/>
                  </a:cubicBezTo>
                  <a:cubicBezTo>
                    <a:pt x="0" y="674"/>
                    <a:pt x="5" y="686"/>
                    <a:pt x="15" y="689"/>
                  </a:cubicBezTo>
                  <a:lnTo>
                    <a:pt x="711" y="918"/>
                  </a:lnTo>
                  <a:lnTo>
                    <a:pt x="719" y="918"/>
                  </a:lnTo>
                  <a:lnTo>
                    <a:pt x="2510" y="535"/>
                  </a:lnTo>
                  <a:cubicBezTo>
                    <a:pt x="2512" y="535"/>
                    <a:pt x="2515" y="535"/>
                    <a:pt x="2517" y="532"/>
                  </a:cubicBezTo>
                  <a:lnTo>
                    <a:pt x="3167" y="41"/>
                  </a:lnTo>
                  <a:cubicBezTo>
                    <a:pt x="3177" y="34"/>
                    <a:pt x="3180" y="19"/>
                    <a:pt x="3172" y="9"/>
                  </a:cubicBezTo>
                  <a:cubicBezTo>
                    <a:pt x="3169" y="3"/>
                    <a:pt x="3164" y="0"/>
                    <a:pt x="3158"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71;p58">
              <a:extLst>
                <a:ext uri="{FF2B5EF4-FFF2-40B4-BE49-F238E27FC236}">
                  <a16:creationId xmlns:a16="http://schemas.microsoft.com/office/drawing/2014/main" id="{E298D2EB-B191-B4E2-493E-739C59A0C524}"/>
                </a:ext>
              </a:extLst>
            </p:cNvPr>
            <p:cNvSpPr/>
            <p:nvPr/>
          </p:nvSpPr>
          <p:spPr>
            <a:xfrm>
              <a:off x="7682259" y="3916518"/>
              <a:ext cx="26370" cy="343164"/>
            </a:xfrm>
            <a:custGeom>
              <a:avLst/>
              <a:gdLst/>
              <a:ahLst/>
              <a:cxnLst/>
              <a:rect l="l" t="t" r="r" b="b"/>
              <a:pathLst>
                <a:path w="297" h="3865" extrusionOk="0">
                  <a:moveTo>
                    <a:pt x="273" y="0"/>
                  </a:moveTo>
                  <a:cubicBezTo>
                    <a:pt x="271" y="0"/>
                    <a:pt x="269" y="1"/>
                    <a:pt x="267" y="1"/>
                  </a:cubicBezTo>
                  <a:lnTo>
                    <a:pt x="262" y="1"/>
                  </a:lnTo>
                  <a:cubicBezTo>
                    <a:pt x="260" y="11"/>
                    <a:pt x="257" y="21"/>
                    <a:pt x="257" y="31"/>
                  </a:cubicBezTo>
                  <a:cubicBezTo>
                    <a:pt x="257" y="31"/>
                    <a:pt x="257" y="31"/>
                    <a:pt x="257" y="33"/>
                  </a:cubicBezTo>
                  <a:lnTo>
                    <a:pt x="257" y="45"/>
                  </a:lnTo>
                  <a:cubicBezTo>
                    <a:pt x="257" y="50"/>
                    <a:pt x="257" y="57"/>
                    <a:pt x="255" y="65"/>
                  </a:cubicBezTo>
                  <a:cubicBezTo>
                    <a:pt x="255" y="70"/>
                    <a:pt x="255" y="82"/>
                    <a:pt x="253" y="89"/>
                  </a:cubicBezTo>
                  <a:cubicBezTo>
                    <a:pt x="253" y="97"/>
                    <a:pt x="253" y="109"/>
                    <a:pt x="253" y="121"/>
                  </a:cubicBezTo>
                  <a:cubicBezTo>
                    <a:pt x="250" y="131"/>
                    <a:pt x="253" y="143"/>
                    <a:pt x="250" y="155"/>
                  </a:cubicBezTo>
                  <a:cubicBezTo>
                    <a:pt x="248" y="167"/>
                    <a:pt x="248" y="184"/>
                    <a:pt x="245" y="197"/>
                  </a:cubicBezTo>
                  <a:cubicBezTo>
                    <a:pt x="245" y="211"/>
                    <a:pt x="243" y="228"/>
                    <a:pt x="243" y="243"/>
                  </a:cubicBezTo>
                  <a:cubicBezTo>
                    <a:pt x="243" y="260"/>
                    <a:pt x="240" y="280"/>
                    <a:pt x="238" y="294"/>
                  </a:cubicBezTo>
                  <a:cubicBezTo>
                    <a:pt x="238" y="312"/>
                    <a:pt x="236" y="331"/>
                    <a:pt x="236" y="351"/>
                  </a:cubicBezTo>
                  <a:cubicBezTo>
                    <a:pt x="233" y="370"/>
                    <a:pt x="231" y="390"/>
                    <a:pt x="231" y="412"/>
                  </a:cubicBezTo>
                  <a:cubicBezTo>
                    <a:pt x="228" y="431"/>
                    <a:pt x="226" y="456"/>
                    <a:pt x="226" y="475"/>
                  </a:cubicBezTo>
                  <a:cubicBezTo>
                    <a:pt x="223" y="497"/>
                    <a:pt x="223" y="522"/>
                    <a:pt x="221" y="544"/>
                  </a:cubicBezTo>
                  <a:cubicBezTo>
                    <a:pt x="218" y="566"/>
                    <a:pt x="216" y="590"/>
                    <a:pt x="216" y="615"/>
                  </a:cubicBezTo>
                  <a:cubicBezTo>
                    <a:pt x="214" y="637"/>
                    <a:pt x="211" y="663"/>
                    <a:pt x="209" y="690"/>
                  </a:cubicBezTo>
                  <a:cubicBezTo>
                    <a:pt x="209" y="715"/>
                    <a:pt x="206" y="742"/>
                    <a:pt x="204" y="766"/>
                  </a:cubicBezTo>
                  <a:lnTo>
                    <a:pt x="196" y="847"/>
                  </a:lnTo>
                  <a:cubicBezTo>
                    <a:pt x="196" y="874"/>
                    <a:pt x="194" y="901"/>
                    <a:pt x="192" y="930"/>
                  </a:cubicBezTo>
                  <a:cubicBezTo>
                    <a:pt x="192" y="957"/>
                    <a:pt x="187" y="986"/>
                    <a:pt x="184" y="1013"/>
                  </a:cubicBezTo>
                  <a:cubicBezTo>
                    <a:pt x="184" y="1042"/>
                    <a:pt x="182" y="1072"/>
                    <a:pt x="179" y="1101"/>
                  </a:cubicBezTo>
                  <a:cubicBezTo>
                    <a:pt x="177" y="1128"/>
                    <a:pt x="174" y="1162"/>
                    <a:pt x="172" y="1189"/>
                  </a:cubicBezTo>
                  <a:cubicBezTo>
                    <a:pt x="170" y="1216"/>
                    <a:pt x="167" y="1250"/>
                    <a:pt x="165" y="1282"/>
                  </a:cubicBezTo>
                  <a:cubicBezTo>
                    <a:pt x="165" y="1311"/>
                    <a:pt x="160" y="1343"/>
                    <a:pt x="160" y="1372"/>
                  </a:cubicBezTo>
                  <a:lnTo>
                    <a:pt x="152" y="1465"/>
                  </a:lnTo>
                  <a:cubicBezTo>
                    <a:pt x="150" y="1494"/>
                    <a:pt x="148" y="1526"/>
                    <a:pt x="145" y="1558"/>
                  </a:cubicBezTo>
                  <a:cubicBezTo>
                    <a:pt x="143" y="1590"/>
                    <a:pt x="140" y="1619"/>
                    <a:pt x="138" y="1651"/>
                  </a:cubicBezTo>
                  <a:cubicBezTo>
                    <a:pt x="135" y="1685"/>
                    <a:pt x="133" y="1714"/>
                    <a:pt x="130" y="1746"/>
                  </a:cubicBezTo>
                  <a:cubicBezTo>
                    <a:pt x="128" y="1778"/>
                    <a:pt x="126" y="1810"/>
                    <a:pt x="123" y="1839"/>
                  </a:cubicBezTo>
                  <a:cubicBezTo>
                    <a:pt x="121" y="1871"/>
                    <a:pt x="121" y="1902"/>
                    <a:pt x="116" y="1934"/>
                  </a:cubicBezTo>
                  <a:cubicBezTo>
                    <a:pt x="113" y="1966"/>
                    <a:pt x="113" y="1995"/>
                    <a:pt x="111" y="2030"/>
                  </a:cubicBezTo>
                  <a:lnTo>
                    <a:pt x="104" y="2120"/>
                  </a:lnTo>
                  <a:cubicBezTo>
                    <a:pt x="101" y="2152"/>
                    <a:pt x="99" y="2181"/>
                    <a:pt x="96" y="2213"/>
                  </a:cubicBezTo>
                  <a:cubicBezTo>
                    <a:pt x="94" y="2242"/>
                    <a:pt x="91" y="2274"/>
                    <a:pt x="89" y="2303"/>
                  </a:cubicBezTo>
                  <a:cubicBezTo>
                    <a:pt x="89" y="2335"/>
                    <a:pt x="86" y="2364"/>
                    <a:pt x="84" y="2394"/>
                  </a:cubicBezTo>
                  <a:cubicBezTo>
                    <a:pt x="82" y="2421"/>
                    <a:pt x="79" y="2452"/>
                    <a:pt x="77" y="2482"/>
                  </a:cubicBezTo>
                  <a:cubicBezTo>
                    <a:pt x="74" y="2511"/>
                    <a:pt x="72" y="2538"/>
                    <a:pt x="69" y="2567"/>
                  </a:cubicBezTo>
                  <a:cubicBezTo>
                    <a:pt x="67" y="2596"/>
                    <a:pt x="67" y="2623"/>
                    <a:pt x="64" y="2650"/>
                  </a:cubicBezTo>
                  <a:cubicBezTo>
                    <a:pt x="62" y="2680"/>
                    <a:pt x="60" y="2704"/>
                    <a:pt x="57" y="2733"/>
                  </a:cubicBezTo>
                  <a:cubicBezTo>
                    <a:pt x="57" y="2760"/>
                    <a:pt x="55" y="2785"/>
                    <a:pt x="52" y="2812"/>
                  </a:cubicBezTo>
                  <a:cubicBezTo>
                    <a:pt x="52" y="2836"/>
                    <a:pt x="47" y="2863"/>
                    <a:pt x="45" y="2887"/>
                  </a:cubicBezTo>
                  <a:cubicBezTo>
                    <a:pt x="42" y="2912"/>
                    <a:pt x="42" y="2936"/>
                    <a:pt x="40" y="2961"/>
                  </a:cubicBezTo>
                  <a:cubicBezTo>
                    <a:pt x="40" y="2985"/>
                    <a:pt x="38" y="3007"/>
                    <a:pt x="35" y="3029"/>
                  </a:cubicBezTo>
                  <a:cubicBezTo>
                    <a:pt x="35" y="3053"/>
                    <a:pt x="33" y="3073"/>
                    <a:pt x="30" y="3095"/>
                  </a:cubicBezTo>
                  <a:cubicBezTo>
                    <a:pt x="30" y="3119"/>
                    <a:pt x="28" y="3137"/>
                    <a:pt x="25" y="3156"/>
                  </a:cubicBezTo>
                  <a:cubicBezTo>
                    <a:pt x="25" y="3178"/>
                    <a:pt x="23" y="3195"/>
                    <a:pt x="23" y="3215"/>
                  </a:cubicBezTo>
                  <a:cubicBezTo>
                    <a:pt x="23" y="3234"/>
                    <a:pt x="18" y="3251"/>
                    <a:pt x="18" y="3269"/>
                  </a:cubicBezTo>
                  <a:cubicBezTo>
                    <a:pt x="18" y="3286"/>
                    <a:pt x="16" y="3300"/>
                    <a:pt x="16" y="3317"/>
                  </a:cubicBezTo>
                  <a:cubicBezTo>
                    <a:pt x="13" y="3334"/>
                    <a:pt x="13" y="3347"/>
                    <a:pt x="11" y="3361"/>
                  </a:cubicBezTo>
                  <a:cubicBezTo>
                    <a:pt x="11" y="3376"/>
                    <a:pt x="8" y="3388"/>
                    <a:pt x="8" y="3400"/>
                  </a:cubicBezTo>
                  <a:lnTo>
                    <a:pt x="6" y="3435"/>
                  </a:lnTo>
                  <a:cubicBezTo>
                    <a:pt x="6" y="3442"/>
                    <a:pt x="3" y="3452"/>
                    <a:pt x="3" y="3462"/>
                  </a:cubicBezTo>
                  <a:lnTo>
                    <a:pt x="1" y="3484"/>
                  </a:lnTo>
                  <a:cubicBezTo>
                    <a:pt x="3" y="3486"/>
                    <a:pt x="3" y="3486"/>
                    <a:pt x="1" y="3488"/>
                  </a:cubicBezTo>
                  <a:cubicBezTo>
                    <a:pt x="3" y="3491"/>
                    <a:pt x="3" y="3496"/>
                    <a:pt x="1" y="3501"/>
                  </a:cubicBezTo>
                  <a:lnTo>
                    <a:pt x="1" y="3510"/>
                  </a:lnTo>
                  <a:lnTo>
                    <a:pt x="1" y="3513"/>
                  </a:lnTo>
                  <a:cubicBezTo>
                    <a:pt x="1" y="3515"/>
                    <a:pt x="1" y="3518"/>
                    <a:pt x="1" y="3520"/>
                  </a:cubicBezTo>
                  <a:lnTo>
                    <a:pt x="8" y="3528"/>
                  </a:lnTo>
                  <a:lnTo>
                    <a:pt x="86" y="3865"/>
                  </a:lnTo>
                  <a:lnTo>
                    <a:pt x="126" y="3865"/>
                  </a:lnTo>
                  <a:lnTo>
                    <a:pt x="47" y="3528"/>
                  </a:lnTo>
                  <a:lnTo>
                    <a:pt x="42" y="3510"/>
                  </a:lnTo>
                  <a:cubicBezTo>
                    <a:pt x="42" y="3508"/>
                    <a:pt x="42" y="3506"/>
                    <a:pt x="42" y="3503"/>
                  </a:cubicBezTo>
                  <a:lnTo>
                    <a:pt x="42" y="3491"/>
                  </a:lnTo>
                  <a:cubicBezTo>
                    <a:pt x="42" y="3488"/>
                    <a:pt x="42" y="3486"/>
                    <a:pt x="42" y="3484"/>
                  </a:cubicBezTo>
                  <a:cubicBezTo>
                    <a:pt x="42" y="3479"/>
                    <a:pt x="42" y="3476"/>
                    <a:pt x="42" y="3471"/>
                  </a:cubicBezTo>
                  <a:cubicBezTo>
                    <a:pt x="42" y="3464"/>
                    <a:pt x="42" y="3457"/>
                    <a:pt x="45" y="3447"/>
                  </a:cubicBezTo>
                  <a:cubicBezTo>
                    <a:pt x="47" y="3440"/>
                    <a:pt x="45" y="3427"/>
                    <a:pt x="47" y="3418"/>
                  </a:cubicBezTo>
                  <a:cubicBezTo>
                    <a:pt x="50" y="3408"/>
                    <a:pt x="50" y="3393"/>
                    <a:pt x="50" y="3381"/>
                  </a:cubicBezTo>
                  <a:cubicBezTo>
                    <a:pt x="50" y="3369"/>
                    <a:pt x="52" y="3356"/>
                    <a:pt x="52" y="3342"/>
                  </a:cubicBezTo>
                  <a:cubicBezTo>
                    <a:pt x="55" y="3327"/>
                    <a:pt x="55" y="3310"/>
                    <a:pt x="57" y="3295"/>
                  </a:cubicBezTo>
                  <a:cubicBezTo>
                    <a:pt x="57" y="3281"/>
                    <a:pt x="60" y="3264"/>
                    <a:pt x="62" y="3247"/>
                  </a:cubicBezTo>
                  <a:cubicBezTo>
                    <a:pt x="62" y="3229"/>
                    <a:pt x="64" y="3210"/>
                    <a:pt x="64" y="3190"/>
                  </a:cubicBezTo>
                  <a:lnTo>
                    <a:pt x="69" y="3132"/>
                  </a:lnTo>
                  <a:cubicBezTo>
                    <a:pt x="72" y="3112"/>
                    <a:pt x="72" y="3090"/>
                    <a:pt x="74" y="3071"/>
                  </a:cubicBezTo>
                  <a:cubicBezTo>
                    <a:pt x="74" y="3049"/>
                    <a:pt x="77" y="3027"/>
                    <a:pt x="79" y="3005"/>
                  </a:cubicBezTo>
                  <a:cubicBezTo>
                    <a:pt x="82" y="2980"/>
                    <a:pt x="82" y="2956"/>
                    <a:pt x="84" y="2934"/>
                  </a:cubicBezTo>
                  <a:cubicBezTo>
                    <a:pt x="84" y="2909"/>
                    <a:pt x="86" y="2885"/>
                    <a:pt x="89" y="2860"/>
                  </a:cubicBezTo>
                  <a:cubicBezTo>
                    <a:pt x="91" y="2836"/>
                    <a:pt x="94" y="2809"/>
                    <a:pt x="94" y="2785"/>
                  </a:cubicBezTo>
                  <a:cubicBezTo>
                    <a:pt x="96" y="2758"/>
                    <a:pt x="99" y="2731"/>
                    <a:pt x="101" y="2704"/>
                  </a:cubicBezTo>
                  <a:lnTo>
                    <a:pt x="106" y="2623"/>
                  </a:lnTo>
                  <a:cubicBezTo>
                    <a:pt x="106" y="2596"/>
                    <a:pt x="111" y="2567"/>
                    <a:pt x="113" y="2540"/>
                  </a:cubicBezTo>
                  <a:cubicBezTo>
                    <a:pt x="113" y="2511"/>
                    <a:pt x="118" y="2484"/>
                    <a:pt x="118" y="2455"/>
                  </a:cubicBezTo>
                  <a:cubicBezTo>
                    <a:pt x="118" y="2425"/>
                    <a:pt x="123" y="2396"/>
                    <a:pt x="126" y="2367"/>
                  </a:cubicBezTo>
                  <a:cubicBezTo>
                    <a:pt x="128" y="2337"/>
                    <a:pt x="128" y="2308"/>
                    <a:pt x="133" y="2279"/>
                  </a:cubicBezTo>
                  <a:cubicBezTo>
                    <a:pt x="135" y="2249"/>
                    <a:pt x="135" y="2218"/>
                    <a:pt x="138" y="2186"/>
                  </a:cubicBezTo>
                  <a:cubicBezTo>
                    <a:pt x="140" y="2157"/>
                    <a:pt x="143" y="2125"/>
                    <a:pt x="145" y="2096"/>
                  </a:cubicBezTo>
                  <a:cubicBezTo>
                    <a:pt x="148" y="2064"/>
                    <a:pt x="150" y="2034"/>
                    <a:pt x="152" y="2003"/>
                  </a:cubicBezTo>
                  <a:cubicBezTo>
                    <a:pt x="155" y="1973"/>
                    <a:pt x="157" y="1942"/>
                    <a:pt x="160" y="1910"/>
                  </a:cubicBezTo>
                  <a:lnTo>
                    <a:pt x="165" y="1819"/>
                  </a:lnTo>
                  <a:cubicBezTo>
                    <a:pt x="170" y="1788"/>
                    <a:pt x="170" y="1758"/>
                    <a:pt x="172" y="1726"/>
                  </a:cubicBezTo>
                  <a:cubicBezTo>
                    <a:pt x="174" y="1697"/>
                    <a:pt x="177" y="1665"/>
                    <a:pt x="179" y="1634"/>
                  </a:cubicBezTo>
                  <a:cubicBezTo>
                    <a:pt x="182" y="1602"/>
                    <a:pt x="184" y="1573"/>
                    <a:pt x="187" y="1541"/>
                  </a:cubicBezTo>
                  <a:lnTo>
                    <a:pt x="194" y="1450"/>
                  </a:lnTo>
                  <a:cubicBezTo>
                    <a:pt x="196" y="1419"/>
                    <a:pt x="199" y="1389"/>
                    <a:pt x="201" y="1357"/>
                  </a:cubicBezTo>
                  <a:cubicBezTo>
                    <a:pt x="204" y="1328"/>
                    <a:pt x="204" y="1296"/>
                    <a:pt x="209" y="1267"/>
                  </a:cubicBezTo>
                  <a:cubicBezTo>
                    <a:pt x="211" y="1240"/>
                    <a:pt x="211" y="1206"/>
                    <a:pt x="214" y="1179"/>
                  </a:cubicBezTo>
                  <a:cubicBezTo>
                    <a:pt x="216" y="1150"/>
                    <a:pt x="218" y="1120"/>
                    <a:pt x="221" y="1091"/>
                  </a:cubicBezTo>
                  <a:cubicBezTo>
                    <a:pt x="223" y="1062"/>
                    <a:pt x="226" y="1032"/>
                    <a:pt x="226" y="1006"/>
                  </a:cubicBezTo>
                  <a:cubicBezTo>
                    <a:pt x="228" y="976"/>
                    <a:pt x="231" y="949"/>
                    <a:pt x="233" y="920"/>
                  </a:cubicBezTo>
                  <a:cubicBezTo>
                    <a:pt x="236" y="891"/>
                    <a:pt x="238" y="866"/>
                    <a:pt x="238" y="839"/>
                  </a:cubicBezTo>
                  <a:cubicBezTo>
                    <a:pt x="240" y="813"/>
                    <a:pt x="243" y="786"/>
                    <a:pt x="245" y="761"/>
                  </a:cubicBezTo>
                  <a:cubicBezTo>
                    <a:pt x="245" y="734"/>
                    <a:pt x="248" y="710"/>
                    <a:pt x="250" y="683"/>
                  </a:cubicBezTo>
                  <a:cubicBezTo>
                    <a:pt x="253" y="659"/>
                    <a:pt x="255" y="634"/>
                    <a:pt x="255" y="610"/>
                  </a:cubicBezTo>
                  <a:lnTo>
                    <a:pt x="262" y="539"/>
                  </a:lnTo>
                  <a:cubicBezTo>
                    <a:pt x="262" y="517"/>
                    <a:pt x="265" y="495"/>
                    <a:pt x="265" y="473"/>
                  </a:cubicBezTo>
                  <a:cubicBezTo>
                    <a:pt x="267" y="453"/>
                    <a:pt x="270" y="431"/>
                    <a:pt x="270" y="409"/>
                  </a:cubicBezTo>
                  <a:cubicBezTo>
                    <a:pt x="272" y="390"/>
                    <a:pt x="275" y="370"/>
                    <a:pt x="275" y="351"/>
                  </a:cubicBezTo>
                  <a:cubicBezTo>
                    <a:pt x="277" y="331"/>
                    <a:pt x="277" y="314"/>
                    <a:pt x="279" y="297"/>
                  </a:cubicBezTo>
                  <a:cubicBezTo>
                    <a:pt x="279" y="280"/>
                    <a:pt x="282" y="263"/>
                    <a:pt x="282" y="246"/>
                  </a:cubicBezTo>
                  <a:cubicBezTo>
                    <a:pt x="282" y="231"/>
                    <a:pt x="284" y="216"/>
                    <a:pt x="287" y="199"/>
                  </a:cubicBezTo>
                  <a:cubicBezTo>
                    <a:pt x="289" y="184"/>
                    <a:pt x="287" y="172"/>
                    <a:pt x="289" y="158"/>
                  </a:cubicBezTo>
                  <a:cubicBezTo>
                    <a:pt x="292" y="145"/>
                    <a:pt x="292" y="136"/>
                    <a:pt x="292" y="123"/>
                  </a:cubicBezTo>
                  <a:cubicBezTo>
                    <a:pt x="294" y="111"/>
                    <a:pt x="294" y="104"/>
                    <a:pt x="294" y="97"/>
                  </a:cubicBezTo>
                  <a:lnTo>
                    <a:pt x="294" y="94"/>
                  </a:lnTo>
                  <a:lnTo>
                    <a:pt x="294" y="70"/>
                  </a:lnTo>
                  <a:cubicBezTo>
                    <a:pt x="294" y="60"/>
                    <a:pt x="294" y="57"/>
                    <a:pt x="297" y="50"/>
                  </a:cubicBezTo>
                  <a:lnTo>
                    <a:pt x="297" y="38"/>
                  </a:lnTo>
                  <a:lnTo>
                    <a:pt x="297" y="21"/>
                  </a:lnTo>
                  <a:lnTo>
                    <a:pt x="297" y="18"/>
                  </a:lnTo>
                  <a:lnTo>
                    <a:pt x="292" y="16"/>
                  </a:lnTo>
                  <a:lnTo>
                    <a:pt x="284" y="6"/>
                  </a:lnTo>
                  <a:cubicBezTo>
                    <a:pt x="283" y="3"/>
                    <a:pt x="278" y="0"/>
                    <a:pt x="273"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372;p58">
              <a:extLst>
                <a:ext uri="{FF2B5EF4-FFF2-40B4-BE49-F238E27FC236}">
                  <a16:creationId xmlns:a16="http://schemas.microsoft.com/office/drawing/2014/main" id="{6C00EBA4-D1A6-B700-F969-918831CFCEDE}"/>
                </a:ext>
              </a:extLst>
            </p:cNvPr>
            <p:cNvSpPr/>
            <p:nvPr/>
          </p:nvSpPr>
          <p:spPr>
            <a:xfrm>
              <a:off x="7705255" y="3915808"/>
              <a:ext cx="143747" cy="343874"/>
            </a:xfrm>
            <a:custGeom>
              <a:avLst/>
              <a:gdLst/>
              <a:ahLst/>
              <a:cxnLst/>
              <a:rect l="l" t="t" r="r" b="b"/>
              <a:pathLst>
                <a:path w="1619" h="3873" extrusionOk="0">
                  <a:moveTo>
                    <a:pt x="21" y="1"/>
                  </a:moveTo>
                  <a:cubicBezTo>
                    <a:pt x="20" y="1"/>
                    <a:pt x="18" y="1"/>
                    <a:pt x="16" y="2"/>
                  </a:cubicBezTo>
                  <a:lnTo>
                    <a:pt x="13" y="2"/>
                  </a:lnTo>
                  <a:cubicBezTo>
                    <a:pt x="6" y="4"/>
                    <a:pt x="3" y="9"/>
                    <a:pt x="3" y="14"/>
                  </a:cubicBezTo>
                  <a:lnTo>
                    <a:pt x="1" y="19"/>
                  </a:lnTo>
                  <a:cubicBezTo>
                    <a:pt x="3" y="21"/>
                    <a:pt x="3" y="26"/>
                    <a:pt x="6" y="31"/>
                  </a:cubicBezTo>
                  <a:cubicBezTo>
                    <a:pt x="8" y="34"/>
                    <a:pt x="11" y="43"/>
                    <a:pt x="13" y="51"/>
                  </a:cubicBezTo>
                  <a:cubicBezTo>
                    <a:pt x="16" y="53"/>
                    <a:pt x="18" y="58"/>
                    <a:pt x="18" y="61"/>
                  </a:cubicBezTo>
                  <a:lnTo>
                    <a:pt x="28" y="78"/>
                  </a:lnTo>
                  <a:cubicBezTo>
                    <a:pt x="30" y="85"/>
                    <a:pt x="35" y="92"/>
                    <a:pt x="38" y="100"/>
                  </a:cubicBezTo>
                  <a:cubicBezTo>
                    <a:pt x="42" y="107"/>
                    <a:pt x="47" y="117"/>
                    <a:pt x="50" y="124"/>
                  </a:cubicBezTo>
                  <a:cubicBezTo>
                    <a:pt x="55" y="131"/>
                    <a:pt x="62" y="146"/>
                    <a:pt x="67" y="156"/>
                  </a:cubicBezTo>
                  <a:cubicBezTo>
                    <a:pt x="72" y="168"/>
                    <a:pt x="79" y="180"/>
                    <a:pt x="84" y="192"/>
                  </a:cubicBezTo>
                  <a:cubicBezTo>
                    <a:pt x="89" y="205"/>
                    <a:pt x="99" y="219"/>
                    <a:pt x="106" y="234"/>
                  </a:cubicBezTo>
                  <a:cubicBezTo>
                    <a:pt x="113" y="249"/>
                    <a:pt x="121" y="266"/>
                    <a:pt x="128" y="280"/>
                  </a:cubicBezTo>
                  <a:cubicBezTo>
                    <a:pt x="135" y="295"/>
                    <a:pt x="143" y="312"/>
                    <a:pt x="150" y="327"/>
                  </a:cubicBezTo>
                  <a:cubicBezTo>
                    <a:pt x="160" y="344"/>
                    <a:pt x="170" y="364"/>
                    <a:pt x="177" y="383"/>
                  </a:cubicBezTo>
                  <a:cubicBezTo>
                    <a:pt x="187" y="400"/>
                    <a:pt x="196" y="417"/>
                    <a:pt x="206" y="437"/>
                  </a:cubicBezTo>
                  <a:cubicBezTo>
                    <a:pt x="216" y="456"/>
                    <a:pt x="226" y="478"/>
                    <a:pt x="236" y="498"/>
                  </a:cubicBezTo>
                  <a:cubicBezTo>
                    <a:pt x="245" y="520"/>
                    <a:pt x="255" y="542"/>
                    <a:pt x="265" y="561"/>
                  </a:cubicBezTo>
                  <a:cubicBezTo>
                    <a:pt x="275" y="583"/>
                    <a:pt x="287" y="605"/>
                    <a:pt x="297" y="627"/>
                  </a:cubicBezTo>
                  <a:cubicBezTo>
                    <a:pt x="306" y="649"/>
                    <a:pt x="321" y="674"/>
                    <a:pt x="331" y="696"/>
                  </a:cubicBezTo>
                  <a:cubicBezTo>
                    <a:pt x="343" y="718"/>
                    <a:pt x="355" y="742"/>
                    <a:pt x="368" y="767"/>
                  </a:cubicBezTo>
                  <a:cubicBezTo>
                    <a:pt x="380" y="791"/>
                    <a:pt x="389" y="816"/>
                    <a:pt x="402" y="840"/>
                  </a:cubicBezTo>
                  <a:cubicBezTo>
                    <a:pt x="414" y="865"/>
                    <a:pt x="426" y="891"/>
                    <a:pt x="441" y="916"/>
                  </a:cubicBezTo>
                  <a:cubicBezTo>
                    <a:pt x="453" y="940"/>
                    <a:pt x="465" y="967"/>
                    <a:pt x="477" y="994"/>
                  </a:cubicBezTo>
                  <a:cubicBezTo>
                    <a:pt x="490" y="1018"/>
                    <a:pt x="504" y="1045"/>
                    <a:pt x="517" y="1072"/>
                  </a:cubicBezTo>
                  <a:cubicBezTo>
                    <a:pt x="531" y="1097"/>
                    <a:pt x="543" y="1124"/>
                    <a:pt x="556" y="1153"/>
                  </a:cubicBezTo>
                  <a:cubicBezTo>
                    <a:pt x="570" y="1180"/>
                    <a:pt x="583" y="1207"/>
                    <a:pt x="597" y="1234"/>
                  </a:cubicBezTo>
                  <a:lnTo>
                    <a:pt x="636" y="1314"/>
                  </a:lnTo>
                  <a:cubicBezTo>
                    <a:pt x="651" y="1343"/>
                    <a:pt x="666" y="1370"/>
                    <a:pt x="678" y="1397"/>
                  </a:cubicBezTo>
                  <a:cubicBezTo>
                    <a:pt x="693" y="1427"/>
                    <a:pt x="705" y="1453"/>
                    <a:pt x="719" y="1483"/>
                  </a:cubicBezTo>
                  <a:cubicBezTo>
                    <a:pt x="734" y="1510"/>
                    <a:pt x="746" y="1537"/>
                    <a:pt x="761" y="1566"/>
                  </a:cubicBezTo>
                  <a:cubicBezTo>
                    <a:pt x="773" y="1595"/>
                    <a:pt x="788" y="1622"/>
                    <a:pt x="802" y="1649"/>
                  </a:cubicBezTo>
                  <a:cubicBezTo>
                    <a:pt x="815" y="1678"/>
                    <a:pt x="829" y="1705"/>
                    <a:pt x="844" y="1732"/>
                  </a:cubicBezTo>
                  <a:cubicBezTo>
                    <a:pt x="856" y="1761"/>
                    <a:pt x="871" y="1788"/>
                    <a:pt x="883" y="1818"/>
                  </a:cubicBezTo>
                  <a:cubicBezTo>
                    <a:pt x="898" y="1844"/>
                    <a:pt x="912" y="1871"/>
                    <a:pt x="925" y="1898"/>
                  </a:cubicBezTo>
                  <a:cubicBezTo>
                    <a:pt x="939" y="1928"/>
                    <a:pt x="952" y="1954"/>
                    <a:pt x="966" y="1981"/>
                  </a:cubicBezTo>
                  <a:cubicBezTo>
                    <a:pt x="981" y="2008"/>
                    <a:pt x="993" y="2035"/>
                    <a:pt x="1005" y="2062"/>
                  </a:cubicBezTo>
                  <a:cubicBezTo>
                    <a:pt x="1018" y="2091"/>
                    <a:pt x="1032" y="2116"/>
                    <a:pt x="1044" y="2143"/>
                  </a:cubicBezTo>
                  <a:cubicBezTo>
                    <a:pt x="1059" y="2167"/>
                    <a:pt x="1071" y="2194"/>
                    <a:pt x="1084" y="2221"/>
                  </a:cubicBezTo>
                  <a:cubicBezTo>
                    <a:pt x="1096" y="2245"/>
                    <a:pt x="1108" y="2270"/>
                    <a:pt x="1120" y="2297"/>
                  </a:cubicBezTo>
                  <a:lnTo>
                    <a:pt x="1157" y="2372"/>
                  </a:lnTo>
                  <a:cubicBezTo>
                    <a:pt x="1169" y="2394"/>
                    <a:pt x="1181" y="2419"/>
                    <a:pt x="1193" y="2443"/>
                  </a:cubicBezTo>
                  <a:cubicBezTo>
                    <a:pt x="1206" y="2468"/>
                    <a:pt x="1215" y="2492"/>
                    <a:pt x="1228" y="2514"/>
                  </a:cubicBezTo>
                  <a:lnTo>
                    <a:pt x="1262" y="2580"/>
                  </a:lnTo>
                  <a:cubicBezTo>
                    <a:pt x="1272" y="2602"/>
                    <a:pt x="1284" y="2624"/>
                    <a:pt x="1294" y="2646"/>
                  </a:cubicBezTo>
                  <a:lnTo>
                    <a:pt x="1325" y="2707"/>
                  </a:lnTo>
                  <a:cubicBezTo>
                    <a:pt x="1335" y="2727"/>
                    <a:pt x="1345" y="2746"/>
                    <a:pt x="1352" y="2766"/>
                  </a:cubicBezTo>
                  <a:cubicBezTo>
                    <a:pt x="1362" y="2788"/>
                    <a:pt x="1372" y="2802"/>
                    <a:pt x="1382" y="2822"/>
                  </a:cubicBezTo>
                  <a:cubicBezTo>
                    <a:pt x="1389" y="2839"/>
                    <a:pt x="1399" y="2856"/>
                    <a:pt x="1406" y="2873"/>
                  </a:cubicBezTo>
                  <a:cubicBezTo>
                    <a:pt x="1413" y="2888"/>
                    <a:pt x="1421" y="2905"/>
                    <a:pt x="1431" y="2920"/>
                  </a:cubicBezTo>
                  <a:cubicBezTo>
                    <a:pt x="1438" y="2937"/>
                    <a:pt x="1445" y="2951"/>
                    <a:pt x="1453" y="2964"/>
                  </a:cubicBezTo>
                  <a:cubicBezTo>
                    <a:pt x="1460" y="2978"/>
                    <a:pt x="1465" y="2991"/>
                    <a:pt x="1470" y="3003"/>
                  </a:cubicBezTo>
                  <a:cubicBezTo>
                    <a:pt x="1477" y="3017"/>
                    <a:pt x="1482" y="3027"/>
                    <a:pt x="1489" y="3039"/>
                  </a:cubicBezTo>
                  <a:cubicBezTo>
                    <a:pt x="1494" y="3052"/>
                    <a:pt x="1499" y="3059"/>
                    <a:pt x="1504" y="3069"/>
                  </a:cubicBezTo>
                  <a:cubicBezTo>
                    <a:pt x="1506" y="3079"/>
                    <a:pt x="1511" y="3086"/>
                    <a:pt x="1516" y="3093"/>
                  </a:cubicBezTo>
                  <a:lnTo>
                    <a:pt x="1526" y="3115"/>
                  </a:lnTo>
                  <a:cubicBezTo>
                    <a:pt x="1526" y="3115"/>
                    <a:pt x="1526" y="3118"/>
                    <a:pt x="1526" y="3118"/>
                  </a:cubicBezTo>
                  <a:lnTo>
                    <a:pt x="1531" y="3127"/>
                  </a:lnTo>
                  <a:cubicBezTo>
                    <a:pt x="1533" y="3130"/>
                    <a:pt x="1536" y="3135"/>
                    <a:pt x="1536" y="3137"/>
                  </a:cubicBezTo>
                  <a:cubicBezTo>
                    <a:pt x="1536" y="3137"/>
                    <a:pt x="1536" y="3140"/>
                    <a:pt x="1538" y="3140"/>
                  </a:cubicBezTo>
                  <a:lnTo>
                    <a:pt x="1538" y="3159"/>
                  </a:lnTo>
                  <a:lnTo>
                    <a:pt x="1582" y="3873"/>
                  </a:lnTo>
                  <a:lnTo>
                    <a:pt x="1619" y="3873"/>
                  </a:lnTo>
                  <a:lnTo>
                    <a:pt x="1575" y="3147"/>
                  </a:lnTo>
                  <a:lnTo>
                    <a:pt x="1575" y="3135"/>
                  </a:lnTo>
                  <a:cubicBezTo>
                    <a:pt x="1575" y="3132"/>
                    <a:pt x="1575" y="3127"/>
                    <a:pt x="1572" y="3125"/>
                  </a:cubicBezTo>
                  <a:lnTo>
                    <a:pt x="1572" y="3123"/>
                  </a:lnTo>
                  <a:cubicBezTo>
                    <a:pt x="1572" y="3120"/>
                    <a:pt x="1570" y="3118"/>
                    <a:pt x="1570" y="3115"/>
                  </a:cubicBezTo>
                  <a:cubicBezTo>
                    <a:pt x="1567" y="3110"/>
                    <a:pt x="1565" y="3108"/>
                    <a:pt x="1565" y="3103"/>
                  </a:cubicBezTo>
                  <a:cubicBezTo>
                    <a:pt x="1562" y="3103"/>
                    <a:pt x="1562" y="3101"/>
                    <a:pt x="1562" y="3101"/>
                  </a:cubicBezTo>
                  <a:cubicBezTo>
                    <a:pt x="1558" y="3093"/>
                    <a:pt x="1555" y="3088"/>
                    <a:pt x="1553" y="3081"/>
                  </a:cubicBezTo>
                  <a:cubicBezTo>
                    <a:pt x="1548" y="3074"/>
                    <a:pt x="1545" y="3066"/>
                    <a:pt x="1541" y="3057"/>
                  </a:cubicBezTo>
                  <a:cubicBezTo>
                    <a:pt x="1536" y="3049"/>
                    <a:pt x="1531" y="3037"/>
                    <a:pt x="1526" y="3027"/>
                  </a:cubicBezTo>
                  <a:lnTo>
                    <a:pt x="1509" y="2993"/>
                  </a:lnTo>
                  <a:cubicBezTo>
                    <a:pt x="1501" y="2978"/>
                    <a:pt x="1497" y="2966"/>
                    <a:pt x="1489" y="2954"/>
                  </a:cubicBezTo>
                  <a:cubicBezTo>
                    <a:pt x="1484" y="2939"/>
                    <a:pt x="1475" y="2925"/>
                    <a:pt x="1467" y="2910"/>
                  </a:cubicBezTo>
                  <a:cubicBezTo>
                    <a:pt x="1460" y="2895"/>
                    <a:pt x="1453" y="2878"/>
                    <a:pt x="1445" y="2864"/>
                  </a:cubicBezTo>
                  <a:cubicBezTo>
                    <a:pt x="1435" y="2846"/>
                    <a:pt x="1428" y="2829"/>
                    <a:pt x="1421" y="2812"/>
                  </a:cubicBezTo>
                  <a:cubicBezTo>
                    <a:pt x="1411" y="2795"/>
                    <a:pt x="1401" y="2776"/>
                    <a:pt x="1394" y="2758"/>
                  </a:cubicBezTo>
                  <a:cubicBezTo>
                    <a:pt x="1387" y="2739"/>
                    <a:pt x="1374" y="2719"/>
                    <a:pt x="1365" y="2700"/>
                  </a:cubicBezTo>
                  <a:cubicBezTo>
                    <a:pt x="1355" y="2680"/>
                    <a:pt x="1345" y="2658"/>
                    <a:pt x="1335" y="2639"/>
                  </a:cubicBezTo>
                  <a:cubicBezTo>
                    <a:pt x="1325" y="2617"/>
                    <a:pt x="1313" y="2595"/>
                    <a:pt x="1303" y="2573"/>
                  </a:cubicBezTo>
                  <a:lnTo>
                    <a:pt x="1272" y="2507"/>
                  </a:lnTo>
                  <a:cubicBezTo>
                    <a:pt x="1259" y="2485"/>
                    <a:pt x="1247" y="2460"/>
                    <a:pt x="1237" y="2436"/>
                  </a:cubicBezTo>
                  <a:cubicBezTo>
                    <a:pt x="1225" y="2414"/>
                    <a:pt x="1213" y="2389"/>
                    <a:pt x="1201" y="2365"/>
                  </a:cubicBezTo>
                  <a:cubicBezTo>
                    <a:pt x="1189" y="2341"/>
                    <a:pt x="1176" y="2316"/>
                    <a:pt x="1164" y="2292"/>
                  </a:cubicBezTo>
                  <a:cubicBezTo>
                    <a:pt x="1152" y="2267"/>
                    <a:pt x="1140" y="2240"/>
                    <a:pt x="1128" y="2216"/>
                  </a:cubicBezTo>
                  <a:cubicBezTo>
                    <a:pt x="1113" y="2189"/>
                    <a:pt x="1101" y="2165"/>
                    <a:pt x="1088" y="2138"/>
                  </a:cubicBezTo>
                  <a:cubicBezTo>
                    <a:pt x="1076" y="2111"/>
                    <a:pt x="1062" y="2084"/>
                    <a:pt x="1049" y="2060"/>
                  </a:cubicBezTo>
                  <a:cubicBezTo>
                    <a:pt x="1037" y="2033"/>
                    <a:pt x="1022" y="2006"/>
                    <a:pt x="1010" y="1979"/>
                  </a:cubicBezTo>
                  <a:cubicBezTo>
                    <a:pt x="998" y="1952"/>
                    <a:pt x="983" y="1923"/>
                    <a:pt x="969" y="1898"/>
                  </a:cubicBezTo>
                  <a:cubicBezTo>
                    <a:pt x="956" y="1871"/>
                    <a:pt x="942" y="1842"/>
                    <a:pt x="930" y="1815"/>
                  </a:cubicBezTo>
                  <a:cubicBezTo>
                    <a:pt x="915" y="1788"/>
                    <a:pt x="903" y="1759"/>
                    <a:pt x="888" y="1732"/>
                  </a:cubicBezTo>
                  <a:cubicBezTo>
                    <a:pt x="873" y="1703"/>
                    <a:pt x="861" y="1676"/>
                    <a:pt x="846" y="1647"/>
                  </a:cubicBezTo>
                  <a:cubicBezTo>
                    <a:pt x="832" y="1620"/>
                    <a:pt x="820" y="1593"/>
                    <a:pt x="805" y="1563"/>
                  </a:cubicBezTo>
                  <a:cubicBezTo>
                    <a:pt x="793" y="1537"/>
                    <a:pt x="778" y="1510"/>
                    <a:pt x="766" y="1480"/>
                  </a:cubicBezTo>
                  <a:cubicBezTo>
                    <a:pt x="751" y="1453"/>
                    <a:pt x="737" y="1424"/>
                    <a:pt x="724" y="1397"/>
                  </a:cubicBezTo>
                  <a:cubicBezTo>
                    <a:pt x="710" y="1370"/>
                    <a:pt x="695" y="1341"/>
                    <a:pt x="683" y="1314"/>
                  </a:cubicBezTo>
                  <a:cubicBezTo>
                    <a:pt x="671" y="1287"/>
                    <a:pt x="656" y="1260"/>
                    <a:pt x="641" y="1234"/>
                  </a:cubicBezTo>
                  <a:cubicBezTo>
                    <a:pt x="629" y="1207"/>
                    <a:pt x="614" y="1177"/>
                    <a:pt x="602" y="1150"/>
                  </a:cubicBezTo>
                  <a:lnTo>
                    <a:pt x="563" y="1070"/>
                  </a:lnTo>
                  <a:cubicBezTo>
                    <a:pt x="548" y="1045"/>
                    <a:pt x="536" y="1018"/>
                    <a:pt x="524" y="992"/>
                  </a:cubicBezTo>
                  <a:cubicBezTo>
                    <a:pt x="509" y="967"/>
                    <a:pt x="497" y="940"/>
                    <a:pt x="485" y="916"/>
                  </a:cubicBezTo>
                  <a:cubicBezTo>
                    <a:pt x="473" y="889"/>
                    <a:pt x="460" y="865"/>
                    <a:pt x="448" y="840"/>
                  </a:cubicBezTo>
                  <a:lnTo>
                    <a:pt x="411" y="767"/>
                  </a:lnTo>
                  <a:cubicBezTo>
                    <a:pt x="399" y="742"/>
                    <a:pt x="389" y="718"/>
                    <a:pt x="377" y="693"/>
                  </a:cubicBezTo>
                  <a:cubicBezTo>
                    <a:pt x="365" y="671"/>
                    <a:pt x="353" y="649"/>
                    <a:pt x="343" y="625"/>
                  </a:cubicBezTo>
                  <a:lnTo>
                    <a:pt x="309" y="559"/>
                  </a:lnTo>
                  <a:cubicBezTo>
                    <a:pt x="299" y="537"/>
                    <a:pt x="289" y="515"/>
                    <a:pt x="280" y="496"/>
                  </a:cubicBezTo>
                  <a:cubicBezTo>
                    <a:pt x="270" y="474"/>
                    <a:pt x="260" y="456"/>
                    <a:pt x="248" y="434"/>
                  </a:cubicBezTo>
                  <a:cubicBezTo>
                    <a:pt x="238" y="412"/>
                    <a:pt x="231" y="395"/>
                    <a:pt x="221" y="376"/>
                  </a:cubicBezTo>
                  <a:cubicBezTo>
                    <a:pt x="211" y="359"/>
                    <a:pt x="204" y="339"/>
                    <a:pt x="194" y="322"/>
                  </a:cubicBezTo>
                  <a:cubicBezTo>
                    <a:pt x="184" y="305"/>
                    <a:pt x="177" y="290"/>
                    <a:pt x="170" y="273"/>
                  </a:cubicBezTo>
                  <a:cubicBezTo>
                    <a:pt x="160" y="256"/>
                    <a:pt x="155" y="241"/>
                    <a:pt x="145" y="227"/>
                  </a:cubicBezTo>
                  <a:cubicBezTo>
                    <a:pt x="138" y="212"/>
                    <a:pt x="133" y="200"/>
                    <a:pt x="126" y="183"/>
                  </a:cubicBezTo>
                  <a:cubicBezTo>
                    <a:pt x="118" y="168"/>
                    <a:pt x="113" y="161"/>
                    <a:pt x="106" y="146"/>
                  </a:cubicBezTo>
                  <a:cubicBezTo>
                    <a:pt x="101" y="134"/>
                    <a:pt x="96" y="124"/>
                    <a:pt x="91" y="114"/>
                  </a:cubicBezTo>
                  <a:cubicBezTo>
                    <a:pt x="84" y="102"/>
                    <a:pt x="82" y="95"/>
                    <a:pt x="77" y="85"/>
                  </a:cubicBezTo>
                  <a:cubicBezTo>
                    <a:pt x="72" y="75"/>
                    <a:pt x="69" y="70"/>
                    <a:pt x="64" y="63"/>
                  </a:cubicBezTo>
                  <a:lnTo>
                    <a:pt x="57" y="43"/>
                  </a:lnTo>
                  <a:cubicBezTo>
                    <a:pt x="55" y="41"/>
                    <a:pt x="52" y="36"/>
                    <a:pt x="50" y="31"/>
                  </a:cubicBezTo>
                  <a:cubicBezTo>
                    <a:pt x="47" y="26"/>
                    <a:pt x="45" y="24"/>
                    <a:pt x="45" y="21"/>
                  </a:cubicBezTo>
                  <a:lnTo>
                    <a:pt x="45" y="19"/>
                  </a:lnTo>
                  <a:lnTo>
                    <a:pt x="42" y="17"/>
                  </a:lnTo>
                  <a:lnTo>
                    <a:pt x="35" y="7"/>
                  </a:lnTo>
                  <a:cubicBezTo>
                    <a:pt x="32" y="3"/>
                    <a:pt x="27" y="1"/>
                    <a:pt x="21" y="1"/>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373;p58">
              <a:extLst>
                <a:ext uri="{FF2B5EF4-FFF2-40B4-BE49-F238E27FC236}">
                  <a16:creationId xmlns:a16="http://schemas.microsoft.com/office/drawing/2014/main" id="{A0D001D2-D288-0D07-9FE1-AB9DD7CA5033}"/>
                </a:ext>
              </a:extLst>
            </p:cNvPr>
            <p:cNvSpPr/>
            <p:nvPr/>
          </p:nvSpPr>
          <p:spPr>
            <a:xfrm>
              <a:off x="7172612" y="4027060"/>
              <a:ext cx="236796" cy="232623"/>
            </a:xfrm>
            <a:custGeom>
              <a:avLst/>
              <a:gdLst/>
              <a:ahLst/>
              <a:cxnLst/>
              <a:rect l="l" t="t" r="r" b="b"/>
              <a:pathLst>
                <a:path w="2667" h="2620" extrusionOk="0">
                  <a:moveTo>
                    <a:pt x="1231" y="1"/>
                  </a:moveTo>
                  <a:cubicBezTo>
                    <a:pt x="1230" y="1"/>
                    <a:pt x="1229" y="1"/>
                    <a:pt x="1227" y="3"/>
                  </a:cubicBezTo>
                  <a:cubicBezTo>
                    <a:pt x="1222" y="5"/>
                    <a:pt x="1220" y="7"/>
                    <a:pt x="1218" y="12"/>
                  </a:cubicBezTo>
                  <a:lnTo>
                    <a:pt x="1203" y="32"/>
                  </a:lnTo>
                  <a:lnTo>
                    <a:pt x="5" y="1735"/>
                  </a:lnTo>
                  <a:cubicBezTo>
                    <a:pt x="1" y="1742"/>
                    <a:pt x="1" y="1750"/>
                    <a:pt x="3" y="1757"/>
                  </a:cubicBezTo>
                  <a:cubicBezTo>
                    <a:pt x="8" y="1774"/>
                    <a:pt x="13" y="1789"/>
                    <a:pt x="18" y="1804"/>
                  </a:cubicBezTo>
                  <a:cubicBezTo>
                    <a:pt x="15" y="1808"/>
                    <a:pt x="18" y="1813"/>
                    <a:pt x="20" y="1816"/>
                  </a:cubicBezTo>
                  <a:cubicBezTo>
                    <a:pt x="74" y="2009"/>
                    <a:pt x="128" y="2202"/>
                    <a:pt x="184" y="2397"/>
                  </a:cubicBezTo>
                  <a:cubicBezTo>
                    <a:pt x="203" y="2471"/>
                    <a:pt x="225" y="2546"/>
                    <a:pt x="247" y="2620"/>
                  </a:cubicBezTo>
                  <a:lnTo>
                    <a:pt x="2483" y="2620"/>
                  </a:lnTo>
                  <a:cubicBezTo>
                    <a:pt x="2505" y="2510"/>
                    <a:pt x="2525" y="2402"/>
                    <a:pt x="2547" y="2292"/>
                  </a:cubicBezTo>
                  <a:cubicBezTo>
                    <a:pt x="2586" y="2092"/>
                    <a:pt x="2625" y="1892"/>
                    <a:pt x="2664" y="1694"/>
                  </a:cubicBezTo>
                  <a:cubicBezTo>
                    <a:pt x="2664" y="1691"/>
                    <a:pt x="2664" y="1689"/>
                    <a:pt x="2667" y="1689"/>
                  </a:cubicBezTo>
                  <a:cubicBezTo>
                    <a:pt x="2667" y="1686"/>
                    <a:pt x="2667" y="1684"/>
                    <a:pt x="2667" y="1681"/>
                  </a:cubicBezTo>
                  <a:cubicBezTo>
                    <a:pt x="2667" y="1676"/>
                    <a:pt x="2664" y="1669"/>
                    <a:pt x="2662" y="1664"/>
                  </a:cubicBezTo>
                  <a:lnTo>
                    <a:pt x="1271" y="29"/>
                  </a:lnTo>
                  <a:lnTo>
                    <a:pt x="1257" y="10"/>
                  </a:lnTo>
                  <a:cubicBezTo>
                    <a:pt x="1254" y="7"/>
                    <a:pt x="1252" y="5"/>
                    <a:pt x="1247" y="3"/>
                  </a:cubicBezTo>
                  <a:cubicBezTo>
                    <a:pt x="1246" y="1"/>
                    <a:pt x="1244" y="1"/>
                    <a:pt x="1242" y="1"/>
                  </a:cubicBezTo>
                  <a:cubicBezTo>
                    <a:pt x="1240" y="1"/>
                    <a:pt x="1238" y="1"/>
                    <a:pt x="1237" y="3"/>
                  </a:cubicBezTo>
                  <a:cubicBezTo>
                    <a:pt x="1235" y="1"/>
                    <a:pt x="1233" y="1"/>
                    <a:pt x="12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374;p58">
              <a:extLst>
                <a:ext uri="{FF2B5EF4-FFF2-40B4-BE49-F238E27FC236}">
                  <a16:creationId xmlns:a16="http://schemas.microsoft.com/office/drawing/2014/main" id="{2E477AFE-E29E-D549-26D7-0A62AA51DA22}"/>
                </a:ext>
              </a:extLst>
            </p:cNvPr>
            <p:cNvSpPr/>
            <p:nvPr/>
          </p:nvSpPr>
          <p:spPr>
            <a:xfrm>
              <a:off x="7173056" y="4173917"/>
              <a:ext cx="236796" cy="54516"/>
            </a:xfrm>
            <a:custGeom>
              <a:avLst/>
              <a:gdLst/>
              <a:ahLst/>
              <a:cxnLst/>
              <a:rect l="l" t="t" r="r" b="b"/>
              <a:pathLst>
                <a:path w="2667" h="614" extrusionOk="0">
                  <a:moveTo>
                    <a:pt x="2638" y="1"/>
                  </a:moveTo>
                  <a:cubicBezTo>
                    <a:pt x="2632" y="1"/>
                    <a:pt x="2626" y="3"/>
                    <a:pt x="2620" y="8"/>
                  </a:cubicBezTo>
                  <a:lnTo>
                    <a:pt x="2224" y="345"/>
                  </a:lnTo>
                  <a:lnTo>
                    <a:pt x="714" y="563"/>
                  </a:lnTo>
                  <a:lnTo>
                    <a:pt x="52" y="128"/>
                  </a:lnTo>
                  <a:cubicBezTo>
                    <a:pt x="47" y="124"/>
                    <a:pt x="42" y="123"/>
                    <a:pt x="37" y="123"/>
                  </a:cubicBezTo>
                  <a:cubicBezTo>
                    <a:pt x="15" y="123"/>
                    <a:pt x="0" y="155"/>
                    <a:pt x="22" y="169"/>
                  </a:cubicBezTo>
                  <a:lnTo>
                    <a:pt x="694" y="611"/>
                  </a:lnTo>
                  <a:cubicBezTo>
                    <a:pt x="699" y="614"/>
                    <a:pt x="707" y="614"/>
                    <a:pt x="714" y="614"/>
                  </a:cubicBezTo>
                  <a:lnTo>
                    <a:pt x="2239" y="394"/>
                  </a:lnTo>
                  <a:lnTo>
                    <a:pt x="2244" y="394"/>
                  </a:lnTo>
                  <a:cubicBezTo>
                    <a:pt x="2246" y="394"/>
                    <a:pt x="2249" y="391"/>
                    <a:pt x="2251" y="391"/>
                  </a:cubicBezTo>
                  <a:lnTo>
                    <a:pt x="2654" y="44"/>
                  </a:lnTo>
                  <a:cubicBezTo>
                    <a:pt x="2664" y="37"/>
                    <a:pt x="2667" y="20"/>
                    <a:pt x="2657" y="10"/>
                  </a:cubicBezTo>
                  <a:cubicBezTo>
                    <a:pt x="2652" y="4"/>
                    <a:pt x="2645" y="1"/>
                    <a:pt x="2638" y="1"/>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375;p58">
              <a:extLst>
                <a:ext uri="{FF2B5EF4-FFF2-40B4-BE49-F238E27FC236}">
                  <a16:creationId xmlns:a16="http://schemas.microsoft.com/office/drawing/2014/main" id="{A3B12ADE-3FC1-0B71-C327-430A1C72F8C7}"/>
                </a:ext>
              </a:extLst>
            </p:cNvPr>
            <p:cNvSpPr/>
            <p:nvPr/>
          </p:nvSpPr>
          <p:spPr>
            <a:xfrm>
              <a:off x="7233609" y="4027149"/>
              <a:ext cx="51941" cy="232534"/>
            </a:xfrm>
            <a:custGeom>
              <a:avLst/>
              <a:gdLst/>
              <a:ahLst/>
              <a:cxnLst/>
              <a:rect l="l" t="t" r="r" b="b"/>
              <a:pathLst>
                <a:path w="585" h="2619" extrusionOk="0">
                  <a:moveTo>
                    <a:pt x="546" y="1"/>
                  </a:moveTo>
                  <a:cubicBezTo>
                    <a:pt x="544" y="1"/>
                    <a:pt x="542" y="2"/>
                    <a:pt x="540" y="4"/>
                  </a:cubicBezTo>
                  <a:cubicBezTo>
                    <a:pt x="540" y="4"/>
                    <a:pt x="538" y="6"/>
                    <a:pt x="538" y="9"/>
                  </a:cubicBezTo>
                  <a:cubicBezTo>
                    <a:pt x="533" y="24"/>
                    <a:pt x="528" y="38"/>
                    <a:pt x="528" y="53"/>
                  </a:cubicBezTo>
                  <a:cubicBezTo>
                    <a:pt x="526" y="58"/>
                    <a:pt x="526" y="60"/>
                    <a:pt x="526" y="65"/>
                  </a:cubicBezTo>
                  <a:cubicBezTo>
                    <a:pt x="523" y="70"/>
                    <a:pt x="523" y="80"/>
                    <a:pt x="521" y="87"/>
                  </a:cubicBezTo>
                  <a:lnTo>
                    <a:pt x="506" y="148"/>
                  </a:lnTo>
                  <a:lnTo>
                    <a:pt x="484" y="231"/>
                  </a:lnTo>
                  <a:cubicBezTo>
                    <a:pt x="477" y="263"/>
                    <a:pt x="469" y="297"/>
                    <a:pt x="460" y="329"/>
                  </a:cubicBezTo>
                  <a:lnTo>
                    <a:pt x="433" y="444"/>
                  </a:lnTo>
                  <a:cubicBezTo>
                    <a:pt x="423" y="485"/>
                    <a:pt x="413" y="527"/>
                    <a:pt x="403" y="568"/>
                  </a:cubicBezTo>
                  <a:cubicBezTo>
                    <a:pt x="394" y="612"/>
                    <a:pt x="381" y="659"/>
                    <a:pt x="369" y="705"/>
                  </a:cubicBezTo>
                  <a:cubicBezTo>
                    <a:pt x="359" y="749"/>
                    <a:pt x="347" y="798"/>
                    <a:pt x="335" y="847"/>
                  </a:cubicBezTo>
                  <a:cubicBezTo>
                    <a:pt x="325" y="893"/>
                    <a:pt x="311" y="945"/>
                    <a:pt x="301" y="994"/>
                  </a:cubicBezTo>
                  <a:cubicBezTo>
                    <a:pt x="291" y="1043"/>
                    <a:pt x="276" y="1094"/>
                    <a:pt x="264" y="1143"/>
                  </a:cubicBezTo>
                  <a:cubicBezTo>
                    <a:pt x="252" y="1192"/>
                    <a:pt x="240" y="1243"/>
                    <a:pt x="227" y="1292"/>
                  </a:cubicBezTo>
                  <a:cubicBezTo>
                    <a:pt x="215" y="1341"/>
                    <a:pt x="206" y="1390"/>
                    <a:pt x="193" y="1438"/>
                  </a:cubicBezTo>
                  <a:cubicBezTo>
                    <a:pt x="181" y="1487"/>
                    <a:pt x="171" y="1531"/>
                    <a:pt x="159" y="1580"/>
                  </a:cubicBezTo>
                  <a:cubicBezTo>
                    <a:pt x="147" y="1627"/>
                    <a:pt x="137" y="1671"/>
                    <a:pt x="127" y="1712"/>
                  </a:cubicBezTo>
                  <a:cubicBezTo>
                    <a:pt x="115" y="1754"/>
                    <a:pt x="108" y="1798"/>
                    <a:pt x="96" y="1837"/>
                  </a:cubicBezTo>
                  <a:cubicBezTo>
                    <a:pt x="86" y="1878"/>
                    <a:pt x="78" y="1913"/>
                    <a:pt x="69" y="1949"/>
                  </a:cubicBezTo>
                  <a:cubicBezTo>
                    <a:pt x="61" y="1979"/>
                    <a:pt x="54" y="2013"/>
                    <a:pt x="47" y="2047"/>
                  </a:cubicBezTo>
                  <a:cubicBezTo>
                    <a:pt x="39" y="2074"/>
                    <a:pt x="34" y="2098"/>
                    <a:pt x="27" y="2125"/>
                  </a:cubicBezTo>
                  <a:cubicBezTo>
                    <a:pt x="22" y="2145"/>
                    <a:pt x="17" y="2167"/>
                    <a:pt x="12" y="2186"/>
                  </a:cubicBezTo>
                  <a:cubicBezTo>
                    <a:pt x="12" y="2191"/>
                    <a:pt x="10" y="2196"/>
                    <a:pt x="10" y="2203"/>
                  </a:cubicBezTo>
                  <a:cubicBezTo>
                    <a:pt x="8" y="2208"/>
                    <a:pt x="5" y="2218"/>
                    <a:pt x="5" y="2223"/>
                  </a:cubicBezTo>
                  <a:cubicBezTo>
                    <a:pt x="3" y="2230"/>
                    <a:pt x="3" y="2233"/>
                    <a:pt x="0" y="2238"/>
                  </a:cubicBezTo>
                  <a:cubicBezTo>
                    <a:pt x="0" y="2240"/>
                    <a:pt x="0" y="2245"/>
                    <a:pt x="0" y="2247"/>
                  </a:cubicBezTo>
                  <a:lnTo>
                    <a:pt x="3" y="2260"/>
                  </a:lnTo>
                  <a:lnTo>
                    <a:pt x="83" y="2619"/>
                  </a:lnTo>
                  <a:lnTo>
                    <a:pt x="135" y="2619"/>
                  </a:lnTo>
                  <a:lnTo>
                    <a:pt x="56" y="2264"/>
                  </a:lnTo>
                  <a:lnTo>
                    <a:pt x="52" y="2245"/>
                  </a:lnTo>
                  <a:lnTo>
                    <a:pt x="59" y="2213"/>
                  </a:lnTo>
                  <a:lnTo>
                    <a:pt x="562" y="124"/>
                  </a:lnTo>
                  <a:lnTo>
                    <a:pt x="577" y="58"/>
                  </a:lnTo>
                  <a:cubicBezTo>
                    <a:pt x="577" y="53"/>
                    <a:pt x="579" y="50"/>
                    <a:pt x="579" y="48"/>
                  </a:cubicBezTo>
                  <a:cubicBezTo>
                    <a:pt x="582" y="41"/>
                    <a:pt x="584" y="36"/>
                    <a:pt x="584" y="28"/>
                  </a:cubicBezTo>
                  <a:lnTo>
                    <a:pt x="570" y="9"/>
                  </a:lnTo>
                  <a:cubicBezTo>
                    <a:pt x="567" y="6"/>
                    <a:pt x="565" y="4"/>
                    <a:pt x="560" y="4"/>
                  </a:cubicBezTo>
                  <a:cubicBezTo>
                    <a:pt x="558" y="2"/>
                    <a:pt x="555" y="1"/>
                    <a:pt x="553" y="1"/>
                  </a:cubicBezTo>
                  <a:cubicBezTo>
                    <a:pt x="552" y="1"/>
                    <a:pt x="551" y="1"/>
                    <a:pt x="550" y="2"/>
                  </a:cubicBezTo>
                  <a:cubicBezTo>
                    <a:pt x="549" y="1"/>
                    <a:pt x="547" y="1"/>
                    <a:pt x="546" y="1"/>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376;p58">
              <a:extLst>
                <a:ext uri="{FF2B5EF4-FFF2-40B4-BE49-F238E27FC236}">
                  <a16:creationId xmlns:a16="http://schemas.microsoft.com/office/drawing/2014/main" id="{0B6D816F-7422-8A9B-A1BC-DB57FAA2A290}"/>
                </a:ext>
              </a:extLst>
            </p:cNvPr>
            <p:cNvSpPr/>
            <p:nvPr/>
          </p:nvSpPr>
          <p:spPr>
            <a:xfrm>
              <a:off x="7279336" y="4027238"/>
              <a:ext cx="94292" cy="232446"/>
            </a:xfrm>
            <a:custGeom>
              <a:avLst/>
              <a:gdLst/>
              <a:ahLst/>
              <a:cxnLst/>
              <a:rect l="l" t="t" r="r" b="b"/>
              <a:pathLst>
                <a:path w="1062" h="2618" extrusionOk="0">
                  <a:moveTo>
                    <a:pt x="35" y="1"/>
                  </a:moveTo>
                  <a:cubicBezTo>
                    <a:pt x="30" y="1"/>
                    <a:pt x="28" y="1"/>
                    <a:pt x="25" y="3"/>
                  </a:cubicBezTo>
                  <a:cubicBezTo>
                    <a:pt x="20" y="3"/>
                    <a:pt x="18" y="8"/>
                    <a:pt x="16" y="10"/>
                  </a:cubicBezTo>
                  <a:lnTo>
                    <a:pt x="1" y="30"/>
                  </a:lnTo>
                  <a:cubicBezTo>
                    <a:pt x="3" y="37"/>
                    <a:pt x="8" y="45"/>
                    <a:pt x="13" y="54"/>
                  </a:cubicBezTo>
                  <a:cubicBezTo>
                    <a:pt x="13" y="57"/>
                    <a:pt x="18" y="64"/>
                    <a:pt x="20" y="69"/>
                  </a:cubicBezTo>
                  <a:cubicBezTo>
                    <a:pt x="28" y="84"/>
                    <a:pt x="33" y="96"/>
                    <a:pt x="40" y="110"/>
                  </a:cubicBezTo>
                  <a:cubicBezTo>
                    <a:pt x="42" y="115"/>
                    <a:pt x="45" y="118"/>
                    <a:pt x="47" y="123"/>
                  </a:cubicBezTo>
                  <a:cubicBezTo>
                    <a:pt x="55" y="137"/>
                    <a:pt x="64" y="152"/>
                    <a:pt x="72" y="172"/>
                  </a:cubicBezTo>
                  <a:lnTo>
                    <a:pt x="111" y="247"/>
                  </a:lnTo>
                  <a:cubicBezTo>
                    <a:pt x="125" y="279"/>
                    <a:pt x="143" y="308"/>
                    <a:pt x="157" y="340"/>
                  </a:cubicBezTo>
                  <a:cubicBezTo>
                    <a:pt x="172" y="370"/>
                    <a:pt x="191" y="409"/>
                    <a:pt x="209" y="443"/>
                  </a:cubicBezTo>
                  <a:cubicBezTo>
                    <a:pt x="228" y="482"/>
                    <a:pt x="248" y="519"/>
                    <a:pt x="267" y="555"/>
                  </a:cubicBezTo>
                  <a:cubicBezTo>
                    <a:pt x="284" y="592"/>
                    <a:pt x="309" y="636"/>
                    <a:pt x="328" y="677"/>
                  </a:cubicBezTo>
                  <a:cubicBezTo>
                    <a:pt x="348" y="719"/>
                    <a:pt x="370" y="763"/>
                    <a:pt x="392" y="805"/>
                  </a:cubicBezTo>
                  <a:cubicBezTo>
                    <a:pt x="416" y="846"/>
                    <a:pt x="436" y="892"/>
                    <a:pt x="458" y="934"/>
                  </a:cubicBezTo>
                  <a:cubicBezTo>
                    <a:pt x="480" y="978"/>
                    <a:pt x="502" y="1022"/>
                    <a:pt x="526" y="1068"/>
                  </a:cubicBezTo>
                  <a:cubicBezTo>
                    <a:pt x="548" y="1112"/>
                    <a:pt x="570" y="1154"/>
                    <a:pt x="592" y="1198"/>
                  </a:cubicBezTo>
                  <a:cubicBezTo>
                    <a:pt x="614" y="1244"/>
                    <a:pt x="634" y="1286"/>
                    <a:pt x="656" y="1327"/>
                  </a:cubicBezTo>
                  <a:cubicBezTo>
                    <a:pt x="678" y="1369"/>
                    <a:pt x="700" y="1411"/>
                    <a:pt x="719" y="1452"/>
                  </a:cubicBezTo>
                  <a:lnTo>
                    <a:pt x="780" y="1572"/>
                  </a:lnTo>
                  <a:cubicBezTo>
                    <a:pt x="798" y="1606"/>
                    <a:pt x="817" y="1643"/>
                    <a:pt x="834" y="1679"/>
                  </a:cubicBezTo>
                  <a:cubicBezTo>
                    <a:pt x="851" y="1714"/>
                    <a:pt x="868" y="1745"/>
                    <a:pt x="883" y="1777"/>
                  </a:cubicBezTo>
                  <a:cubicBezTo>
                    <a:pt x="898" y="1804"/>
                    <a:pt x="912" y="1833"/>
                    <a:pt x="927" y="1863"/>
                  </a:cubicBezTo>
                  <a:cubicBezTo>
                    <a:pt x="939" y="1890"/>
                    <a:pt x="951" y="1909"/>
                    <a:pt x="961" y="1931"/>
                  </a:cubicBezTo>
                  <a:cubicBezTo>
                    <a:pt x="971" y="1948"/>
                    <a:pt x="981" y="1965"/>
                    <a:pt x="988" y="1982"/>
                  </a:cubicBezTo>
                  <a:cubicBezTo>
                    <a:pt x="991" y="1990"/>
                    <a:pt x="995" y="1997"/>
                    <a:pt x="998" y="2002"/>
                  </a:cubicBezTo>
                  <a:cubicBezTo>
                    <a:pt x="1000" y="2007"/>
                    <a:pt x="1003" y="2012"/>
                    <a:pt x="1005" y="2017"/>
                  </a:cubicBezTo>
                  <a:cubicBezTo>
                    <a:pt x="1008" y="2019"/>
                    <a:pt x="1008" y="2024"/>
                    <a:pt x="1010" y="2029"/>
                  </a:cubicBezTo>
                  <a:lnTo>
                    <a:pt x="1008" y="2053"/>
                  </a:lnTo>
                  <a:lnTo>
                    <a:pt x="939" y="2618"/>
                  </a:lnTo>
                  <a:lnTo>
                    <a:pt x="991" y="2618"/>
                  </a:lnTo>
                  <a:lnTo>
                    <a:pt x="1061" y="2036"/>
                  </a:lnTo>
                  <a:lnTo>
                    <a:pt x="1061" y="2026"/>
                  </a:lnTo>
                  <a:cubicBezTo>
                    <a:pt x="1061" y="2022"/>
                    <a:pt x="1061" y="2017"/>
                    <a:pt x="1059" y="2012"/>
                  </a:cubicBezTo>
                  <a:lnTo>
                    <a:pt x="1044" y="1985"/>
                  </a:lnTo>
                  <a:lnTo>
                    <a:pt x="67" y="49"/>
                  </a:lnTo>
                  <a:lnTo>
                    <a:pt x="62" y="40"/>
                  </a:lnTo>
                  <a:cubicBezTo>
                    <a:pt x="57" y="30"/>
                    <a:pt x="52" y="15"/>
                    <a:pt x="45" y="3"/>
                  </a:cubicBezTo>
                  <a:cubicBezTo>
                    <a:pt x="42" y="1"/>
                    <a:pt x="38" y="1"/>
                    <a:pt x="35" y="1"/>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377;p58">
              <a:extLst>
                <a:ext uri="{FF2B5EF4-FFF2-40B4-BE49-F238E27FC236}">
                  <a16:creationId xmlns:a16="http://schemas.microsoft.com/office/drawing/2014/main" id="{681878E1-44AD-E9B1-CB8B-04DF84D66DF6}"/>
                </a:ext>
              </a:extLst>
            </p:cNvPr>
            <p:cNvSpPr/>
            <p:nvPr/>
          </p:nvSpPr>
          <p:spPr>
            <a:xfrm>
              <a:off x="6910685" y="4136359"/>
              <a:ext cx="142238" cy="123148"/>
            </a:xfrm>
            <a:custGeom>
              <a:avLst/>
              <a:gdLst/>
              <a:ahLst/>
              <a:cxnLst/>
              <a:rect l="l" t="t" r="r" b="b"/>
              <a:pathLst>
                <a:path w="1602" h="1387" extrusionOk="0">
                  <a:moveTo>
                    <a:pt x="923" y="1"/>
                  </a:moveTo>
                  <a:cubicBezTo>
                    <a:pt x="919" y="1"/>
                    <a:pt x="914" y="2"/>
                    <a:pt x="910" y="3"/>
                  </a:cubicBezTo>
                  <a:cubicBezTo>
                    <a:pt x="864" y="35"/>
                    <a:pt x="99" y="756"/>
                    <a:pt x="11" y="839"/>
                  </a:cubicBezTo>
                  <a:cubicBezTo>
                    <a:pt x="3" y="844"/>
                    <a:pt x="1" y="851"/>
                    <a:pt x="3" y="861"/>
                  </a:cubicBezTo>
                  <a:cubicBezTo>
                    <a:pt x="6" y="878"/>
                    <a:pt x="8" y="895"/>
                    <a:pt x="11" y="912"/>
                  </a:cubicBezTo>
                  <a:cubicBezTo>
                    <a:pt x="11" y="915"/>
                    <a:pt x="11" y="917"/>
                    <a:pt x="11" y="917"/>
                  </a:cubicBezTo>
                  <a:cubicBezTo>
                    <a:pt x="30" y="1054"/>
                    <a:pt x="40" y="1203"/>
                    <a:pt x="84" y="1330"/>
                  </a:cubicBezTo>
                  <a:cubicBezTo>
                    <a:pt x="91" y="1350"/>
                    <a:pt x="99" y="1369"/>
                    <a:pt x="106" y="1386"/>
                  </a:cubicBezTo>
                  <a:lnTo>
                    <a:pt x="1404" y="1386"/>
                  </a:lnTo>
                  <a:cubicBezTo>
                    <a:pt x="1467" y="1284"/>
                    <a:pt x="1519" y="1171"/>
                    <a:pt x="1570" y="1069"/>
                  </a:cubicBezTo>
                  <a:cubicBezTo>
                    <a:pt x="1575" y="1059"/>
                    <a:pt x="1580" y="1047"/>
                    <a:pt x="1584" y="1034"/>
                  </a:cubicBezTo>
                  <a:cubicBezTo>
                    <a:pt x="1602" y="966"/>
                    <a:pt x="1052" y="106"/>
                    <a:pt x="959" y="18"/>
                  </a:cubicBezTo>
                  <a:cubicBezTo>
                    <a:pt x="959" y="15"/>
                    <a:pt x="956" y="15"/>
                    <a:pt x="956" y="13"/>
                  </a:cubicBezTo>
                  <a:cubicBezTo>
                    <a:pt x="954" y="13"/>
                    <a:pt x="952" y="11"/>
                    <a:pt x="949" y="11"/>
                  </a:cubicBezTo>
                  <a:cubicBezTo>
                    <a:pt x="943" y="4"/>
                    <a:pt x="933" y="1"/>
                    <a:pt x="9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378;p58">
              <a:extLst>
                <a:ext uri="{FF2B5EF4-FFF2-40B4-BE49-F238E27FC236}">
                  <a16:creationId xmlns:a16="http://schemas.microsoft.com/office/drawing/2014/main" id="{ED02F19C-5679-6616-AD4D-714E90B7BCB6}"/>
                </a:ext>
              </a:extLst>
            </p:cNvPr>
            <p:cNvSpPr/>
            <p:nvPr/>
          </p:nvSpPr>
          <p:spPr>
            <a:xfrm>
              <a:off x="6911395" y="4196203"/>
              <a:ext cx="139130" cy="36492"/>
            </a:xfrm>
            <a:custGeom>
              <a:avLst/>
              <a:gdLst/>
              <a:ahLst/>
              <a:cxnLst/>
              <a:rect l="l" t="t" r="r" b="b"/>
              <a:pathLst>
                <a:path w="1567" h="411" extrusionOk="0">
                  <a:moveTo>
                    <a:pt x="835" y="0"/>
                  </a:moveTo>
                  <a:cubicBezTo>
                    <a:pt x="833" y="0"/>
                    <a:pt x="831" y="0"/>
                    <a:pt x="829" y="1"/>
                  </a:cubicBezTo>
                  <a:cubicBezTo>
                    <a:pt x="824" y="4"/>
                    <a:pt x="289" y="145"/>
                    <a:pt x="22" y="214"/>
                  </a:cubicBezTo>
                  <a:cubicBezTo>
                    <a:pt x="10" y="216"/>
                    <a:pt x="0" y="231"/>
                    <a:pt x="5" y="243"/>
                  </a:cubicBezTo>
                  <a:cubicBezTo>
                    <a:pt x="5" y="246"/>
                    <a:pt x="5" y="248"/>
                    <a:pt x="8" y="250"/>
                  </a:cubicBezTo>
                  <a:cubicBezTo>
                    <a:pt x="12" y="259"/>
                    <a:pt x="21" y="263"/>
                    <a:pt x="29" y="263"/>
                  </a:cubicBezTo>
                  <a:cubicBezTo>
                    <a:pt x="31" y="263"/>
                    <a:pt x="33" y="263"/>
                    <a:pt x="34" y="263"/>
                  </a:cubicBezTo>
                  <a:cubicBezTo>
                    <a:pt x="281" y="199"/>
                    <a:pt x="760" y="72"/>
                    <a:pt x="834" y="53"/>
                  </a:cubicBezTo>
                  <a:lnTo>
                    <a:pt x="1528" y="407"/>
                  </a:lnTo>
                  <a:cubicBezTo>
                    <a:pt x="1532" y="409"/>
                    <a:pt x="1536" y="410"/>
                    <a:pt x="1540" y="410"/>
                  </a:cubicBezTo>
                  <a:cubicBezTo>
                    <a:pt x="1548" y="410"/>
                    <a:pt x="1557" y="405"/>
                    <a:pt x="1562" y="397"/>
                  </a:cubicBezTo>
                  <a:cubicBezTo>
                    <a:pt x="1567" y="385"/>
                    <a:pt x="1562" y="370"/>
                    <a:pt x="1550" y="363"/>
                  </a:cubicBezTo>
                  <a:lnTo>
                    <a:pt x="848" y="4"/>
                  </a:lnTo>
                  <a:cubicBezTo>
                    <a:pt x="843" y="2"/>
                    <a:pt x="839" y="0"/>
                    <a:pt x="835"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379;p58">
              <a:extLst>
                <a:ext uri="{FF2B5EF4-FFF2-40B4-BE49-F238E27FC236}">
                  <a16:creationId xmlns:a16="http://schemas.microsoft.com/office/drawing/2014/main" id="{9B1AE61E-4AA0-0C04-4242-86D5DF60D48D}"/>
                </a:ext>
              </a:extLst>
            </p:cNvPr>
            <p:cNvSpPr/>
            <p:nvPr/>
          </p:nvSpPr>
          <p:spPr>
            <a:xfrm>
              <a:off x="6982781" y="4136980"/>
              <a:ext cx="13496" cy="121195"/>
            </a:xfrm>
            <a:custGeom>
              <a:avLst/>
              <a:gdLst/>
              <a:ahLst/>
              <a:cxnLst/>
              <a:rect l="l" t="t" r="r" b="b"/>
              <a:pathLst>
                <a:path w="152" h="1365" extrusionOk="0">
                  <a:moveTo>
                    <a:pt x="125" y="0"/>
                  </a:moveTo>
                  <a:cubicBezTo>
                    <a:pt x="121" y="0"/>
                    <a:pt x="117" y="1"/>
                    <a:pt x="113" y="4"/>
                  </a:cubicBezTo>
                  <a:cubicBezTo>
                    <a:pt x="105" y="8"/>
                    <a:pt x="103" y="16"/>
                    <a:pt x="100" y="23"/>
                  </a:cubicBezTo>
                  <a:cubicBezTo>
                    <a:pt x="71" y="250"/>
                    <a:pt x="5" y="685"/>
                    <a:pt x="5" y="693"/>
                  </a:cubicBezTo>
                  <a:lnTo>
                    <a:pt x="0" y="1338"/>
                  </a:lnTo>
                  <a:cubicBezTo>
                    <a:pt x="0" y="1343"/>
                    <a:pt x="0" y="1348"/>
                    <a:pt x="3" y="1352"/>
                  </a:cubicBezTo>
                  <a:cubicBezTo>
                    <a:pt x="8" y="1360"/>
                    <a:pt x="15" y="1365"/>
                    <a:pt x="25" y="1365"/>
                  </a:cubicBezTo>
                  <a:cubicBezTo>
                    <a:pt x="37" y="1365"/>
                    <a:pt x="49" y="1352"/>
                    <a:pt x="49" y="1340"/>
                  </a:cubicBezTo>
                  <a:lnTo>
                    <a:pt x="56" y="695"/>
                  </a:lnTo>
                  <a:cubicBezTo>
                    <a:pt x="56" y="693"/>
                    <a:pt x="120" y="258"/>
                    <a:pt x="152" y="28"/>
                  </a:cubicBezTo>
                  <a:cubicBezTo>
                    <a:pt x="152" y="23"/>
                    <a:pt x="152" y="18"/>
                    <a:pt x="147" y="13"/>
                  </a:cubicBezTo>
                  <a:cubicBezTo>
                    <a:pt x="142" y="5"/>
                    <a:pt x="134" y="0"/>
                    <a:pt x="125"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380;p58">
              <a:extLst>
                <a:ext uri="{FF2B5EF4-FFF2-40B4-BE49-F238E27FC236}">
                  <a16:creationId xmlns:a16="http://schemas.microsoft.com/office/drawing/2014/main" id="{CE4F00C2-B252-1842-26A4-87FF17C395CD}"/>
                </a:ext>
              </a:extLst>
            </p:cNvPr>
            <p:cNvSpPr/>
            <p:nvPr/>
          </p:nvSpPr>
          <p:spPr>
            <a:xfrm>
              <a:off x="7475559" y="3894410"/>
              <a:ext cx="71652" cy="114270"/>
            </a:xfrm>
            <a:custGeom>
              <a:avLst/>
              <a:gdLst/>
              <a:ahLst/>
              <a:cxnLst/>
              <a:rect l="l" t="t" r="r" b="b"/>
              <a:pathLst>
                <a:path w="807" h="1287" extrusionOk="0">
                  <a:moveTo>
                    <a:pt x="389" y="1"/>
                  </a:moveTo>
                  <a:cubicBezTo>
                    <a:pt x="388" y="1"/>
                    <a:pt x="388" y="2"/>
                    <a:pt x="388" y="2"/>
                  </a:cubicBezTo>
                  <a:lnTo>
                    <a:pt x="388" y="2"/>
                  </a:lnTo>
                  <a:cubicBezTo>
                    <a:pt x="388" y="2"/>
                    <a:pt x="388" y="1"/>
                    <a:pt x="389" y="1"/>
                  </a:cubicBezTo>
                  <a:close/>
                  <a:moveTo>
                    <a:pt x="388" y="2"/>
                  </a:moveTo>
                  <a:cubicBezTo>
                    <a:pt x="347" y="114"/>
                    <a:pt x="335" y="226"/>
                    <a:pt x="303" y="341"/>
                  </a:cubicBezTo>
                  <a:cubicBezTo>
                    <a:pt x="296" y="365"/>
                    <a:pt x="288" y="390"/>
                    <a:pt x="279" y="414"/>
                  </a:cubicBezTo>
                  <a:cubicBezTo>
                    <a:pt x="274" y="426"/>
                    <a:pt x="266" y="438"/>
                    <a:pt x="261" y="451"/>
                  </a:cubicBezTo>
                  <a:cubicBezTo>
                    <a:pt x="213" y="563"/>
                    <a:pt x="117" y="646"/>
                    <a:pt x="0" y="680"/>
                  </a:cubicBezTo>
                  <a:cubicBezTo>
                    <a:pt x="127" y="688"/>
                    <a:pt x="218" y="781"/>
                    <a:pt x="269" y="876"/>
                  </a:cubicBezTo>
                  <a:cubicBezTo>
                    <a:pt x="276" y="890"/>
                    <a:pt x="283" y="905"/>
                    <a:pt x="291" y="920"/>
                  </a:cubicBezTo>
                  <a:cubicBezTo>
                    <a:pt x="293" y="932"/>
                    <a:pt x="298" y="942"/>
                    <a:pt x="301" y="952"/>
                  </a:cubicBezTo>
                  <a:cubicBezTo>
                    <a:pt x="337" y="1062"/>
                    <a:pt x="340" y="1176"/>
                    <a:pt x="374" y="1286"/>
                  </a:cubicBezTo>
                  <a:cubicBezTo>
                    <a:pt x="408" y="1101"/>
                    <a:pt x="433" y="864"/>
                    <a:pt x="638" y="741"/>
                  </a:cubicBezTo>
                  <a:cubicBezTo>
                    <a:pt x="692" y="712"/>
                    <a:pt x="748" y="688"/>
                    <a:pt x="806" y="671"/>
                  </a:cubicBezTo>
                  <a:cubicBezTo>
                    <a:pt x="758" y="653"/>
                    <a:pt x="709" y="634"/>
                    <a:pt x="662" y="609"/>
                  </a:cubicBezTo>
                  <a:cubicBezTo>
                    <a:pt x="567" y="556"/>
                    <a:pt x="494" y="465"/>
                    <a:pt x="462" y="363"/>
                  </a:cubicBezTo>
                  <a:cubicBezTo>
                    <a:pt x="442" y="304"/>
                    <a:pt x="428" y="245"/>
                    <a:pt x="418" y="187"/>
                  </a:cubicBezTo>
                  <a:cubicBezTo>
                    <a:pt x="413" y="152"/>
                    <a:pt x="413" y="121"/>
                    <a:pt x="408" y="86"/>
                  </a:cubicBezTo>
                  <a:cubicBezTo>
                    <a:pt x="406" y="67"/>
                    <a:pt x="382" y="20"/>
                    <a:pt x="388" y="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381;p58">
              <a:extLst>
                <a:ext uri="{FF2B5EF4-FFF2-40B4-BE49-F238E27FC236}">
                  <a16:creationId xmlns:a16="http://schemas.microsoft.com/office/drawing/2014/main" id="{F57C5F83-02EA-C6E0-43CB-8BF7DB06697F}"/>
                </a:ext>
              </a:extLst>
            </p:cNvPr>
            <p:cNvSpPr/>
            <p:nvPr/>
          </p:nvSpPr>
          <p:spPr>
            <a:xfrm>
              <a:off x="6867534" y="3934631"/>
              <a:ext cx="71740" cy="113914"/>
            </a:xfrm>
            <a:custGeom>
              <a:avLst/>
              <a:gdLst/>
              <a:ahLst/>
              <a:cxnLst/>
              <a:rect l="l" t="t" r="r" b="b"/>
              <a:pathLst>
                <a:path w="808" h="1283" extrusionOk="0">
                  <a:moveTo>
                    <a:pt x="389" y="0"/>
                  </a:moveTo>
                  <a:lnTo>
                    <a:pt x="389" y="0"/>
                  </a:lnTo>
                  <a:cubicBezTo>
                    <a:pt x="389" y="0"/>
                    <a:pt x="389" y="1"/>
                    <a:pt x="389" y="1"/>
                  </a:cubicBezTo>
                  <a:lnTo>
                    <a:pt x="389" y="1"/>
                  </a:lnTo>
                  <a:cubicBezTo>
                    <a:pt x="389" y="1"/>
                    <a:pt x="389" y="0"/>
                    <a:pt x="389" y="0"/>
                  </a:cubicBezTo>
                  <a:close/>
                  <a:moveTo>
                    <a:pt x="389" y="1"/>
                  </a:moveTo>
                  <a:cubicBezTo>
                    <a:pt x="348" y="111"/>
                    <a:pt x="335" y="225"/>
                    <a:pt x="304" y="337"/>
                  </a:cubicBezTo>
                  <a:cubicBezTo>
                    <a:pt x="296" y="362"/>
                    <a:pt x="287" y="389"/>
                    <a:pt x="277" y="411"/>
                  </a:cubicBezTo>
                  <a:cubicBezTo>
                    <a:pt x="272" y="423"/>
                    <a:pt x="267" y="435"/>
                    <a:pt x="262" y="447"/>
                  </a:cubicBezTo>
                  <a:cubicBezTo>
                    <a:pt x="213" y="560"/>
                    <a:pt x="115" y="643"/>
                    <a:pt x="1" y="677"/>
                  </a:cubicBezTo>
                  <a:cubicBezTo>
                    <a:pt x="125" y="687"/>
                    <a:pt x="216" y="780"/>
                    <a:pt x="267" y="872"/>
                  </a:cubicBezTo>
                  <a:cubicBezTo>
                    <a:pt x="277" y="887"/>
                    <a:pt x="284" y="902"/>
                    <a:pt x="289" y="919"/>
                  </a:cubicBezTo>
                  <a:cubicBezTo>
                    <a:pt x="294" y="929"/>
                    <a:pt x="296" y="938"/>
                    <a:pt x="301" y="948"/>
                  </a:cubicBezTo>
                  <a:cubicBezTo>
                    <a:pt x="335" y="1058"/>
                    <a:pt x="338" y="1173"/>
                    <a:pt x="375" y="1283"/>
                  </a:cubicBezTo>
                  <a:cubicBezTo>
                    <a:pt x="406" y="1095"/>
                    <a:pt x="433" y="860"/>
                    <a:pt x="636" y="738"/>
                  </a:cubicBezTo>
                  <a:cubicBezTo>
                    <a:pt x="692" y="709"/>
                    <a:pt x="748" y="684"/>
                    <a:pt x="807" y="665"/>
                  </a:cubicBezTo>
                  <a:cubicBezTo>
                    <a:pt x="756" y="650"/>
                    <a:pt x="707" y="631"/>
                    <a:pt x="660" y="606"/>
                  </a:cubicBezTo>
                  <a:cubicBezTo>
                    <a:pt x="565" y="552"/>
                    <a:pt x="494" y="464"/>
                    <a:pt x="460" y="359"/>
                  </a:cubicBezTo>
                  <a:cubicBezTo>
                    <a:pt x="441" y="303"/>
                    <a:pt x="426" y="244"/>
                    <a:pt x="419" y="183"/>
                  </a:cubicBezTo>
                  <a:cubicBezTo>
                    <a:pt x="414" y="152"/>
                    <a:pt x="411" y="117"/>
                    <a:pt x="406" y="83"/>
                  </a:cubicBezTo>
                  <a:cubicBezTo>
                    <a:pt x="404" y="64"/>
                    <a:pt x="383" y="19"/>
                    <a:pt x="3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382;p58">
              <a:extLst>
                <a:ext uri="{FF2B5EF4-FFF2-40B4-BE49-F238E27FC236}">
                  <a16:creationId xmlns:a16="http://schemas.microsoft.com/office/drawing/2014/main" id="{D9120799-8407-4E65-3CDC-0E53A1B48800}"/>
                </a:ext>
              </a:extLst>
            </p:cNvPr>
            <p:cNvSpPr/>
            <p:nvPr/>
          </p:nvSpPr>
          <p:spPr>
            <a:xfrm>
              <a:off x="7063668" y="3768152"/>
              <a:ext cx="117910" cy="187608"/>
            </a:xfrm>
            <a:custGeom>
              <a:avLst/>
              <a:gdLst/>
              <a:ahLst/>
              <a:cxnLst/>
              <a:rect l="l" t="t" r="r" b="b"/>
              <a:pathLst>
                <a:path w="1328" h="2113" extrusionOk="0">
                  <a:moveTo>
                    <a:pt x="639" y="1"/>
                  </a:moveTo>
                  <a:cubicBezTo>
                    <a:pt x="570" y="182"/>
                    <a:pt x="551" y="370"/>
                    <a:pt x="497" y="555"/>
                  </a:cubicBezTo>
                  <a:cubicBezTo>
                    <a:pt x="487" y="597"/>
                    <a:pt x="472" y="639"/>
                    <a:pt x="455" y="678"/>
                  </a:cubicBezTo>
                  <a:cubicBezTo>
                    <a:pt x="448" y="697"/>
                    <a:pt x="441" y="719"/>
                    <a:pt x="431" y="739"/>
                  </a:cubicBezTo>
                  <a:cubicBezTo>
                    <a:pt x="350" y="922"/>
                    <a:pt x="191" y="1059"/>
                    <a:pt x="1" y="1115"/>
                  </a:cubicBezTo>
                  <a:cubicBezTo>
                    <a:pt x="208" y="1132"/>
                    <a:pt x="355" y="1281"/>
                    <a:pt x="441" y="1438"/>
                  </a:cubicBezTo>
                  <a:cubicBezTo>
                    <a:pt x="453" y="1460"/>
                    <a:pt x="465" y="1484"/>
                    <a:pt x="477" y="1511"/>
                  </a:cubicBezTo>
                  <a:cubicBezTo>
                    <a:pt x="482" y="1528"/>
                    <a:pt x="490" y="1543"/>
                    <a:pt x="494" y="1557"/>
                  </a:cubicBezTo>
                  <a:cubicBezTo>
                    <a:pt x="556" y="1741"/>
                    <a:pt x="558" y="1931"/>
                    <a:pt x="617" y="2112"/>
                  </a:cubicBezTo>
                  <a:cubicBezTo>
                    <a:pt x="670" y="1804"/>
                    <a:pt x="712" y="1416"/>
                    <a:pt x="1049" y="1215"/>
                  </a:cubicBezTo>
                  <a:cubicBezTo>
                    <a:pt x="1137" y="1169"/>
                    <a:pt x="1230" y="1127"/>
                    <a:pt x="1328" y="1098"/>
                  </a:cubicBezTo>
                  <a:cubicBezTo>
                    <a:pt x="1245" y="1071"/>
                    <a:pt x="1164" y="1037"/>
                    <a:pt x="1088" y="998"/>
                  </a:cubicBezTo>
                  <a:cubicBezTo>
                    <a:pt x="932" y="910"/>
                    <a:pt x="815" y="763"/>
                    <a:pt x="758" y="592"/>
                  </a:cubicBezTo>
                  <a:cubicBezTo>
                    <a:pt x="727" y="499"/>
                    <a:pt x="702" y="401"/>
                    <a:pt x="687" y="304"/>
                  </a:cubicBezTo>
                  <a:cubicBezTo>
                    <a:pt x="680" y="250"/>
                    <a:pt x="678" y="194"/>
                    <a:pt x="670" y="138"/>
                  </a:cubicBezTo>
                  <a:cubicBezTo>
                    <a:pt x="665" y="106"/>
                    <a:pt x="629" y="28"/>
                    <a:pt x="6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383;p58">
              <a:extLst>
                <a:ext uri="{FF2B5EF4-FFF2-40B4-BE49-F238E27FC236}">
                  <a16:creationId xmlns:a16="http://schemas.microsoft.com/office/drawing/2014/main" id="{129C3AAD-9D21-7F73-2584-B3D82A0C2DD5}"/>
                </a:ext>
              </a:extLst>
            </p:cNvPr>
            <p:cNvSpPr/>
            <p:nvPr/>
          </p:nvSpPr>
          <p:spPr>
            <a:xfrm>
              <a:off x="7365905" y="3720828"/>
              <a:ext cx="51763" cy="82572"/>
            </a:xfrm>
            <a:custGeom>
              <a:avLst/>
              <a:gdLst/>
              <a:ahLst/>
              <a:cxnLst/>
              <a:rect l="l" t="t" r="r" b="b"/>
              <a:pathLst>
                <a:path w="583" h="930" extrusionOk="0">
                  <a:moveTo>
                    <a:pt x="280" y="1"/>
                  </a:moveTo>
                  <a:lnTo>
                    <a:pt x="280" y="1"/>
                  </a:lnTo>
                  <a:cubicBezTo>
                    <a:pt x="279" y="1"/>
                    <a:pt x="279" y="1"/>
                    <a:pt x="279" y="2"/>
                  </a:cubicBezTo>
                  <a:lnTo>
                    <a:pt x="279" y="2"/>
                  </a:lnTo>
                  <a:cubicBezTo>
                    <a:pt x="279" y="1"/>
                    <a:pt x="279" y="1"/>
                    <a:pt x="280" y="1"/>
                  </a:cubicBezTo>
                  <a:close/>
                  <a:moveTo>
                    <a:pt x="279" y="2"/>
                  </a:moveTo>
                  <a:lnTo>
                    <a:pt x="279" y="2"/>
                  </a:lnTo>
                  <a:cubicBezTo>
                    <a:pt x="250" y="82"/>
                    <a:pt x="243" y="165"/>
                    <a:pt x="218" y="245"/>
                  </a:cubicBezTo>
                  <a:cubicBezTo>
                    <a:pt x="214" y="262"/>
                    <a:pt x="209" y="282"/>
                    <a:pt x="201" y="299"/>
                  </a:cubicBezTo>
                  <a:cubicBezTo>
                    <a:pt x="196" y="309"/>
                    <a:pt x="194" y="316"/>
                    <a:pt x="189" y="326"/>
                  </a:cubicBezTo>
                  <a:cubicBezTo>
                    <a:pt x="155" y="407"/>
                    <a:pt x="84" y="465"/>
                    <a:pt x="1" y="490"/>
                  </a:cubicBezTo>
                  <a:cubicBezTo>
                    <a:pt x="91" y="497"/>
                    <a:pt x="157" y="563"/>
                    <a:pt x="194" y="631"/>
                  </a:cubicBezTo>
                  <a:cubicBezTo>
                    <a:pt x="199" y="644"/>
                    <a:pt x="206" y="653"/>
                    <a:pt x="209" y="666"/>
                  </a:cubicBezTo>
                  <a:cubicBezTo>
                    <a:pt x="214" y="673"/>
                    <a:pt x="216" y="678"/>
                    <a:pt x="218" y="685"/>
                  </a:cubicBezTo>
                  <a:cubicBezTo>
                    <a:pt x="243" y="766"/>
                    <a:pt x="245" y="849"/>
                    <a:pt x="270" y="930"/>
                  </a:cubicBezTo>
                  <a:cubicBezTo>
                    <a:pt x="294" y="795"/>
                    <a:pt x="314" y="624"/>
                    <a:pt x="460" y="536"/>
                  </a:cubicBezTo>
                  <a:cubicBezTo>
                    <a:pt x="499" y="514"/>
                    <a:pt x="541" y="497"/>
                    <a:pt x="583" y="485"/>
                  </a:cubicBezTo>
                  <a:cubicBezTo>
                    <a:pt x="546" y="473"/>
                    <a:pt x="512" y="458"/>
                    <a:pt x="477" y="438"/>
                  </a:cubicBezTo>
                  <a:cubicBezTo>
                    <a:pt x="407" y="399"/>
                    <a:pt x="355" y="336"/>
                    <a:pt x="331" y="260"/>
                  </a:cubicBezTo>
                  <a:cubicBezTo>
                    <a:pt x="319" y="221"/>
                    <a:pt x="306" y="177"/>
                    <a:pt x="301" y="135"/>
                  </a:cubicBezTo>
                  <a:cubicBezTo>
                    <a:pt x="299" y="111"/>
                    <a:pt x="297" y="86"/>
                    <a:pt x="294" y="62"/>
                  </a:cubicBezTo>
                  <a:cubicBezTo>
                    <a:pt x="292" y="48"/>
                    <a:pt x="275" y="14"/>
                    <a:pt x="279" y="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73"/>
        <p:cNvGrpSpPr/>
        <p:nvPr/>
      </p:nvGrpSpPr>
      <p:grpSpPr>
        <a:xfrm>
          <a:off x="0" y="0"/>
          <a:ext cx="0" cy="0"/>
          <a:chOff x="0" y="0"/>
          <a:chExt cx="0" cy="0"/>
        </a:xfrm>
      </p:grpSpPr>
      <p:sp>
        <p:nvSpPr>
          <p:cNvPr id="774" name="Google Shape;774;p4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457200" lvl="0" indent="-457200" algn="ctr" rtl="0">
              <a:spcBef>
                <a:spcPts val="0"/>
              </a:spcBef>
              <a:spcAft>
                <a:spcPts val="0"/>
              </a:spcAft>
              <a:buFont typeface="Arial" panose="020B0604020202020204" pitchFamily="34" charset="0"/>
              <a:buChar char="•"/>
            </a:pPr>
            <a:r>
              <a:rPr lang="es-MX" sz="2400" dirty="0"/>
              <a:t>Local/Ubicación</a:t>
            </a:r>
          </a:p>
        </p:txBody>
      </p:sp>
      <p:sp>
        <p:nvSpPr>
          <p:cNvPr id="2" name="CuadroTexto 1">
            <a:extLst>
              <a:ext uri="{FF2B5EF4-FFF2-40B4-BE49-F238E27FC236}">
                <a16:creationId xmlns:a16="http://schemas.microsoft.com/office/drawing/2014/main" id="{3DDA4912-653F-0D62-5D82-B8F4C72A6EA5}"/>
              </a:ext>
            </a:extLst>
          </p:cNvPr>
          <p:cNvSpPr txBox="1"/>
          <p:nvPr/>
        </p:nvSpPr>
        <p:spPr>
          <a:xfrm>
            <a:off x="441481" y="2134256"/>
            <a:ext cx="5067041" cy="1264513"/>
          </a:xfrm>
          <a:prstGeom prst="rect">
            <a:avLst/>
          </a:prstGeom>
          <a:noFill/>
        </p:spPr>
        <p:txBody>
          <a:bodyPr wrap="square">
            <a:spAutoFit/>
          </a:bodyPr>
          <a:lstStyle/>
          <a:p>
            <a:pPr algn="just">
              <a:lnSpc>
                <a:spcPct val="107000"/>
              </a:lnSpc>
              <a:spcAft>
                <a:spcPts val="800"/>
              </a:spcAft>
            </a:pPr>
            <a:r>
              <a:rPr lang="es-MX" sz="1800" dirty="0">
                <a:effectLst/>
                <a:latin typeface="Assistant" pitchFamily="2" charset="-79"/>
                <a:ea typeface="Calibri" panose="020F0502020204030204" pitchFamily="34" charset="0"/>
                <a:cs typeface="Assistant" pitchFamily="2" charset="-79"/>
              </a:rPr>
              <a:t>A diferencia de las tiendas físicas, no es necesario rentar un local, sino disponer de un espacio web con una buena plataforma y que se adapte a nuestras necesidades y las de los clientes.</a:t>
            </a:r>
            <a:endParaRPr lang="es-MX" sz="1600" dirty="0">
              <a:effectLst/>
              <a:latin typeface="Assistant" pitchFamily="2" charset="-79"/>
              <a:ea typeface="Calibri" panose="020F0502020204030204" pitchFamily="34" charset="0"/>
              <a:cs typeface="Assistant" pitchFamily="2" charset="-79"/>
            </a:endParaRPr>
          </a:p>
        </p:txBody>
      </p:sp>
      <p:pic>
        <p:nvPicPr>
          <p:cNvPr id="3" name="Picture 2" descr="Ubicación - Iconos gratis de ui">
            <a:extLst>
              <a:ext uri="{FF2B5EF4-FFF2-40B4-BE49-F238E27FC236}">
                <a16:creationId xmlns:a16="http://schemas.microsoft.com/office/drawing/2014/main" id="{8704B7F7-DD56-18A1-3726-C13F11D4D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7041" y="1308773"/>
            <a:ext cx="2915478" cy="29154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7"/>
        <p:cNvGrpSpPr/>
        <p:nvPr/>
      </p:nvGrpSpPr>
      <p:grpSpPr>
        <a:xfrm>
          <a:off x="0" y="0"/>
          <a:ext cx="0" cy="0"/>
          <a:chOff x="0" y="0"/>
          <a:chExt cx="0" cy="0"/>
        </a:xfrm>
      </p:grpSpPr>
      <p:sp>
        <p:nvSpPr>
          <p:cNvPr id="758" name="Google Shape;758;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457200" lvl="0" indent="-457200" algn="ctr" rtl="0">
              <a:spcBef>
                <a:spcPts val="0"/>
              </a:spcBef>
              <a:spcAft>
                <a:spcPts val="0"/>
              </a:spcAft>
              <a:buFont typeface="Arial" panose="020B0604020202020204" pitchFamily="34" charset="0"/>
              <a:buChar char="•"/>
            </a:pPr>
            <a:r>
              <a:rPr lang="es-MX" sz="2400" dirty="0">
                <a:solidFill>
                  <a:schemeClr val="lt1"/>
                </a:solidFill>
              </a:rPr>
              <a:t>Diseño de tienda</a:t>
            </a:r>
          </a:p>
        </p:txBody>
      </p:sp>
      <p:sp>
        <p:nvSpPr>
          <p:cNvPr id="2" name="CuadroTexto 1">
            <a:extLst>
              <a:ext uri="{FF2B5EF4-FFF2-40B4-BE49-F238E27FC236}">
                <a16:creationId xmlns:a16="http://schemas.microsoft.com/office/drawing/2014/main" id="{CEB2BA10-9069-E6A7-9F71-96668799F3B5}"/>
              </a:ext>
            </a:extLst>
          </p:cNvPr>
          <p:cNvSpPr txBox="1"/>
          <p:nvPr/>
        </p:nvSpPr>
        <p:spPr>
          <a:xfrm>
            <a:off x="571769" y="1454160"/>
            <a:ext cx="8000461" cy="584775"/>
          </a:xfrm>
          <a:prstGeom prst="rect">
            <a:avLst/>
          </a:prstGeom>
          <a:noFill/>
        </p:spPr>
        <p:txBody>
          <a:bodyPr wrap="square">
            <a:spAutoFit/>
          </a:bodyPr>
          <a:lstStyle/>
          <a:p>
            <a:pPr algn="just"/>
            <a:r>
              <a:rPr lang="es-MX" sz="1600" dirty="0">
                <a:solidFill>
                  <a:schemeClr val="bg1"/>
                </a:solidFill>
                <a:effectLst/>
                <a:latin typeface="Assistant" pitchFamily="2" charset="-79"/>
                <a:ea typeface="Calibri" panose="020F0502020204030204" pitchFamily="34" charset="0"/>
                <a:cs typeface="Assistant" pitchFamily="2" charset="-79"/>
              </a:rPr>
              <a:t>La tienda virtual debe ser acorde a la imagen que queremos presentar de nuestro negocio, por lo que se deben tomar en cuenta los colores y gráficos de la página. </a:t>
            </a:r>
            <a:endParaRPr lang="es-MX" sz="1600" dirty="0">
              <a:solidFill>
                <a:schemeClr val="bg1"/>
              </a:solidFill>
              <a:latin typeface="Assistant" pitchFamily="2" charset="-79"/>
              <a:cs typeface="Assistant" pitchFamily="2" charset="-79"/>
            </a:endParaRPr>
          </a:p>
        </p:txBody>
      </p:sp>
      <p:sp>
        <p:nvSpPr>
          <p:cNvPr id="3" name="CuadroTexto 2">
            <a:extLst>
              <a:ext uri="{FF2B5EF4-FFF2-40B4-BE49-F238E27FC236}">
                <a16:creationId xmlns:a16="http://schemas.microsoft.com/office/drawing/2014/main" id="{BAC1AA34-1F92-10C8-F90C-D0EA45E42C3B}"/>
              </a:ext>
            </a:extLst>
          </p:cNvPr>
          <p:cNvSpPr txBox="1"/>
          <p:nvPr/>
        </p:nvSpPr>
        <p:spPr>
          <a:xfrm>
            <a:off x="720000" y="2353459"/>
            <a:ext cx="3628091" cy="2027350"/>
          </a:xfrm>
          <a:prstGeom prst="rect">
            <a:avLst/>
          </a:prstGeom>
          <a:noFill/>
        </p:spPr>
        <p:txBody>
          <a:bodyPr wrap="square">
            <a:spAutoFit/>
          </a:bodyPr>
          <a:lstStyle/>
          <a:p>
            <a:pPr algn="just">
              <a:lnSpc>
                <a:spcPct val="107000"/>
              </a:lnSpc>
              <a:spcAft>
                <a:spcPts val="800"/>
              </a:spcAft>
            </a:pPr>
            <a:r>
              <a:rPr lang="es-MX" sz="1600" dirty="0">
                <a:solidFill>
                  <a:schemeClr val="bg1"/>
                </a:solidFill>
                <a:effectLst/>
                <a:latin typeface="Assistant" pitchFamily="2" charset="-79"/>
                <a:ea typeface="Calibri" panose="020F0502020204030204" pitchFamily="34" charset="0"/>
                <a:cs typeface="Assistant" pitchFamily="2" charset="-79"/>
              </a:rPr>
              <a:t>Además, es necesario que esta:</a:t>
            </a:r>
          </a:p>
          <a:p>
            <a:pPr marL="285750" lvl="0" indent="-285750" algn="just">
              <a:lnSpc>
                <a:spcPct val="107000"/>
              </a:lnSpc>
              <a:buClr>
                <a:schemeClr val="bg2">
                  <a:lumMod val="20000"/>
                  <a:lumOff val="80000"/>
                </a:schemeClr>
              </a:buClr>
              <a:buFont typeface="Arial" panose="020B0604020202020204" pitchFamily="34" charset="0"/>
              <a:buChar char="•"/>
            </a:pPr>
            <a:r>
              <a:rPr lang="es-MX" sz="1600" dirty="0">
                <a:solidFill>
                  <a:schemeClr val="bg1"/>
                </a:solidFill>
                <a:effectLst/>
                <a:latin typeface="Assistant" pitchFamily="2" charset="-79"/>
                <a:ea typeface="Calibri" panose="020F0502020204030204" pitchFamily="34" charset="0"/>
                <a:cs typeface="Assistant" pitchFamily="2" charset="-79"/>
              </a:rPr>
              <a:t>sea responsiva;</a:t>
            </a:r>
          </a:p>
          <a:p>
            <a:pPr marL="285750" lvl="0" indent="-285750" algn="just">
              <a:lnSpc>
                <a:spcPct val="107000"/>
              </a:lnSpc>
              <a:buClr>
                <a:schemeClr val="bg2">
                  <a:lumMod val="20000"/>
                  <a:lumOff val="80000"/>
                </a:schemeClr>
              </a:buClr>
              <a:buFont typeface="Arial" panose="020B0604020202020204" pitchFamily="34" charset="0"/>
              <a:buChar char="•"/>
            </a:pPr>
            <a:r>
              <a:rPr lang="es-MX" sz="1600" dirty="0">
                <a:solidFill>
                  <a:schemeClr val="bg1"/>
                </a:solidFill>
                <a:effectLst/>
                <a:latin typeface="Assistant" pitchFamily="2" charset="-79"/>
                <a:ea typeface="Calibri" panose="020F0502020204030204" pitchFamily="34" charset="0"/>
                <a:cs typeface="Assistant" pitchFamily="2" charset="-79"/>
              </a:rPr>
              <a:t>proporcione un diseño atractivo;</a:t>
            </a:r>
          </a:p>
          <a:p>
            <a:pPr marL="285750" lvl="0" indent="-285750" algn="just">
              <a:lnSpc>
                <a:spcPct val="107000"/>
              </a:lnSpc>
              <a:buClr>
                <a:schemeClr val="bg2">
                  <a:lumMod val="20000"/>
                  <a:lumOff val="80000"/>
                </a:schemeClr>
              </a:buClr>
              <a:buFont typeface="Arial" panose="020B0604020202020204" pitchFamily="34" charset="0"/>
              <a:buChar char="•"/>
            </a:pPr>
            <a:r>
              <a:rPr lang="es-MX" sz="1600" dirty="0">
                <a:solidFill>
                  <a:schemeClr val="bg1"/>
                </a:solidFill>
                <a:effectLst/>
                <a:latin typeface="Assistant" pitchFamily="2" charset="-79"/>
                <a:ea typeface="Calibri" panose="020F0502020204030204" pitchFamily="34" charset="0"/>
                <a:cs typeface="Assistant" pitchFamily="2" charset="-79"/>
              </a:rPr>
              <a:t>sea de navegación fácil e intuitiva;</a:t>
            </a:r>
          </a:p>
          <a:p>
            <a:pPr marL="285750" lvl="0" indent="-285750" algn="just">
              <a:lnSpc>
                <a:spcPct val="107000"/>
              </a:lnSpc>
              <a:buClr>
                <a:schemeClr val="bg2">
                  <a:lumMod val="20000"/>
                  <a:lumOff val="80000"/>
                </a:schemeClr>
              </a:buClr>
              <a:buFont typeface="Arial" panose="020B0604020202020204" pitchFamily="34" charset="0"/>
              <a:buChar char="•"/>
            </a:pPr>
            <a:r>
              <a:rPr lang="es-MX" sz="1600" dirty="0">
                <a:solidFill>
                  <a:schemeClr val="bg1"/>
                </a:solidFill>
                <a:effectLst/>
                <a:latin typeface="Assistant" pitchFamily="2" charset="-79"/>
                <a:ea typeface="Calibri" panose="020F0502020204030204" pitchFamily="34" charset="0"/>
                <a:cs typeface="Assistant" pitchFamily="2" charset="-79"/>
              </a:rPr>
              <a:t>tenga la posibilidad de filtrar datos;</a:t>
            </a:r>
          </a:p>
          <a:p>
            <a:pPr marL="285750" lvl="0" indent="-285750" algn="just">
              <a:lnSpc>
                <a:spcPct val="107000"/>
              </a:lnSpc>
              <a:spcAft>
                <a:spcPts val="800"/>
              </a:spcAft>
              <a:buClr>
                <a:schemeClr val="bg2">
                  <a:lumMod val="20000"/>
                  <a:lumOff val="80000"/>
                </a:schemeClr>
              </a:buClr>
              <a:buFont typeface="Arial" panose="020B0604020202020204" pitchFamily="34" charset="0"/>
              <a:buChar char="•"/>
            </a:pPr>
            <a:r>
              <a:rPr lang="es-MX" sz="1600" dirty="0">
                <a:solidFill>
                  <a:schemeClr val="bg1"/>
                </a:solidFill>
                <a:effectLst/>
                <a:latin typeface="Assistant" pitchFamily="2" charset="-79"/>
                <a:ea typeface="Calibri" panose="020F0502020204030204" pitchFamily="34" charset="0"/>
                <a:cs typeface="Assistant" pitchFamily="2" charset="-79"/>
              </a:rPr>
              <a:t>posea la información de contacto y redes sociales.</a:t>
            </a:r>
          </a:p>
        </p:txBody>
      </p:sp>
      <p:pic>
        <p:nvPicPr>
          <p:cNvPr id="4" name="Picture 2" descr="Tiendas Virtuales | Diseño Tiendas Virtuales con Facturación Electrónica">
            <a:extLst>
              <a:ext uri="{FF2B5EF4-FFF2-40B4-BE49-F238E27FC236}">
                <a16:creationId xmlns:a16="http://schemas.microsoft.com/office/drawing/2014/main" id="{DC64CA92-B2AA-9462-E70F-F7BACA06E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852" y="2334448"/>
            <a:ext cx="2753832" cy="20653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43"/>
        <p:cNvGrpSpPr/>
        <p:nvPr/>
      </p:nvGrpSpPr>
      <p:grpSpPr>
        <a:xfrm>
          <a:off x="0" y="0"/>
          <a:ext cx="0" cy="0"/>
          <a:chOff x="0" y="0"/>
          <a:chExt cx="0" cy="0"/>
        </a:xfrm>
      </p:grpSpPr>
      <p:sp>
        <p:nvSpPr>
          <p:cNvPr id="844" name="Google Shape;844;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457200" lvl="0" indent="-457200" algn="ctr" rtl="0">
              <a:spcBef>
                <a:spcPts val="0"/>
              </a:spcBef>
              <a:spcAft>
                <a:spcPts val="0"/>
              </a:spcAft>
              <a:buFont typeface="Arial" panose="020B0604020202020204" pitchFamily="34" charset="0"/>
              <a:buChar char="•"/>
            </a:pPr>
            <a:r>
              <a:rPr lang="es-MX" sz="2400" dirty="0"/>
              <a:t>Descripción de productos</a:t>
            </a:r>
          </a:p>
        </p:txBody>
      </p:sp>
      <p:sp>
        <p:nvSpPr>
          <p:cNvPr id="2" name="CuadroTexto 1">
            <a:extLst>
              <a:ext uri="{FF2B5EF4-FFF2-40B4-BE49-F238E27FC236}">
                <a16:creationId xmlns:a16="http://schemas.microsoft.com/office/drawing/2014/main" id="{0DB4242A-43AD-E5A9-B6DB-5B262354311B}"/>
              </a:ext>
            </a:extLst>
          </p:cNvPr>
          <p:cNvSpPr txBox="1"/>
          <p:nvPr/>
        </p:nvSpPr>
        <p:spPr>
          <a:xfrm>
            <a:off x="4572000" y="2008415"/>
            <a:ext cx="3803443" cy="1857240"/>
          </a:xfrm>
          <a:prstGeom prst="rect">
            <a:avLst/>
          </a:prstGeom>
          <a:noFill/>
        </p:spPr>
        <p:txBody>
          <a:bodyPr wrap="square">
            <a:spAutoFit/>
          </a:bodyPr>
          <a:lstStyle/>
          <a:p>
            <a:pPr algn="just">
              <a:lnSpc>
                <a:spcPct val="107000"/>
              </a:lnSpc>
              <a:spcAft>
                <a:spcPts val="800"/>
              </a:spcAft>
            </a:pPr>
            <a:r>
              <a:rPr lang="es-MX" sz="1800" dirty="0">
                <a:effectLst/>
                <a:latin typeface="Assistant" pitchFamily="2" charset="-79"/>
                <a:ea typeface="Calibri" panose="020F0502020204030204" pitchFamily="34" charset="0"/>
                <a:cs typeface="Assistant" pitchFamily="2" charset="-79"/>
              </a:rPr>
              <a:t>Se le debe dar una descripción detallada de cada producto o servicio que se ofrece. También es indispensable que se le agreguen sus atributos, varias fotografías, características y cualidades.</a:t>
            </a:r>
            <a:endParaRPr lang="es-MX" sz="1600" dirty="0">
              <a:effectLst/>
              <a:latin typeface="Assistant" pitchFamily="2" charset="-79"/>
              <a:ea typeface="Calibri" panose="020F0502020204030204" pitchFamily="34" charset="0"/>
              <a:cs typeface="Assistant" pitchFamily="2" charset="-79"/>
            </a:endParaRPr>
          </a:p>
        </p:txBody>
      </p:sp>
      <p:pic>
        <p:nvPicPr>
          <p:cNvPr id="3" name="Picture 2" descr="Diseño y Desarrollo de Tiendas virtuales | Novaweb Perú">
            <a:extLst>
              <a:ext uri="{FF2B5EF4-FFF2-40B4-BE49-F238E27FC236}">
                <a16:creationId xmlns:a16="http://schemas.microsoft.com/office/drawing/2014/main" id="{E4AB96AF-E4A6-CB3E-6879-B2027576C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342" y="1581896"/>
            <a:ext cx="3633253" cy="22837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21"/>
        <p:cNvGrpSpPr/>
        <p:nvPr/>
      </p:nvGrpSpPr>
      <p:grpSpPr>
        <a:xfrm>
          <a:off x="0" y="0"/>
          <a:ext cx="0" cy="0"/>
          <a:chOff x="0" y="0"/>
          <a:chExt cx="0" cy="0"/>
        </a:xfrm>
      </p:grpSpPr>
      <p:sp>
        <p:nvSpPr>
          <p:cNvPr id="525" name="Google Shape;525;p30"/>
          <p:cNvSpPr txBox="1">
            <a:spLocks noGrp="1"/>
          </p:cNvSpPr>
          <p:nvPr>
            <p:ph type="title"/>
          </p:nvPr>
        </p:nvSpPr>
        <p:spPr>
          <a:xfrm>
            <a:off x="1568728" y="1017725"/>
            <a:ext cx="2336400" cy="789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MX" sz="1100" dirty="0"/>
              <a:t>3.4 T</a:t>
            </a:r>
            <a:r>
              <a:rPr lang="en" sz="1100" dirty="0"/>
              <a:t>ipo de negocios electrónicos de acuerdo a su función</a:t>
            </a:r>
            <a:endParaRPr sz="1100" dirty="0"/>
          </a:p>
        </p:txBody>
      </p:sp>
      <p:sp>
        <p:nvSpPr>
          <p:cNvPr id="536" name="Google Shape;536;p30"/>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de contenido</a:t>
            </a:r>
            <a:endParaRPr dirty="0"/>
          </a:p>
        </p:txBody>
      </p:sp>
      <p:sp>
        <p:nvSpPr>
          <p:cNvPr id="537" name="Google Shape;537;p30"/>
          <p:cNvSpPr/>
          <p:nvPr/>
        </p:nvSpPr>
        <p:spPr>
          <a:xfrm>
            <a:off x="736265" y="1017725"/>
            <a:ext cx="832463" cy="779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txBox="1">
            <a:spLocks noGrp="1"/>
          </p:cNvSpPr>
          <p:nvPr>
            <p:ph type="title" idx="2"/>
          </p:nvPr>
        </p:nvSpPr>
        <p:spPr>
          <a:xfrm>
            <a:off x="667696" y="1019988"/>
            <a:ext cx="969600" cy="7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01</a:t>
            </a:r>
            <a:endParaRPr sz="4000" dirty="0"/>
          </a:p>
        </p:txBody>
      </p:sp>
      <p:sp>
        <p:nvSpPr>
          <p:cNvPr id="22" name="Google Shape;525;p30">
            <a:extLst>
              <a:ext uri="{FF2B5EF4-FFF2-40B4-BE49-F238E27FC236}">
                <a16:creationId xmlns:a16="http://schemas.microsoft.com/office/drawing/2014/main" id="{B0A49A82-2A4D-D556-8E8F-166A42A70A89}"/>
              </a:ext>
            </a:extLst>
          </p:cNvPr>
          <p:cNvSpPr txBox="1">
            <a:spLocks/>
          </p:cNvSpPr>
          <p:nvPr/>
        </p:nvSpPr>
        <p:spPr>
          <a:xfrm>
            <a:off x="1685659" y="2131219"/>
            <a:ext cx="2336400" cy="5766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Cinzel Decorative"/>
              <a:buNone/>
              <a:defRPr sz="2500" b="1" i="0" u="none" strike="noStrike" cap="none">
                <a:solidFill>
                  <a:schemeClr val="dk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9pPr>
          </a:lstStyle>
          <a:p>
            <a:r>
              <a:rPr lang="es-MX" sz="1100" dirty="0"/>
              <a:t>3.4.1 Tiendas electrónicas</a:t>
            </a:r>
          </a:p>
        </p:txBody>
      </p:sp>
      <p:sp>
        <p:nvSpPr>
          <p:cNvPr id="23" name="Google Shape;537;p30">
            <a:extLst>
              <a:ext uri="{FF2B5EF4-FFF2-40B4-BE49-F238E27FC236}">
                <a16:creationId xmlns:a16="http://schemas.microsoft.com/office/drawing/2014/main" id="{5092FA9B-24AB-3249-D649-92074EDBF081}"/>
              </a:ext>
            </a:extLst>
          </p:cNvPr>
          <p:cNvSpPr/>
          <p:nvPr/>
        </p:nvSpPr>
        <p:spPr>
          <a:xfrm>
            <a:off x="736265" y="2022500"/>
            <a:ext cx="832463" cy="779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38;p30">
            <a:extLst>
              <a:ext uri="{FF2B5EF4-FFF2-40B4-BE49-F238E27FC236}">
                <a16:creationId xmlns:a16="http://schemas.microsoft.com/office/drawing/2014/main" id="{32D3CBA9-ABB1-CFA6-2A44-329B6F0B1CEA}"/>
              </a:ext>
            </a:extLst>
          </p:cNvPr>
          <p:cNvSpPr txBox="1">
            <a:spLocks/>
          </p:cNvSpPr>
          <p:nvPr/>
        </p:nvSpPr>
        <p:spPr>
          <a:xfrm>
            <a:off x="667696" y="2024763"/>
            <a:ext cx="969600" cy="78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inzel Decorative"/>
              <a:buNone/>
              <a:defRPr sz="4700" b="1" i="0" u="none" strike="noStrike" cap="none">
                <a:solidFill>
                  <a:schemeClr val="dk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9pPr>
          </a:lstStyle>
          <a:p>
            <a:r>
              <a:rPr lang="en" sz="4000" dirty="0"/>
              <a:t>02</a:t>
            </a:r>
          </a:p>
        </p:txBody>
      </p:sp>
      <p:sp>
        <p:nvSpPr>
          <p:cNvPr id="25" name="Google Shape;525;p30">
            <a:extLst>
              <a:ext uri="{FF2B5EF4-FFF2-40B4-BE49-F238E27FC236}">
                <a16:creationId xmlns:a16="http://schemas.microsoft.com/office/drawing/2014/main" id="{27F0EBDB-FF40-B150-CACB-DA740B2F8F22}"/>
              </a:ext>
            </a:extLst>
          </p:cNvPr>
          <p:cNvSpPr txBox="1">
            <a:spLocks/>
          </p:cNvSpPr>
          <p:nvPr/>
        </p:nvSpPr>
        <p:spPr>
          <a:xfrm>
            <a:off x="1568728" y="2924497"/>
            <a:ext cx="2336400" cy="78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Cinzel Decorative"/>
              <a:buNone/>
              <a:defRPr sz="2500" b="1" i="0" u="none" strike="noStrike" cap="none">
                <a:solidFill>
                  <a:schemeClr val="dk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9pPr>
          </a:lstStyle>
          <a:p>
            <a:r>
              <a:rPr lang="es-MX" sz="1100" dirty="0"/>
              <a:t>3.4.2 Subastas electrónicas</a:t>
            </a:r>
          </a:p>
        </p:txBody>
      </p:sp>
      <p:sp>
        <p:nvSpPr>
          <p:cNvPr id="26" name="Google Shape;537;p30">
            <a:extLst>
              <a:ext uri="{FF2B5EF4-FFF2-40B4-BE49-F238E27FC236}">
                <a16:creationId xmlns:a16="http://schemas.microsoft.com/office/drawing/2014/main" id="{ED5D35B1-EFE5-EF96-3233-46B184A111EC}"/>
              </a:ext>
            </a:extLst>
          </p:cNvPr>
          <p:cNvSpPr/>
          <p:nvPr/>
        </p:nvSpPr>
        <p:spPr>
          <a:xfrm>
            <a:off x="736265" y="2924497"/>
            <a:ext cx="832463" cy="779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8;p30">
            <a:extLst>
              <a:ext uri="{FF2B5EF4-FFF2-40B4-BE49-F238E27FC236}">
                <a16:creationId xmlns:a16="http://schemas.microsoft.com/office/drawing/2014/main" id="{E474E35A-9908-2DF7-D5E4-9EA1AE30E3C0}"/>
              </a:ext>
            </a:extLst>
          </p:cNvPr>
          <p:cNvSpPr txBox="1">
            <a:spLocks/>
          </p:cNvSpPr>
          <p:nvPr/>
        </p:nvSpPr>
        <p:spPr>
          <a:xfrm>
            <a:off x="667696" y="2926760"/>
            <a:ext cx="969600" cy="78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inzel Decorative"/>
              <a:buNone/>
              <a:defRPr sz="4700" b="1" i="0" u="none" strike="noStrike" cap="none">
                <a:solidFill>
                  <a:schemeClr val="dk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9pPr>
          </a:lstStyle>
          <a:p>
            <a:r>
              <a:rPr lang="en" sz="4000" dirty="0"/>
              <a:t>03</a:t>
            </a:r>
          </a:p>
        </p:txBody>
      </p:sp>
      <p:sp>
        <p:nvSpPr>
          <p:cNvPr id="28" name="Google Shape;525;p30">
            <a:extLst>
              <a:ext uri="{FF2B5EF4-FFF2-40B4-BE49-F238E27FC236}">
                <a16:creationId xmlns:a16="http://schemas.microsoft.com/office/drawing/2014/main" id="{14A15759-ADA0-A076-9150-45B33163CC49}"/>
              </a:ext>
            </a:extLst>
          </p:cNvPr>
          <p:cNvSpPr txBox="1">
            <a:spLocks/>
          </p:cNvSpPr>
          <p:nvPr/>
        </p:nvSpPr>
        <p:spPr>
          <a:xfrm>
            <a:off x="1568728" y="3856523"/>
            <a:ext cx="2336400" cy="78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Cinzel Decorative"/>
              <a:buNone/>
              <a:defRPr sz="2500" b="1" i="0" u="none" strike="noStrike" cap="none">
                <a:solidFill>
                  <a:schemeClr val="dk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9pPr>
          </a:lstStyle>
          <a:p>
            <a:r>
              <a:rPr lang="es-MX" sz="1100" dirty="0"/>
              <a:t>3.4.3 Centros comerciales</a:t>
            </a:r>
          </a:p>
        </p:txBody>
      </p:sp>
      <p:sp>
        <p:nvSpPr>
          <p:cNvPr id="29" name="Google Shape;537;p30">
            <a:extLst>
              <a:ext uri="{FF2B5EF4-FFF2-40B4-BE49-F238E27FC236}">
                <a16:creationId xmlns:a16="http://schemas.microsoft.com/office/drawing/2014/main" id="{39A827F1-BEAA-9954-9148-E72D8DB7582B}"/>
              </a:ext>
            </a:extLst>
          </p:cNvPr>
          <p:cNvSpPr/>
          <p:nvPr/>
        </p:nvSpPr>
        <p:spPr>
          <a:xfrm>
            <a:off x="736265" y="3856523"/>
            <a:ext cx="832463" cy="779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38;p30">
            <a:extLst>
              <a:ext uri="{FF2B5EF4-FFF2-40B4-BE49-F238E27FC236}">
                <a16:creationId xmlns:a16="http://schemas.microsoft.com/office/drawing/2014/main" id="{788EB267-1E46-84B7-E162-9AF53FB94079}"/>
              </a:ext>
            </a:extLst>
          </p:cNvPr>
          <p:cNvSpPr txBox="1">
            <a:spLocks/>
          </p:cNvSpPr>
          <p:nvPr/>
        </p:nvSpPr>
        <p:spPr>
          <a:xfrm>
            <a:off x="667696" y="3858786"/>
            <a:ext cx="969600" cy="78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inzel Decorative"/>
              <a:buNone/>
              <a:defRPr sz="4700" b="1" i="0" u="none" strike="noStrike" cap="none">
                <a:solidFill>
                  <a:schemeClr val="dk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9pPr>
          </a:lstStyle>
          <a:p>
            <a:r>
              <a:rPr lang="en" sz="4000" dirty="0"/>
              <a:t>04</a:t>
            </a:r>
          </a:p>
        </p:txBody>
      </p:sp>
      <p:sp>
        <p:nvSpPr>
          <p:cNvPr id="31" name="Google Shape;525;p30">
            <a:extLst>
              <a:ext uri="{FF2B5EF4-FFF2-40B4-BE49-F238E27FC236}">
                <a16:creationId xmlns:a16="http://schemas.microsoft.com/office/drawing/2014/main" id="{09F3B2B1-BEE0-BA9F-26DF-9A6B9C3D9CC0}"/>
              </a:ext>
            </a:extLst>
          </p:cNvPr>
          <p:cNvSpPr txBox="1">
            <a:spLocks/>
          </p:cNvSpPr>
          <p:nvPr/>
        </p:nvSpPr>
        <p:spPr>
          <a:xfrm>
            <a:off x="6071335" y="1017725"/>
            <a:ext cx="2336400" cy="78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Cinzel Decorative"/>
              <a:buNone/>
              <a:defRPr sz="2500" b="1" i="0" u="none" strike="noStrike" cap="none">
                <a:solidFill>
                  <a:schemeClr val="dk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9pPr>
          </a:lstStyle>
          <a:p>
            <a:r>
              <a:rPr lang="es-MX" sz="1100" dirty="0"/>
              <a:t>3.4.4 escaparate de marketing</a:t>
            </a:r>
          </a:p>
        </p:txBody>
      </p:sp>
      <p:sp>
        <p:nvSpPr>
          <p:cNvPr id="32" name="Google Shape;537;p30">
            <a:extLst>
              <a:ext uri="{FF2B5EF4-FFF2-40B4-BE49-F238E27FC236}">
                <a16:creationId xmlns:a16="http://schemas.microsoft.com/office/drawing/2014/main" id="{37F3CD39-71E4-D933-427C-6F594FCAEE93}"/>
              </a:ext>
            </a:extLst>
          </p:cNvPr>
          <p:cNvSpPr/>
          <p:nvPr/>
        </p:nvSpPr>
        <p:spPr>
          <a:xfrm>
            <a:off x="5238872" y="1017725"/>
            <a:ext cx="832463" cy="779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38;p30">
            <a:extLst>
              <a:ext uri="{FF2B5EF4-FFF2-40B4-BE49-F238E27FC236}">
                <a16:creationId xmlns:a16="http://schemas.microsoft.com/office/drawing/2014/main" id="{ADDB526D-BDE3-9B7B-7B65-35F6652A3443}"/>
              </a:ext>
            </a:extLst>
          </p:cNvPr>
          <p:cNvSpPr txBox="1">
            <a:spLocks/>
          </p:cNvSpPr>
          <p:nvPr/>
        </p:nvSpPr>
        <p:spPr>
          <a:xfrm>
            <a:off x="5170303" y="1019988"/>
            <a:ext cx="969600" cy="78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inzel Decorative"/>
              <a:buNone/>
              <a:defRPr sz="4700" b="1" i="0" u="none" strike="noStrike" cap="none">
                <a:solidFill>
                  <a:schemeClr val="dk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9pPr>
          </a:lstStyle>
          <a:p>
            <a:r>
              <a:rPr lang="en" sz="4000" dirty="0"/>
              <a:t>05</a:t>
            </a:r>
          </a:p>
        </p:txBody>
      </p:sp>
      <p:sp>
        <p:nvSpPr>
          <p:cNvPr id="34" name="Google Shape;525;p30">
            <a:extLst>
              <a:ext uri="{FF2B5EF4-FFF2-40B4-BE49-F238E27FC236}">
                <a16:creationId xmlns:a16="http://schemas.microsoft.com/office/drawing/2014/main" id="{511819A0-329D-F435-FC56-26AB6F3E4F10}"/>
              </a:ext>
            </a:extLst>
          </p:cNvPr>
          <p:cNvSpPr txBox="1">
            <a:spLocks/>
          </p:cNvSpPr>
          <p:nvPr/>
        </p:nvSpPr>
        <p:spPr>
          <a:xfrm>
            <a:off x="6071335" y="1917459"/>
            <a:ext cx="2336400" cy="78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Cinzel Decorative"/>
              <a:buNone/>
              <a:defRPr sz="2500" b="1" i="0" u="none" strike="noStrike" cap="none">
                <a:solidFill>
                  <a:schemeClr val="dk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9pPr>
          </a:lstStyle>
          <a:p>
            <a:r>
              <a:rPr lang="es-MX" sz="1100" dirty="0"/>
              <a:t>3.4.5 Comunidades virtuales</a:t>
            </a:r>
          </a:p>
        </p:txBody>
      </p:sp>
      <p:sp>
        <p:nvSpPr>
          <p:cNvPr id="35" name="Google Shape;537;p30">
            <a:extLst>
              <a:ext uri="{FF2B5EF4-FFF2-40B4-BE49-F238E27FC236}">
                <a16:creationId xmlns:a16="http://schemas.microsoft.com/office/drawing/2014/main" id="{C0FF76D4-7CAE-8BF8-4A93-F3F4D008A118}"/>
              </a:ext>
            </a:extLst>
          </p:cNvPr>
          <p:cNvSpPr/>
          <p:nvPr/>
        </p:nvSpPr>
        <p:spPr>
          <a:xfrm>
            <a:off x="5238872" y="1917459"/>
            <a:ext cx="832463" cy="779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38;p30">
            <a:extLst>
              <a:ext uri="{FF2B5EF4-FFF2-40B4-BE49-F238E27FC236}">
                <a16:creationId xmlns:a16="http://schemas.microsoft.com/office/drawing/2014/main" id="{389BEF89-017E-0236-D151-17DB9A9278C2}"/>
              </a:ext>
            </a:extLst>
          </p:cNvPr>
          <p:cNvSpPr txBox="1">
            <a:spLocks/>
          </p:cNvSpPr>
          <p:nvPr/>
        </p:nvSpPr>
        <p:spPr>
          <a:xfrm>
            <a:off x="5170303" y="1919722"/>
            <a:ext cx="969600" cy="78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inzel Decorative"/>
              <a:buNone/>
              <a:defRPr sz="4700" b="1" i="0" u="none" strike="noStrike" cap="none">
                <a:solidFill>
                  <a:schemeClr val="dk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9pPr>
          </a:lstStyle>
          <a:p>
            <a:r>
              <a:rPr lang="en" sz="4000" dirty="0"/>
              <a:t>06</a:t>
            </a:r>
          </a:p>
        </p:txBody>
      </p:sp>
      <p:sp>
        <p:nvSpPr>
          <p:cNvPr id="37" name="Google Shape;525;p30">
            <a:extLst>
              <a:ext uri="{FF2B5EF4-FFF2-40B4-BE49-F238E27FC236}">
                <a16:creationId xmlns:a16="http://schemas.microsoft.com/office/drawing/2014/main" id="{055E95AE-5CBB-011B-1E0D-6F30D8A16F2A}"/>
              </a:ext>
            </a:extLst>
          </p:cNvPr>
          <p:cNvSpPr txBox="1">
            <a:spLocks/>
          </p:cNvSpPr>
          <p:nvPr/>
        </p:nvSpPr>
        <p:spPr>
          <a:xfrm>
            <a:off x="6071335" y="2805030"/>
            <a:ext cx="2336400" cy="78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Cinzel Decorative"/>
              <a:buNone/>
              <a:defRPr sz="2500" b="1" i="0" u="none" strike="noStrike" cap="none">
                <a:solidFill>
                  <a:schemeClr val="dk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dk1"/>
              </a:buClr>
              <a:buSzPts val="2400"/>
              <a:buFont typeface="Cinzel Decorative"/>
              <a:buNone/>
              <a:defRPr sz="2400" b="1" i="0" u="none" strike="noStrike" cap="none">
                <a:solidFill>
                  <a:schemeClr val="dk1"/>
                </a:solidFill>
                <a:latin typeface="Cinzel Decorative"/>
                <a:ea typeface="Cinzel Decorative"/>
                <a:cs typeface="Cinzel Decorative"/>
                <a:sym typeface="Cinzel Decorative"/>
              </a:defRPr>
            </a:lvl9pPr>
          </a:lstStyle>
          <a:p>
            <a:r>
              <a:rPr lang="es-MX" sz="1100" dirty="0"/>
              <a:t>3.4.6 ejemplos de éxitos </a:t>
            </a:r>
            <a:r>
              <a:rPr lang="es-MX" sz="1100" dirty="0" err="1"/>
              <a:t>ddtech</a:t>
            </a:r>
            <a:r>
              <a:rPr lang="es-MX" sz="1100" dirty="0"/>
              <a:t> y </a:t>
            </a:r>
            <a:r>
              <a:rPr lang="es-MX" sz="1100" dirty="0" err="1"/>
              <a:t>ciberpuerta</a:t>
            </a:r>
            <a:endParaRPr lang="es-MX" sz="1100" dirty="0"/>
          </a:p>
        </p:txBody>
      </p:sp>
      <p:sp>
        <p:nvSpPr>
          <p:cNvPr id="38" name="Google Shape;537;p30">
            <a:extLst>
              <a:ext uri="{FF2B5EF4-FFF2-40B4-BE49-F238E27FC236}">
                <a16:creationId xmlns:a16="http://schemas.microsoft.com/office/drawing/2014/main" id="{67396D6C-E9A7-6555-1762-DE74E43C4B67}"/>
              </a:ext>
            </a:extLst>
          </p:cNvPr>
          <p:cNvSpPr/>
          <p:nvPr/>
        </p:nvSpPr>
        <p:spPr>
          <a:xfrm>
            <a:off x="5238872" y="2805030"/>
            <a:ext cx="832463" cy="779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38;p30">
            <a:extLst>
              <a:ext uri="{FF2B5EF4-FFF2-40B4-BE49-F238E27FC236}">
                <a16:creationId xmlns:a16="http://schemas.microsoft.com/office/drawing/2014/main" id="{9F263B8F-C110-58C3-2969-DD75FA0C4074}"/>
              </a:ext>
            </a:extLst>
          </p:cNvPr>
          <p:cNvSpPr txBox="1">
            <a:spLocks/>
          </p:cNvSpPr>
          <p:nvPr/>
        </p:nvSpPr>
        <p:spPr>
          <a:xfrm>
            <a:off x="5170303" y="2807293"/>
            <a:ext cx="969600" cy="78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inzel Decorative"/>
              <a:buNone/>
              <a:defRPr sz="4700" b="1" i="0" u="none" strike="noStrike" cap="none">
                <a:solidFill>
                  <a:schemeClr val="dk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dk1"/>
              </a:buClr>
              <a:buSzPts val="3000"/>
              <a:buFont typeface="Cinzel Decorative"/>
              <a:buNone/>
              <a:defRPr sz="3000" b="1" i="0" u="none" strike="noStrike" cap="none">
                <a:solidFill>
                  <a:schemeClr val="dk1"/>
                </a:solidFill>
                <a:latin typeface="Cinzel Decorative"/>
                <a:ea typeface="Cinzel Decorative"/>
                <a:cs typeface="Cinzel Decorative"/>
                <a:sym typeface="Cinzel Decorative"/>
              </a:defRPr>
            </a:lvl9pPr>
          </a:lstStyle>
          <a:p>
            <a:r>
              <a:rPr lang="en" sz="4000" dirty="0"/>
              <a:t>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66"/>
        <p:cNvGrpSpPr/>
        <p:nvPr/>
      </p:nvGrpSpPr>
      <p:grpSpPr>
        <a:xfrm>
          <a:off x="0" y="0"/>
          <a:ext cx="0" cy="0"/>
          <a:chOff x="0" y="0"/>
          <a:chExt cx="0" cy="0"/>
        </a:xfrm>
      </p:grpSpPr>
      <p:sp>
        <p:nvSpPr>
          <p:cNvPr id="3" name="Título 2">
            <a:extLst>
              <a:ext uri="{FF2B5EF4-FFF2-40B4-BE49-F238E27FC236}">
                <a16:creationId xmlns:a16="http://schemas.microsoft.com/office/drawing/2014/main" id="{4A341F30-CB3C-95C6-98DD-9B1736393290}"/>
              </a:ext>
            </a:extLst>
          </p:cNvPr>
          <p:cNvSpPr>
            <a:spLocks noGrp="1"/>
          </p:cNvSpPr>
          <p:nvPr>
            <p:ph type="title"/>
          </p:nvPr>
        </p:nvSpPr>
        <p:spPr>
          <a:xfrm>
            <a:off x="1151230" y="578381"/>
            <a:ext cx="6841539" cy="544865"/>
          </a:xfrm>
        </p:spPr>
        <p:txBody>
          <a:bodyPr/>
          <a:lstStyle/>
          <a:p>
            <a:pPr marL="342900" indent="-342900">
              <a:buClr>
                <a:schemeClr val="bg1"/>
              </a:buClr>
              <a:buFont typeface="Arial" panose="020B0604020202020204" pitchFamily="34" charset="0"/>
              <a:buChar char="•"/>
            </a:pPr>
            <a:r>
              <a:rPr lang="es-MX" sz="2400" dirty="0"/>
              <a:t>Servicio de ayuda</a:t>
            </a:r>
          </a:p>
        </p:txBody>
      </p:sp>
      <p:sp>
        <p:nvSpPr>
          <p:cNvPr id="4" name="CuadroTexto 3">
            <a:extLst>
              <a:ext uri="{FF2B5EF4-FFF2-40B4-BE49-F238E27FC236}">
                <a16:creationId xmlns:a16="http://schemas.microsoft.com/office/drawing/2014/main" id="{31CBD5AD-71F2-EF88-921B-CEF52C906096}"/>
              </a:ext>
            </a:extLst>
          </p:cNvPr>
          <p:cNvSpPr txBox="1"/>
          <p:nvPr/>
        </p:nvSpPr>
        <p:spPr>
          <a:xfrm>
            <a:off x="532300" y="1978817"/>
            <a:ext cx="4273615" cy="1560877"/>
          </a:xfrm>
          <a:prstGeom prst="rect">
            <a:avLst/>
          </a:prstGeom>
          <a:noFill/>
        </p:spPr>
        <p:txBody>
          <a:bodyPr wrap="square">
            <a:spAutoFit/>
          </a:bodyPr>
          <a:lstStyle/>
          <a:p>
            <a:pPr algn="just">
              <a:lnSpc>
                <a:spcPct val="107000"/>
              </a:lnSpc>
              <a:spcAft>
                <a:spcPts val="800"/>
              </a:spcAft>
            </a:pPr>
            <a:r>
              <a:rPr lang="es-MX" sz="1800" dirty="0">
                <a:solidFill>
                  <a:schemeClr val="bg1"/>
                </a:solidFill>
                <a:effectLst/>
                <a:latin typeface="Assistant" pitchFamily="2" charset="-79"/>
                <a:ea typeface="Calibri" panose="020F0502020204030204" pitchFamily="34" charset="0"/>
                <a:cs typeface="Assistant" pitchFamily="2" charset="-79"/>
              </a:rPr>
              <a:t>Si no se da la información necesaria al posible comprador o si este tiene alguna inquietud, al igual que en una tienda física, buscará a alguien que lo ayude a aclararla y si no hay nadie que lo haga, se irá.</a:t>
            </a:r>
            <a:endParaRPr lang="es-MX" sz="1600" dirty="0">
              <a:solidFill>
                <a:schemeClr val="bg1"/>
              </a:solidFill>
              <a:effectLst/>
              <a:latin typeface="Assistant" pitchFamily="2" charset="-79"/>
              <a:ea typeface="Calibri" panose="020F0502020204030204" pitchFamily="34" charset="0"/>
              <a:cs typeface="Assistant" pitchFamily="2" charset="-79"/>
            </a:endParaRPr>
          </a:p>
        </p:txBody>
      </p:sp>
      <p:pic>
        <p:nvPicPr>
          <p:cNvPr id="5" name="Picture 2" descr="Software para Mesa de Ayuda • Openser">
            <a:extLst>
              <a:ext uri="{FF2B5EF4-FFF2-40B4-BE49-F238E27FC236}">
                <a16:creationId xmlns:a16="http://schemas.microsoft.com/office/drawing/2014/main" id="{C4DECC12-CBDB-775E-C210-2BF634ECB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607" y="1680016"/>
            <a:ext cx="3571954" cy="21584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3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342900" lvl="0" indent="-342900" algn="ctr" rtl="0">
              <a:spcBef>
                <a:spcPts val="0"/>
              </a:spcBef>
              <a:spcAft>
                <a:spcPts val="0"/>
              </a:spcAft>
              <a:buFont typeface="Arial" panose="020B0604020202020204" pitchFamily="34" charset="0"/>
              <a:buChar char="•"/>
            </a:pPr>
            <a:r>
              <a:rPr lang="es-MX" sz="2400" dirty="0"/>
              <a:t>Carrito de compras</a:t>
            </a:r>
          </a:p>
        </p:txBody>
      </p:sp>
      <p:sp>
        <p:nvSpPr>
          <p:cNvPr id="4" name="CuadroTexto 3">
            <a:extLst>
              <a:ext uri="{FF2B5EF4-FFF2-40B4-BE49-F238E27FC236}">
                <a16:creationId xmlns:a16="http://schemas.microsoft.com/office/drawing/2014/main" id="{B02CD0C2-C412-ECEE-1376-784DAF912739}"/>
              </a:ext>
            </a:extLst>
          </p:cNvPr>
          <p:cNvSpPr txBox="1"/>
          <p:nvPr/>
        </p:nvSpPr>
        <p:spPr>
          <a:xfrm>
            <a:off x="4437715" y="2016396"/>
            <a:ext cx="3986285" cy="1560877"/>
          </a:xfrm>
          <a:prstGeom prst="rect">
            <a:avLst/>
          </a:prstGeom>
          <a:noFill/>
        </p:spPr>
        <p:txBody>
          <a:bodyPr wrap="square">
            <a:spAutoFit/>
          </a:bodyPr>
          <a:lstStyle/>
          <a:p>
            <a:pPr algn="just">
              <a:lnSpc>
                <a:spcPct val="107000"/>
              </a:lnSpc>
              <a:spcAft>
                <a:spcPts val="800"/>
              </a:spcAft>
            </a:pPr>
            <a:r>
              <a:rPr lang="es-MX" sz="1800" dirty="0">
                <a:effectLst/>
                <a:latin typeface="Assistant" pitchFamily="2" charset="-79"/>
                <a:ea typeface="Calibri" panose="020F0502020204030204" pitchFamily="34" charset="0"/>
                <a:cs typeface="Assistant" pitchFamily="2" charset="-79"/>
              </a:rPr>
              <a:t>Es un software que le permite al cliente ir guardando los productos que desea, además, calcula el importe final y permite devolver los productos al "estante".</a:t>
            </a:r>
            <a:endParaRPr lang="es-MX" sz="1600" dirty="0">
              <a:effectLst/>
              <a:latin typeface="Assistant" pitchFamily="2" charset="-79"/>
              <a:ea typeface="Calibri" panose="020F0502020204030204" pitchFamily="34" charset="0"/>
              <a:cs typeface="Assistant" pitchFamily="2" charset="-79"/>
            </a:endParaRPr>
          </a:p>
        </p:txBody>
      </p:sp>
      <p:pic>
        <p:nvPicPr>
          <p:cNvPr id="5" name="Picture 2" descr="6 consejos iniciales para crear una tienda online exitosa | Vendedor de  Amazon">
            <a:extLst>
              <a:ext uri="{FF2B5EF4-FFF2-40B4-BE49-F238E27FC236}">
                <a16:creationId xmlns:a16="http://schemas.microsoft.com/office/drawing/2014/main" id="{D79250A7-3B33-AB23-93AF-9CD28B8A8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070" y="1633468"/>
            <a:ext cx="3490097" cy="2326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19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2" name="Google Shape;706;p38">
            <a:extLst>
              <a:ext uri="{FF2B5EF4-FFF2-40B4-BE49-F238E27FC236}">
                <a16:creationId xmlns:a16="http://schemas.microsoft.com/office/drawing/2014/main" id="{D6786AEC-EA32-FFEB-6534-831B3DB4A8D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342900" lvl="0" indent="-342900" algn="ctr" rtl="0">
              <a:spcBef>
                <a:spcPts val="0"/>
              </a:spcBef>
              <a:spcAft>
                <a:spcPts val="0"/>
              </a:spcAft>
              <a:buFont typeface="Arial" panose="020B0604020202020204" pitchFamily="34" charset="0"/>
              <a:buChar char="•"/>
            </a:pPr>
            <a:r>
              <a:rPr lang="es-MX" sz="2400" dirty="0"/>
              <a:t>Formas de pago</a:t>
            </a:r>
          </a:p>
        </p:txBody>
      </p:sp>
      <p:sp>
        <p:nvSpPr>
          <p:cNvPr id="3" name="CuadroTexto 2">
            <a:extLst>
              <a:ext uri="{FF2B5EF4-FFF2-40B4-BE49-F238E27FC236}">
                <a16:creationId xmlns:a16="http://schemas.microsoft.com/office/drawing/2014/main" id="{C8EC4BFB-BE1C-2624-9CBF-93355E400CEB}"/>
              </a:ext>
            </a:extLst>
          </p:cNvPr>
          <p:cNvSpPr txBox="1"/>
          <p:nvPr/>
        </p:nvSpPr>
        <p:spPr>
          <a:xfrm>
            <a:off x="531629" y="2049012"/>
            <a:ext cx="4518836" cy="1560877"/>
          </a:xfrm>
          <a:prstGeom prst="rect">
            <a:avLst/>
          </a:prstGeom>
          <a:noFill/>
        </p:spPr>
        <p:txBody>
          <a:bodyPr wrap="square">
            <a:spAutoFit/>
          </a:bodyPr>
          <a:lstStyle/>
          <a:p>
            <a:pPr algn="just">
              <a:lnSpc>
                <a:spcPct val="107000"/>
              </a:lnSpc>
              <a:spcAft>
                <a:spcPts val="800"/>
              </a:spcAft>
            </a:pPr>
            <a:r>
              <a:rPr lang="es-MX" sz="1800" dirty="0">
                <a:solidFill>
                  <a:schemeClr val="bg1"/>
                </a:solidFill>
                <a:effectLst/>
                <a:latin typeface="Assistant" pitchFamily="2" charset="-79"/>
                <a:ea typeface="Calibri" panose="020F0502020204030204" pitchFamily="34" charset="0"/>
                <a:cs typeface="Assistant" pitchFamily="2" charset="-79"/>
              </a:rPr>
              <a:t>Se debe brindar formas de pago seguras. Además, es imprescindible que las políticas de seguridad y de confidencialidad de datos de los clientes estén disponibles para todos en cualquier momento.</a:t>
            </a:r>
            <a:endParaRPr lang="es-MX" sz="1600" dirty="0">
              <a:solidFill>
                <a:schemeClr val="bg1"/>
              </a:solidFill>
              <a:effectLst/>
              <a:latin typeface="Assistant" pitchFamily="2" charset="-79"/>
              <a:ea typeface="Calibri" panose="020F0502020204030204" pitchFamily="34" charset="0"/>
              <a:cs typeface="Assistant" pitchFamily="2" charset="-79"/>
            </a:endParaRPr>
          </a:p>
        </p:txBody>
      </p:sp>
      <p:pic>
        <p:nvPicPr>
          <p:cNvPr id="6" name="Picture 2" descr="Tiendas Virtuales - MiHost Costa Rica">
            <a:extLst>
              <a:ext uri="{FF2B5EF4-FFF2-40B4-BE49-F238E27FC236}">
                <a16:creationId xmlns:a16="http://schemas.microsoft.com/office/drawing/2014/main" id="{136B29B5-AE0A-9E5F-7D6E-2D3B7C188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257" y="1225133"/>
            <a:ext cx="4119731" cy="3208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290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2" name="Google Shape;706;p38">
            <a:extLst>
              <a:ext uri="{FF2B5EF4-FFF2-40B4-BE49-F238E27FC236}">
                <a16:creationId xmlns:a16="http://schemas.microsoft.com/office/drawing/2014/main" id="{77C827B0-67C3-0C30-D293-56089F43FB8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342900" lvl="0" indent="-342900" algn="ctr" rtl="0">
              <a:spcBef>
                <a:spcPts val="0"/>
              </a:spcBef>
              <a:spcAft>
                <a:spcPts val="0"/>
              </a:spcAft>
              <a:buFont typeface="Arial" panose="020B0604020202020204" pitchFamily="34" charset="0"/>
              <a:buChar char="•"/>
            </a:pPr>
            <a:r>
              <a:rPr lang="es-MX" sz="2400" dirty="0"/>
              <a:t>Valoración y comentarios</a:t>
            </a:r>
          </a:p>
        </p:txBody>
      </p:sp>
      <p:sp>
        <p:nvSpPr>
          <p:cNvPr id="3" name="CuadroTexto 2">
            <a:extLst>
              <a:ext uri="{FF2B5EF4-FFF2-40B4-BE49-F238E27FC236}">
                <a16:creationId xmlns:a16="http://schemas.microsoft.com/office/drawing/2014/main" id="{B8AE4009-9730-65B1-9006-EBCB644397AF}"/>
              </a:ext>
            </a:extLst>
          </p:cNvPr>
          <p:cNvSpPr txBox="1"/>
          <p:nvPr/>
        </p:nvSpPr>
        <p:spPr>
          <a:xfrm>
            <a:off x="392257" y="1288968"/>
            <a:ext cx="8390235" cy="870879"/>
          </a:xfrm>
          <a:prstGeom prst="rect">
            <a:avLst/>
          </a:prstGeom>
          <a:noFill/>
        </p:spPr>
        <p:txBody>
          <a:bodyPr wrap="square">
            <a:spAutoFit/>
          </a:bodyPr>
          <a:lstStyle/>
          <a:p>
            <a:pPr algn="just">
              <a:lnSpc>
                <a:spcPct val="107000"/>
              </a:lnSpc>
              <a:spcAft>
                <a:spcPts val="800"/>
              </a:spcAft>
            </a:pPr>
            <a:r>
              <a:rPr lang="es-MX" sz="1600" dirty="0">
                <a:effectLst/>
                <a:latin typeface="Assistant" pitchFamily="2" charset="-79"/>
                <a:ea typeface="Calibri" panose="020F0502020204030204" pitchFamily="34" charset="0"/>
                <a:cs typeface="Assistant" pitchFamily="2" charset="-79"/>
              </a:rPr>
              <a:t>En la actualidad los clientes confían más en la opinión de otros compradores antes que la del vendedor, por lo que, para aumentar la confianza, agrega un apartado para comentarios, quejas, dudas frecuentes y una escala de valoración de 0 a 5.</a:t>
            </a:r>
            <a:endParaRPr lang="es-MX" dirty="0">
              <a:effectLst/>
              <a:latin typeface="Assistant" pitchFamily="2" charset="-79"/>
              <a:ea typeface="Calibri" panose="020F0502020204030204" pitchFamily="34" charset="0"/>
              <a:cs typeface="Assistant" pitchFamily="2" charset="-79"/>
            </a:endParaRPr>
          </a:p>
        </p:txBody>
      </p:sp>
      <p:pic>
        <p:nvPicPr>
          <p:cNvPr id="6" name="Picture 2" descr="Tienda virtual - Ecommerce Beneficios para tu marca - IMAGEN CREATIVA  ESTUDIO %">
            <a:extLst>
              <a:ext uri="{FF2B5EF4-FFF2-40B4-BE49-F238E27FC236}">
                <a16:creationId xmlns:a16="http://schemas.microsoft.com/office/drawing/2014/main" id="{0EFAC088-96FA-B178-D298-F67C6D771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6395" y="2307265"/>
            <a:ext cx="2391210" cy="2391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564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27"/>
        <p:cNvGrpSpPr/>
        <p:nvPr/>
      </p:nvGrpSpPr>
      <p:grpSpPr>
        <a:xfrm>
          <a:off x="0" y="0"/>
          <a:ext cx="0" cy="0"/>
          <a:chOff x="0" y="0"/>
          <a:chExt cx="0" cy="0"/>
        </a:xfrm>
      </p:grpSpPr>
      <p:grpSp>
        <p:nvGrpSpPr>
          <p:cNvPr id="928" name="Google Shape;928;p46"/>
          <p:cNvGrpSpPr/>
          <p:nvPr/>
        </p:nvGrpSpPr>
        <p:grpSpPr>
          <a:xfrm>
            <a:off x="924293" y="384373"/>
            <a:ext cx="2593836" cy="3756528"/>
            <a:chOff x="2826950" y="3938950"/>
            <a:chExt cx="467400" cy="676925"/>
          </a:xfrm>
        </p:grpSpPr>
        <p:sp>
          <p:nvSpPr>
            <p:cNvPr id="929" name="Google Shape;929;p46"/>
            <p:cNvSpPr/>
            <p:nvPr/>
          </p:nvSpPr>
          <p:spPr>
            <a:xfrm>
              <a:off x="3055450" y="4050050"/>
              <a:ext cx="1975" cy="96025"/>
            </a:xfrm>
            <a:custGeom>
              <a:avLst/>
              <a:gdLst/>
              <a:ahLst/>
              <a:cxnLst/>
              <a:rect l="l" t="t" r="r" b="b"/>
              <a:pathLst>
                <a:path w="79" h="3841" extrusionOk="0">
                  <a:moveTo>
                    <a:pt x="40" y="1"/>
                  </a:moveTo>
                  <a:cubicBezTo>
                    <a:pt x="21" y="1"/>
                    <a:pt x="3" y="12"/>
                    <a:pt x="0" y="35"/>
                  </a:cubicBezTo>
                  <a:lnTo>
                    <a:pt x="0" y="3801"/>
                  </a:lnTo>
                  <a:cubicBezTo>
                    <a:pt x="0" y="3823"/>
                    <a:pt x="18" y="3840"/>
                    <a:pt x="40" y="3840"/>
                  </a:cubicBezTo>
                  <a:cubicBezTo>
                    <a:pt x="62" y="3840"/>
                    <a:pt x="79" y="3823"/>
                    <a:pt x="79" y="3801"/>
                  </a:cubicBezTo>
                  <a:lnTo>
                    <a:pt x="79" y="35"/>
                  </a:lnTo>
                  <a:cubicBezTo>
                    <a:pt x="76" y="12"/>
                    <a:pt x="58" y="1"/>
                    <a:pt x="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p:nvPr/>
          </p:nvSpPr>
          <p:spPr>
            <a:xfrm>
              <a:off x="3055450" y="3955625"/>
              <a:ext cx="1975" cy="69775"/>
            </a:xfrm>
            <a:custGeom>
              <a:avLst/>
              <a:gdLst/>
              <a:ahLst/>
              <a:cxnLst/>
              <a:rect l="l" t="t" r="r" b="b"/>
              <a:pathLst>
                <a:path w="79" h="2791" extrusionOk="0">
                  <a:moveTo>
                    <a:pt x="40" y="0"/>
                  </a:moveTo>
                  <a:cubicBezTo>
                    <a:pt x="21" y="0"/>
                    <a:pt x="3" y="12"/>
                    <a:pt x="0" y="37"/>
                  </a:cubicBezTo>
                  <a:lnTo>
                    <a:pt x="0" y="2749"/>
                  </a:lnTo>
                  <a:cubicBezTo>
                    <a:pt x="0" y="2771"/>
                    <a:pt x="18" y="2791"/>
                    <a:pt x="40" y="2791"/>
                  </a:cubicBezTo>
                  <a:cubicBezTo>
                    <a:pt x="62" y="2791"/>
                    <a:pt x="79" y="2771"/>
                    <a:pt x="79" y="2752"/>
                  </a:cubicBezTo>
                  <a:lnTo>
                    <a:pt x="79" y="37"/>
                  </a:lnTo>
                  <a:cubicBezTo>
                    <a:pt x="76" y="12"/>
                    <a:pt x="58" y="0"/>
                    <a:pt x="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6"/>
            <p:cNvSpPr/>
            <p:nvPr/>
          </p:nvSpPr>
          <p:spPr>
            <a:xfrm>
              <a:off x="2900875" y="4106900"/>
              <a:ext cx="49775" cy="119625"/>
            </a:xfrm>
            <a:custGeom>
              <a:avLst/>
              <a:gdLst/>
              <a:ahLst/>
              <a:cxnLst/>
              <a:rect l="l" t="t" r="r" b="b"/>
              <a:pathLst>
                <a:path w="1991" h="4785" extrusionOk="0">
                  <a:moveTo>
                    <a:pt x="48" y="1"/>
                  </a:moveTo>
                  <a:cubicBezTo>
                    <a:pt x="43" y="1"/>
                    <a:pt x="38" y="2"/>
                    <a:pt x="33" y="5"/>
                  </a:cubicBezTo>
                  <a:cubicBezTo>
                    <a:pt x="11" y="12"/>
                    <a:pt x="1" y="37"/>
                    <a:pt x="11" y="56"/>
                  </a:cubicBezTo>
                  <a:lnTo>
                    <a:pt x="1909" y="4760"/>
                  </a:lnTo>
                  <a:cubicBezTo>
                    <a:pt x="1917" y="4775"/>
                    <a:pt x="1931" y="4785"/>
                    <a:pt x="1946" y="4785"/>
                  </a:cubicBezTo>
                  <a:cubicBezTo>
                    <a:pt x="1951" y="4785"/>
                    <a:pt x="1956" y="4782"/>
                    <a:pt x="1961" y="4782"/>
                  </a:cubicBezTo>
                  <a:cubicBezTo>
                    <a:pt x="1980" y="4773"/>
                    <a:pt x="1990" y="4751"/>
                    <a:pt x="1983" y="4731"/>
                  </a:cubicBezTo>
                  <a:lnTo>
                    <a:pt x="81" y="27"/>
                  </a:lnTo>
                  <a:cubicBezTo>
                    <a:pt x="76" y="11"/>
                    <a:pt x="63"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p:nvPr/>
          </p:nvSpPr>
          <p:spPr>
            <a:xfrm>
              <a:off x="2869125" y="4028625"/>
              <a:ext cx="20600" cy="47075"/>
            </a:xfrm>
            <a:custGeom>
              <a:avLst/>
              <a:gdLst/>
              <a:ahLst/>
              <a:cxnLst/>
              <a:rect l="l" t="t" r="r" b="b"/>
              <a:pathLst>
                <a:path w="824" h="1883" extrusionOk="0">
                  <a:moveTo>
                    <a:pt x="51" y="0"/>
                  </a:moveTo>
                  <a:cubicBezTo>
                    <a:pt x="26" y="0"/>
                    <a:pt x="0" y="25"/>
                    <a:pt x="15" y="57"/>
                  </a:cubicBezTo>
                  <a:lnTo>
                    <a:pt x="743" y="1858"/>
                  </a:lnTo>
                  <a:cubicBezTo>
                    <a:pt x="748" y="1872"/>
                    <a:pt x="762" y="1882"/>
                    <a:pt x="780" y="1882"/>
                  </a:cubicBezTo>
                  <a:cubicBezTo>
                    <a:pt x="784" y="1882"/>
                    <a:pt x="789" y="1880"/>
                    <a:pt x="794" y="1880"/>
                  </a:cubicBezTo>
                  <a:cubicBezTo>
                    <a:pt x="814" y="1870"/>
                    <a:pt x="824" y="1848"/>
                    <a:pt x="816" y="1828"/>
                  </a:cubicBezTo>
                  <a:lnTo>
                    <a:pt x="86" y="25"/>
                  </a:lnTo>
                  <a:cubicBezTo>
                    <a:pt x="79" y="8"/>
                    <a:pt x="65" y="0"/>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6"/>
            <p:cNvSpPr/>
            <p:nvPr/>
          </p:nvSpPr>
          <p:spPr>
            <a:xfrm>
              <a:off x="2954950" y="4002950"/>
              <a:ext cx="21650" cy="95900"/>
            </a:xfrm>
            <a:custGeom>
              <a:avLst/>
              <a:gdLst/>
              <a:ahLst/>
              <a:cxnLst/>
              <a:rect l="l" t="t" r="r" b="b"/>
              <a:pathLst>
                <a:path w="866" h="3836" extrusionOk="0">
                  <a:moveTo>
                    <a:pt x="48" y="1"/>
                  </a:moveTo>
                  <a:cubicBezTo>
                    <a:pt x="24" y="1"/>
                    <a:pt x="1" y="19"/>
                    <a:pt x="10" y="50"/>
                  </a:cubicBezTo>
                  <a:lnTo>
                    <a:pt x="785" y="3806"/>
                  </a:lnTo>
                  <a:cubicBezTo>
                    <a:pt x="787" y="3823"/>
                    <a:pt x="805" y="3835"/>
                    <a:pt x="824" y="3835"/>
                  </a:cubicBezTo>
                  <a:lnTo>
                    <a:pt x="831" y="3835"/>
                  </a:lnTo>
                  <a:cubicBezTo>
                    <a:pt x="851" y="3830"/>
                    <a:pt x="866" y="3811"/>
                    <a:pt x="861" y="3789"/>
                  </a:cubicBezTo>
                  <a:lnTo>
                    <a:pt x="86" y="35"/>
                  </a:lnTo>
                  <a:cubicBezTo>
                    <a:pt x="83" y="11"/>
                    <a:pt x="65"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p:nvPr/>
          </p:nvSpPr>
          <p:spPr>
            <a:xfrm>
              <a:off x="3096750" y="4193875"/>
              <a:ext cx="19950" cy="90700"/>
            </a:xfrm>
            <a:custGeom>
              <a:avLst/>
              <a:gdLst/>
              <a:ahLst/>
              <a:cxnLst/>
              <a:rect l="l" t="t" r="r" b="b"/>
              <a:pathLst>
                <a:path w="798" h="3628" extrusionOk="0">
                  <a:moveTo>
                    <a:pt x="757" y="0"/>
                  </a:moveTo>
                  <a:cubicBezTo>
                    <a:pt x="737" y="0"/>
                    <a:pt x="719" y="12"/>
                    <a:pt x="716" y="33"/>
                  </a:cubicBezTo>
                  <a:lnTo>
                    <a:pt x="3" y="3581"/>
                  </a:lnTo>
                  <a:cubicBezTo>
                    <a:pt x="0" y="3603"/>
                    <a:pt x="13" y="3625"/>
                    <a:pt x="35" y="3627"/>
                  </a:cubicBezTo>
                  <a:lnTo>
                    <a:pt x="42" y="3627"/>
                  </a:lnTo>
                  <a:cubicBezTo>
                    <a:pt x="62" y="3627"/>
                    <a:pt x="76" y="3615"/>
                    <a:pt x="81" y="3598"/>
                  </a:cubicBezTo>
                  <a:lnTo>
                    <a:pt x="792" y="47"/>
                  </a:lnTo>
                  <a:cubicBezTo>
                    <a:pt x="797" y="28"/>
                    <a:pt x="782" y="6"/>
                    <a:pt x="763" y="1"/>
                  </a:cubicBezTo>
                  <a:cubicBezTo>
                    <a:pt x="761" y="1"/>
                    <a:pt x="759" y="0"/>
                    <a:pt x="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6"/>
            <p:cNvSpPr/>
            <p:nvPr/>
          </p:nvSpPr>
          <p:spPr>
            <a:xfrm>
              <a:off x="3128150" y="4003025"/>
              <a:ext cx="26800" cy="124775"/>
            </a:xfrm>
            <a:custGeom>
              <a:avLst/>
              <a:gdLst/>
              <a:ahLst/>
              <a:cxnLst/>
              <a:rect l="l" t="t" r="r" b="b"/>
              <a:pathLst>
                <a:path w="1072" h="4991" extrusionOk="0">
                  <a:moveTo>
                    <a:pt x="1027" y="0"/>
                  </a:moveTo>
                  <a:cubicBezTo>
                    <a:pt x="1011" y="0"/>
                    <a:pt x="994" y="10"/>
                    <a:pt x="990" y="32"/>
                  </a:cubicBezTo>
                  <a:lnTo>
                    <a:pt x="5" y="4944"/>
                  </a:lnTo>
                  <a:cubicBezTo>
                    <a:pt x="1" y="4964"/>
                    <a:pt x="15" y="4986"/>
                    <a:pt x="37" y="4991"/>
                  </a:cubicBezTo>
                  <a:lnTo>
                    <a:pt x="45" y="4991"/>
                  </a:lnTo>
                  <a:cubicBezTo>
                    <a:pt x="62" y="4991"/>
                    <a:pt x="79" y="4976"/>
                    <a:pt x="81" y="4959"/>
                  </a:cubicBezTo>
                  <a:lnTo>
                    <a:pt x="1066" y="47"/>
                  </a:lnTo>
                  <a:cubicBezTo>
                    <a:pt x="1072" y="18"/>
                    <a:pt x="1049"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p:nvPr/>
          </p:nvSpPr>
          <p:spPr>
            <a:xfrm>
              <a:off x="2826950" y="4143675"/>
              <a:ext cx="141225" cy="213100"/>
            </a:xfrm>
            <a:custGeom>
              <a:avLst/>
              <a:gdLst/>
              <a:ahLst/>
              <a:cxnLst/>
              <a:rect l="l" t="t" r="r" b="b"/>
              <a:pathLst>
                <a:path w="5649" h="8524" extrusionOk="0">
                  <a:moveTo>
                    <a:pt x="1" y="0"/>
                  </a:moveTo>
                  <a:lnTo>
                    <a:pt x="1" y="142"/>
                  </a:lnTo>
                  <a:lnTo>
                    <a:pt x="79" y="262"/>
                  </a:lnTo>
                  <a:lnTo>
                    <a:pt x="5570" y="8504"/>
                  </a:lnTo>
                  <a:cubicBezTo>
                    <a:pt x="5578" y="8517"/>
                    <a:pt x="5591" y="8523"/>
                    <a:pt x="5604" y="8523"/>
                  </a:cubicBezTo>
                  <a:cubicBezTo>
                    <a:pt x="5611" y="8523"/>
                    <a:pt x="5619" y="8521"/>
                    <a:pt x="5626" y="8516"/>
                  </a:cubicBezTo>
                  <a:cubicBezTo>
                    <a:pt x="5643" y="8504"/>
                    <a:pt x="5648" y="8480"/>
                    <a:pt x="5636" y="8460"/>
                  </a:cubicBezTo>
                  <a:lnTo>
                    <a:pt x="79" y="1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p:nvPr/>
          </p:nvSpPr>
          <p:spPr>
            <a:xfrm>
              <a:off x="3158525" y="3938950"/>
              <a:ext cx="9350" cy="37150"/>
            </a:xfrm>
            <a:custGeom>
              <a:avLst/>
              <a:gdLst/>
              <a:ahLst/>
              <a:cxnLst/>
              <a:rect l="l" t="t" r="r" b="b"/>
              <a:pathLst>
                <a:path w="374" h="1486" extrusionOk="0">
                  <a:moveTo>
                    <a:pt x="293" y="0"/>
                  </a:moveTo>
                  <a:lnTo>
                    <a:pt x="279" y="78"/>
                  </a:lnTo>
                  <a:lnTo>
                    <a:pt x="5" y="1439"/>
                  </a:lnTo>
                  <a:cubicBezTo>
                    <a:pt x="0" y="1461"/>
                    <a:pt x="15" y="1483"/>
                    <a:pt x="37" y="1486"/>
                  </a:cubicBezTo>
                  <a:lnTo>
                    <a:pt x="44" y="1486"/>
                  </a:lnTo>
                  <a:cubicBezTo>
                    <a:pt x="64" y="1486"/>
                    <a:pt x="78" y="1474"/>
                    <a:pt x="83" y="1457"/>
                  </a:cubicBezTo>
                  <a:lnTo>
                    <a:pt x="357" y="78"/>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p:nvPr/>
          </p:nvSpPr>
          <p:spPr>
            <a:xfrm>
              <a:off x="2941700" y="3938950"/>
              <a:ext cx="6925" cy="24550"/>
            </a:xfrm>
            <a:custGeom>
              <a:avLst/>
              <a:gdLst/>
              <a:ahLst/>
              <a:cxnLst/>
              <a:rect l="l" t="t" r="r" b="b"/>
              <a:pathLst>
                <a:path w="277" h="982" extrusionOk="0">
                  <a:moveTo>
                    <a:pt x="0" y="0"/>
                  </a:moveTo>
                  <a:lnTo>
                    <a:pt x="15" y="81"/>
                  </a:lnTo>
                  <a:lnTo>
                    <a:pt x="196" y="951"/>
                  </a:lnTo>
                  <a:cubicBezTo>
                    <a:pt x="201" y="968"/>
                    <a:pt x="215" y="980"/>
                    <a:pt x="235" y="980"/>
                  </a:cubicBezTo>
                  <a:cubicBezTo>
                    <a:pt x="236" y="981"/>
                    <a:pt x="237" y="982"/>
                    <a:pt x="238" y="982"/>
                  </a:cubicBezTo>
                  <a:cubicBezTo>
                    <a:pt x="240" y="982"/>
                    <a:pt x="241" y="981"/>
                    <a:pt x="242" y="980"/>
                  </a:cubicBezTo>
                  <a:cubicBezTo>
                    <a:pt x="264" y="978"/>
                    <a:pt x="276" y="956"/>
                    <a:pt x="274" y="936"/>
                  </a:cubicBezTo>
                  <a:lnTo>
                    <a:pt x="98" y="81"/>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p:nvPr/>
          </p:nvSpPr>
          <p:spPr>
            <a:xfrm>
              <a:off x="3233550" y="4006825"/>
              <a:ext cx="28550" cy="64150"/>
            </a:xfrm>
            <a:custGeom>
              <a:avLst/>
              <a:gdLst/>
              <a:ahLst/>
              <a:cxnLst/>
              <a:rect l="l" t="t" r="r" b="b"/>
              <a:pathLst>
                <a:path w="1142" h="2566" extrusionOk="0">
                  <a:moveTo>
                    <a:pt x="1075" y="0"/>
                  </a:moveTo>
                  <a:lnTo>
                    <a:pt x="10" y="2510"/>
                  </a:lnTo>
                  <a:cubicBezTo>
                    <a:pt x="0" y="2529"/>
                    <a:pt x="10" y="2554"/>
                    <a:pt x="29" y="2561"/>
                  </a:cubicBezTo>
                  <a:cubicBezTo>
                    <a:pt x="34" y="2564"/>
                    <a:pt x="42" y="2566"/>
                    <a:pt x="46" y="2566"/>
                  </a:cubicBezTo>
                  <a:cubicBezTo>
                    <a:pt x="61" y="2566"/>
                    <a:pt x="76" y="2556"/>
                    <a:pt x="81" y="2542"/>
                  </a:cubicBezTo>
                  <a:lnTo>
                    <a:pt x="1141" y="46"/>
                  </a:lnTo>
                  <a:cubicBezTo>
                    <a:pt x="1114" y="37"/>
                    <a:pt x="1092" y="22"/>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p:nvPr/>
          </p:nvSpPr>
          <p:spPr>
            <a:xfrm>
              <a:off x="2826950" y="4259125"/>
              <a:ext cx="36450" cy="37750"/>
            </a:xfrm>
            <a:custGeom>
              <a:avLst/>
              <a:gdLst/>
              <a:ahLst/>
              <a:cxnLst/>
              <a:rect l="l" t="t" r="r" b="b"/>
              <a:pathLst>
                <a:path w="1458" h="1510" extrusionOk="0">
                  <a:moveTo>
                    <a:pt x="1" y="1"/>
                  </a:moveTo>
                  <a:lnTo>
                    <a:pt x="1" y="113"/>
                  </a:lnTo>
                  <a:lnTo>
                    <a:pt x="79" y="191"/>
                  </a:lnTo>
                  <a:lnTo>
                    <a:pt x="1386" y="1496"/>
                  </a:lnTo>
                  <a:cubicBezTo>
                    <a:pt x="1394" y="1505"/>
                    <a:pt x="1404" y="1509"/>
                    <a:pt x="1414" y="1509"/>
                  </a:cubicBezTo>
                  <a:cubicBezTo>
                    <a:pt x="1424" y="1509"/>
                    <a:pt x="1434" y="1505"/>
                    <a:pt x="1443" y="1496"/>
                  </a:cubicBezTo>
                  <a:cubicBezTo>
                    <a:pt x="1457" y="1482"/>
                    <a:pt x="1457" y="1457"/>
                    <a:pt x="1443" y="1443"/>
                  </a:cubicBezTo>
                  <a:lnTo>
                    <a:pt x="79" y="7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p:nvPr/>
          </p:nvSpPr>
          <p:spPr>
            <a:xfrm>
              <a:off x="2826950" y="4114325"/>
              <a:ext cx="467400" cy="501550"/>
            </a:xfrm>
            <a:custGeom>
              <a:avLst/>
              <a:gdLst/>
              <a:ahLst/>
              <a:cxnLst/>
              <a:rect l="l" t="t" r="r" b="b"/>
              <a:pathLst>
                <a:path w="18696" h="20062" extrusionOk="0">
                  <a:moveTo>
                    <a:pt x="15538" y="1"/>
                  </a:moveTo>
                  <a:cubicBezTo>
                    <a:pt x="15523" y="1"/>
                    <a:pt x="15509" y="9"/>
                    <a:pt x="15502" y="28"/>
                  </a:cubicBezTo>
                  <a:lnTo>
                    <a:pt x="9294" y="14659"/>
                  </a:lnTo>
                  <a:lnTo>
                    <a:pt x="9294" y="14659"/>
                  </a:lnTo>
                  <a:lnTo>
                    <a:pt x="9610" y="13082"/>
                  </a:lnTo>
                  <a:cubicBezTo>
                    <a:pt x="9612" y="13055"/>
                    <a:pt x="9591" y="13039"/>
                    <a:pt x="9570" y="13039"/>
                  </a:cubicBezTo>
                  <a:cubicBezTo>
                    <a:pt x="9554" y="13039"/>
                    <a:pt x="9538" y="13048"/>
                    <a:pt x="9531" y="13068"/>
                  </a:cubicBezTo>
                  <a:lnTo>
                    <a:pt x="9219" y="14632"/>
                  </a:lnTo>
                  <a:lnTo>
                    <a:pt x="9219" y="5529"/>
                  </a:lnTo>
                  <a:cubicBezTo>
                    <a:pt x="9219" y="5503"/>
                    <a:pt x="9199" y="5490"/>
                    <a:pt x="9180" y="5490"/>
                  </a:cubicBezTo>
                  <a:cubicBezTo>
                    <a:pt x="9160" y="5490"/>
                    <a:pt x="9140" y="5503"/>
                    <a:pt x="9140" y="5529"/>
                  </a:cubicBezTo>
                  <a:lnTo>
                    <a:pt x="9140" y="14639"/>
                  </a:lnTo>
                  <a:lnTo>
                    <a:pt x="6518" y="1929"/>
                  </a:lnTo>
                  <a:cubicBezTo>
                    <a:pt x="6512" y="1912"/>
                    <a:pt x="6496" y="1899"/>
                    <a:pt x="6478" y="1899"/>
                  </a:cubicBezTo>
                  <a:cubicBezTo>
                    <a:pt x="6475" y="1899"/>
                    <a:pt x="6472" y="1899"/>
                    <a:pt x="6469" y="1900"/>
                  </a:cubicBezTo>
                  <a:cubicBezTo>
                    <a:pt x="6447" y="1905"/>
                    <a:pt x="6435" y="1924"/>
                    <a:pt x="6440" y="1946"/>
                  </a:cubicBezTo>
                  <a:lnTo>
                    <a:pt x="9053" y="14607"/>
                  </a:lnTo>
                  <a:lnTo>
                    <a:pt x="6472" y="8219"/>
                  </a:lnTo>
                  <a:cubicBezTo>
                    <a:pt x="6464" y="8204"/>
                    <a:pt x="6449" y="8195"/>
                    <a:pt x="6434" y="8195"/>
                  </a:cubicBezTo>
                  <a:cubicBezTo>
                    <a:pt x="6430" y="8195"/>
                    <a:pt x="6425" y="8196"/>
                    <a:pt x="6421" y="8197"/>
                  </a:cubicBezTo>
                  <a:cubicBezTo>
                    <a:pt x="6399" y="8205"/>
                    <a:pt x="6389" y="8229"/>
                    <a:pt x="6399" y="8249"/>
                  </a:cubicBezTo>
                  <a:lnTo>
                    <a:pt x="8999" y="14686"/>
                  </a:lnTo>
                  <a:lnTo>
                    <a:pt x="8999" y="14686"/>
                  </a:lnTo>
                  <a:lnTo>
                    <a:pt x="7545" y="12501"/>
                  </a:lnTo>
                  <a:cubicBezTo>
                    <a:pt x="7536" y="12490"/>
                    <a:pt x="7526" y="12485"/>
                    <a:pt x="7515" y="12485"/>
                  </a:cubicBezTo>
                  <a:cubicBezTo>
                    <a:pt x="7488" y="12485"/>
                    <a:pt x="7461" y="12515"/>
                    <a:pt x="7479" y="12545"/>
                  </a:cubicBezTo>
                  <a:lnTo>
                    <a:pt x="8925" y="14720"/>
                  </a:lnTo>
                  <a:lnTo>
                    <a:pt x="2120" y="7911"/>
                  </a:lnTo>
                  <a:cubicBezTo>
                    <a:pt x="2111" y="7904"/>
                    <a:pt x="2101" y="7900"/>
                    <a:pt x="2091" y="7900"/>
                  </a:cubicBezTo>
                  <a:cubicBezTo>
                    <a:pt x="2082" y="7900"/>
                    <a:pt x="2072" y="7904"/>
                    <a:pt x="2063" y="7911"/>
                  </a:cubicBezTo>
                  <a:cubicBezTo>
                    <a:pt x="2049" y="7926"/>
                    <a:pt x="2049" y="7951"/>
                    <a:pt x="2063" y="7968"/>
                  </a:cubicBezTo>
                  <a:lnTo>
                    <a:pt x="8879" y="14783"/>
                  </a:lnTo>
                  <a:lnTo>
                    <a:pt x="79" y="8994"/>
                  </a:lnTo>
                  <a:lnTo>
                    <a:pt x="1" y="8940"/>
                  </a:lnTo>
                  <a:lnTo>
                    <a:pt x="1" y="9033"/>
                  </a:lnTo>
                  <a:lnTo>
                    <a:pt x="79" y="9087"/>
                  </a:lnTo>
                  <a:lnTo>
                    <a:pt x="8796" y="14820"/>
                  </a:lnTo>
                  <a:lnTo>
                    <a:pt x="1956" y="11919"/>
                  </a:lnTo>
                  <a:cubicBezTo>
                    <a:pt x="1951" y="11917"/>
                    <a:pt x="1946" y="11916"/>
                    <a:pt x="1941" y="11916"/>
                  </a:cubicBezTo>
                  <a:cubicBezTo>
                    <a:pt x="1926" y="11916"/>
                    <a:pt x="1912" y="11925"/>
                    <a:pt x="1905" y="11941"/>
                  </a:cubicBezTo>
                  <a:cubicBezTo>
                    <a:pt x="1897" y="11961"/>
                    <a:pt x="1907" y="11983"/>
                    <a:pt x="1927" y="11990"/>
                  </a:cubicBezTo>
                  <a:lnTo>
                    <a:pt x="8811" y="14913"/>
                  </a:lnTo>
                  <a:lnTo>
                    <a:pt x="8811" y="14913"/>
                  </a:lnTo>
                  <a:lnTo>
                    <a:pt x="79" y="13161"/>
                  </a:lnTo>
                  <a:lnTo>
                    <a:pt x="1" y="13146"/>
                  </a:lnTo>
                  <a:lnTo>
                    <a:pt x="1" y="13227"/>
                  </a:lnTo>
                  <a:lnTo>
                    <a:pt x="79" y="13244"/>
                  </a:lnTo>
                  <a:lnTo>
                    <a:pt x="8784" y="14986"/>
                  </a:lnTo>
                  <a:lnTo>
                    <a:pt x="4624" y="14986"/>
                  </a:lnTo>
                  <a:cubicBezTo>
                    <a:pt x="4578" y="14991"/>
                    <a:pt x="4578" y="15062"/>
                    <a:pt x="4624" y="15067"/>
                  </a:cubicBezTo>
                  <a:lnTo>
                    <a:pt x="8793" y="15067"/>
                  </a:lnTo>
                  <a:lnTo>
                    <a:pt x="79" y="16865"/>
                  </a:lnTo>
                  <a:lnTo>
                    <a:pt x="1" y="16882"/>
                  </a:lnTo>
                  <a:lnTo>
                    <a:pt x="1" y="16963"/>
                  </a:lnTo>
                  <a:lnTo>
                    <a:pt x="79" y="16946"/>
                  </a:lnTo>
                  <a:lnTo>
                    <a:pt x="8764" y="15155"/>
                  </a:lnTo>
                  <a:lnTo>
                    <a:pt x="79" y="18664"/>
                  </a:lnTo>
                  <a:lnTo>
                    <a:pt x="1" y="18693"/>
                  </a:lnTo>
                  <a:lnTo>
                    <a:pt x="1" y="18779"/>
                  </a:lnTo>
                  <a:lnTo>
                    <a:pt x="79" y="18749"/>
                  </a:lnTo>
                  <a:lnTo>
                    <a:pt x="8837" y="15208"/>
                  </a:lnTo>
                  <a:lnTo>
                    <a:pt x="1670" y="19984"/>
                  </a:lnTo>
                  <a:lnTo>
                    <a:pt x="1550" y="20062"/>
                  </a:lnTo>
                  <a:lnTo>
                    <a:pt x="1692" y="20062"/>
                  </a:lnTo>
                  <a:lnTo>
                    <a:pt x="1809" y="19984"/>
                  </a:lnTo>
                  <a:lnTo>
                    <a:pt x="8872" y="15279"/>
                  </a:lnTo>
                  <a:lnTo>
                    <a:pt x="4167" y="19984"/>
                  </a:lnTo>
                  <a:lnTo>
                    <a:pt x="4089" y="20062"/>
                  </a:lnTo>
                  <a:lnTo>
                    <a:pt x="4202" y="20062"/>
                  </a:lnTo>
                  <a:lnTo>
                    <a:pt x="4280" y="19984"/>
                  </a:lnTo>
                  <a:lnTo>
                    <a:pt x="8935" y="15328"/>
                  </a:lnTo>
                  <a:lnTo>
                    <a:pt x="8935" y="15328"/>
                  </a:lnTo>
                  <a:lnTo>
                    <a:pt x="5873" y="19984"/>
                  </a:lnTo>
                  <a:lnTo>
                    <a:pt x="5819" y="20062"/>
                  </a:lnTo>
                  <a:lnTo>
                    <a:pt x="5915" y="20062"/>
                  </a:lnTo>
                  <a:lnTo>
                    <a:pt x="5966" y="19984"/>
                  </a:lnTo>
                  <a:lnTo>
                    <a:pt x="8974" y="15411"/>
                  </a:lnTo>
                  <a:lnTo>
                    <a:pt x="7034" y="19984"/>
                  </a:lnTo>
                  <a:lnTo>
                    <a:pt x="7000" y="20062"/>
                  </a:lnTo>
                  <a:lnTo>
                    <a:pt x="7085" y="20062"/>
                  </a:lnTo>
                  <a:lnTo>
                    <a:pt x="7120" y="19984"/>
                  </a:lnTo>
                  <a:lnTo>
                    <a:pt x="9065" y="15397"/>
                  </a:lnTo>
                  <a:lnTo>
                    <a:pt x="9065" y="15397"/>
                  </a:lnTo>
                  <a:lnTo>
                    <a:pt x="8146" y="19984"/>
                  </a:lnTo>
                  <a:lnTo>
                    <a:pt x="8129" y="20062"/>
                  </a:lnTo>
                  <a:lnTo>
                    <a:pt x="8212" y="20062"/>
                  </a:lnTo>
                  <a:lnTo>
                    <a:pt x="8227" y="19984"/>
                  </a:lnTo>
                  <a:lnTo>
                    <a:pt x="9140" y="15424"/>
                  </a:lnTo>
                  <a:lnTo>
                    <a:pt x="9140" y="20062"/>
                  </a:lnTo>
                  <a:lnTo>
                    <a:pt x="9219" y="20062"/>
                  </a:lnTo>
                  <a:lnTo>
                    <a:pt x="9219" y="15411"/>
                  </a:lnTo>
                  <a:lnTo>
                    <a:pt x="10162" y="19984"/>
                  </a:lnTo>
                  <a:lnTo>
                    <a:pt x="10179" y="20062"/>
                  </a:lnTo>
                  <a:lnTo>
                    <a:pt x="10260" y="20062"/>
                  </a:lnTo>
                  <a:lnTo>
                    <a:pt x="10243" y="19984"/>
                  </a:lnTo>
                  <a:lnTo>
                    <a:pt x="9304" y="15446"/>
                  </a:lnTo>
                  <a:lnTo>
                    <a:pt x="11139" y="19984"/>
                  </a:lnTo>
                  <a:lnTo>
                    <a:pt x="11169" y="20062"/>
                  </a:lnTo>
                  <a:lnTo>
                    <a:pt x="11254" y="20062"/>
                  </a:lnTo>
                  <a:lnTo>
                    <a:pt x="11225" y="19984"/>
                  </a:lnTo>
                  <a:lnTo>
                    <a:pt x="9360" y="15372"/>
                  </a:lnTo>
                  <a:lnTo>
                    <a:pt x="12435" y="19984"/>
                  </a:lnTo>
                  <a:lnTo>
                    <a:pt x="12486" y="20062"/>
                  </a:lnTo>
                  <a:lnTo>
                    <a:pt x="12581" y="20062"/>
                  </a:lnTo>
                  <a:lnTo>
                    <a:pt x="12528" y="19984"/>
                  </a:lnTo>
                  <a:lnTo>
                    <a:pt x="9431" y="15336"/>
                  </a:lnTo>
                  <a:lnTo>
                    <a:pt x="14079" y="19984"/>
                  </a:lnTo>
                  <a:lnTo>
                    <a:pt x="14157" y="20062"/>
                  </a:lnTo>
                  <a:lnTo>
                    <a:pt x="14270" y="20062"/>
                  </a:lnTo>
                  <a:lnTo>
                    <a:pt x="14192" y="19984"/>
                  </a:lnTo>
                  <a:lnTo>
                    <a:pt x="9480" y="15272"/>
                  </a:lnTo>
                  <a:lnTo>
                    <a:pt x="16643" y="19984"/>
                  </a:lnTo>
                  <a:lnTo>
                    <a:pt x="16760" y="20062"/>
                  </a:lnTo>
                  <a:lnTo>
                    <a:pt x="16904" y="20062"/>
                  </a:lnTo>
                  <a:lnTo>
                    <a:pt x="16785" y="19984"/>
                  </a:lnTo>
                  <a:lnTo>
                    <a:pt x="9563" y="15230"/>
                  </a:lnTo>
                  <a:lnTo>
                    <a:pt x="18439" y="18999"/>
                  </a:lnTo>
                  <a:lnTo>
                    <a:pt x="18576" y="19057"/>
                  </a:lnTo>
                  <a:cubicBezTo>
                    <a:pt x="18588" y="19055"/>
                    <a:pt x="18603" y="19052"/>
                    <a:pt x="18615" y="19052"/>
                  </a:cubicBezTo>
                  <a:lnTo>
                    <a:pt x="18696" y="19052"/>
                  </a:lnTo>
                  <a:lnTo>
                    <a:pt x="18696" y="19021"/>
                  </a:lnTo>
                  <a:lnTo>
                    <a:pt x="18617" y="18989"/>
                  </a:lnTo>
                  <a:lnTo>
                    <a:pt x="18586" y="18977"/>
                  </a:lnTo>
                  <a:lnTo>
                    <a:pt x="9549" y="15140"/>
                  </a:lnTo>
                  <a:lnTo>
                    <a:pt x="9549" y="15140"/>
                  </a:lnTo>
                  <a:lnTo>
                    <a:pt x="18617" y="16958"/>
                  </a:lnTo>
                  <a:lnTo>
                    <a:pt x="18696" y="16975"/>
                  </a:lnTo>
                  <a:lnTo>
                    <a:pt x="18696" y="16895"/>
                  </a:lnTo>
                  <a:lnTo>
                    <a:pt x="18617" y="16878"/>
                  </a:lnTo>
                  <a:lnTo>
                    <a:pt x="9575" y="15067"/>
                  </a:lnTo>
                  <a:lnTo>
                    <a:pt x="18696" y="15067"/>
                  </a:lnTo>
                  <a:lnTo>
                    <a:pt x="18696" y="14986"/>
                  </a:lnTo>
                  <a:lnTo>
                    <a:pt x="9563" y="14986"/>
                  </a:lnTo>
                  <a:lnTo>
                    <a:pt x="16528" y="13552"/>
                  </a:lnTo>
                  <a:cubicBezTo>
                    <a:pt x="16573" y="13537"/>
                    <a:pt x="16563" y="13473"/>
                    <a:pt x="16518" y="13473"/>
                  </a:cubicBezTo>
                  <a:cubicBezTo>
                    <a:pt x="16517" y="13473"/>
                    <a:pt x="16515" y="13473"/>
                    <a:pt x="16513" y="13473"/>
                  </a:cubicBezTo>
                  <a:lnTo>
                    <a:pt x="9597" y="14901"/>
                  </a:lnTo>
                  <a:lnTo>
                    <a:pt x="9597" y="14901"/>
                  </a:lnTo>
                  <a:lnTo>
                    <a:pt x="18617" y="11257"/>
                  </a:lnTo>
                  <a:lnTo>
                    <a:pt x="18696" y="11225"/>
                  </a:lnTo>
                  <a:lnTo>
                    <a:pt x="18696" y="11140"/>
                  </a:lnTo>
                  <a:lnTo>
                    <a:pt x="18617" y="11171"/>
                  </a:lnTo>
                  <a:lnTo>
                    <a:pt x="9522" y="14847"/>
                  </a:lnTo>
                  <a:lnTo>
                    <a:pt x="17613" y="9458"/>
                  </a:lnTo>
                  <a:cubicBezTo>
                    <a:pt x="17633" y="9446"/>
                    <a:pt x="17635" y="9419"/>
                    <a:pt x="17623" y="9402"/>
                  </a:cubicBezTo>
                  <a:cubicBezTo>
                    <a:pt x="17615" y="9391"/>
                    <a:pt x="17603" y="9386"/>
                    <a:pt x="17590" y="9386"/>
                  </a:cubicBezTo>
                  <a:cubicBezTo>
                    <a:pt x="17583" y="9386"/>
                    <a:pt x="17575" y="9388"/>
                    <a:pt x="17569" y="9392"/>
                  </a:cubicBezTo>
                  <a:lnTo>
                    <a:pt x="9487" y="14776"/>
                  </a:lnTo>
                  <a:lnTo>
                    <a:pt x="9487" y="14776"/>
                  </a:lnTo>
                  <a:lnTo>
                    <a:pt x="12310" y="11951"/>
                  </a:lnTo>
                  <a:cubicBezTo>
                    <a:pt x="12327" y="11936"/>
                    <a:pt x="12327" y="11912"/>
                    <a:pt x="12310" y="11897"/>
                  </a:cubicBezTo>
                  <a:cubicBezTo>
                    <a:pt x="12303" y="11889"/>
                    <a:pt x="12293" y="11884"/>
                    <a:pt x="12283" y="11884"/>
                  </a:cubicBezTo>
                  <a:cubicBezTo>
                    <a:pt x="12273" y="11884"/>
                    <a:pt x="12264" y="11889"/>
                    <a:pt x="12256" y="11897"/>
                  </a:cubicBezTo>
                  <a:lnTo>
                    <a:pt x="9424" y="14727"/>
                  </a:lnTo>
                  <a:lnTo>
                    <a:pt x="9424" y="14727"/>
                  </a:lnTo>
                  <a:lnTo>
                    <a:pt x="17229" y="2863"/>
                  </a:lnTo>
                  <a:cubicBezTo>
                    <a:pt x="17242" y="2846"/>
                    <a:pt x="17237" y="2821"/>
                    <a:pt x="17217" y="2809"/>
                  </a:cubicBezTo>
                  <a:cubicBezTo>
                    <a:pt x="17211" y="2804"/>
                    <a:pt x="17204" y="2802"/>
                    <a:pt x="17196" y="2802"/>
                  </a:cubicBezTo>
                  <a:cubicBezTo>
                    <a:pt x="17184" y="2802"/>
                    <a:pt x="17171" y="2809"/>
                    <a:pt x="17163" y="2821"/>
                  </a:cubicBezTo>
                  <a:lnTo>
                    <a:pt x="9385" y="14644"/>
                  </a:lnTo>
                  <a:lnTo>
                    <a:pt x="15575" y="60"/>
                  </a:lnTo>
                  <a:cubicBezTo>
                    <a:pt x="15591" y="27"/>
                    <a:pt x="15564" y="1"/>
                    <a:pt x="15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p:nvPr/>
          </p:nvSpPr>
          <p:spPr>
            <a:xfrm>
              <a:off x="3231100" y="4250700"/>
              <a:ext cx="63250" cy="64550"/>
            </a:xfrm>
            <a:custGeom>
              <a:avLst/>
              <a:gdLst/>
              <a:ahLst/>
              <a:cxnLst/>
              <a:rect l="l" t="t" r="r" b="b"/>
              <a:pathLst>
                <a:path w="2530" h="2582" extrusionOk="0">
                  <a:moveTo>
                    <a:pt x="2530" y="0"/>
                  </a:moveTo>
                  <a:lnTo>
                    <a:pt x="15" y="2515"/>
                  </a:lnTo>
                  <a:cubicBezTo>
                    <a:pt x="0" y="2530"/>
                    <a:pt x="0" y="2554"/>
                    <a:pt x="15" y="2571"/>
                  </a:cubicBezTo>
                  <a:cubicBezTo>
                    <a:pt x="22" y="2576"/>
                    <a:pt x="34" y="2581"/>
                    <a:pt x="44" y="2581"/>
                  </a:cubicBezTo>
                  <a:cubicBezTo>
                    <a:pt x="54" y="2581"/>
                    <a:pt x="64" y="2576"/>
                    <a:pt x="71" y="2571"/>
                  </a:cubicBezTo>
                  <a:lnTo>
                    <a:pt x="2530" y="110"/>
                  </a:lnTo>
                  <a:lnTo>
                    <a:pt x="25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p:nvPr/>
          </p:nvSpPr>
          <p:spPr>
            <a:xfrm>
              <a:off x="3258825" y="4439900"/>
              <a:ext cx="35525" cy="9075"/>
            </a:xfrm>
            <a:custGeom>
              <a:avLst/>
              <a:gdLst/>
              <a:ahLst/>
              <a:cxnLst/>
              <a:rect l="l" t="t" r="r" b="b"/>
              <a:pathLst>
                <a:path w="1421" h="363" extrusionOk="0">
                  <a:moveTo>
                    <a:pt x="1421" y="1"/>
                  </a:moveTo>
                  <a:lnTo>
                    <a:pt x="1342" y="18"/>
                  </a:lnTo>
                  <a:lnTo>
                    <a:pt x="37" y="287"/>
                  </a:lnTo>
                  <a:cubicBezTo>
                    <a:pt x="15" y="289"/>
                    <a:pt x="1" y="311"/>
                    <a:pt x="6" y="333"/>
                  </a:cubicBezTo>
                  <a:cubicBezTo>
                    <a:pt x="10" y="350"/>
                    <a:pt x="25" y="362"/>
                    <a:pt x="45" y="362"/>
                  </a:cubicBezTo>
                  <a:lnTo>
                    <a:pt x="52" y="362"/>
                  </a:lnTo>
                  <a:lnTo>
                    <a:pt x="1342" y="96"/>
                  </a:lnTo>
                  <a:lnTo>
                    <a:pt x="1421" y="81"/>
                  </a:lnTo>
                  <a:lnTo>
                    <a:pt x="14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p:nvPr/>
          </p:nvSpPr>
          <p:spPr>
            <a:xfrm>
              <a:off x="2826950" y="4489025"/>
              <a:ext cx="46950" cy="1975"/>
            </a:xfrm>
            <a:custGeom>
              <a:avLst/>
              <a:gdLst/>
              <a:ahLst/>
              <a:cxnLst/>
              <a:rect l="l" t="t" r="r" b="b"/>
              <a:pathLst>
                <a:path w="1878" h="79" extrusionOk="0">
                  <a:moveTo>
                    <a:pt x="1" y="1"/>
                  </a:moveTo>
                  <a:lnTo>
                    <a:pt x="1" y="79"/>
                  </a:lnTo>
                  <a:lnTo>
                    <a:pt x="1841" y="79"/>
                  </a:lnTo>
                  <a:cubicBezTo>
                    <a:pt x="1861" y="76"/>
                    <a:pt x="1878" y="59"/>
                    <a:pt x="1878" y="40"/>
                  </a:cubicBezTo>
                  <a:cubicBezTo>
                    <a:pt x="1878" y="18"/>
                    <a:pt x="1861" y="1"/>
                    <a:pt x="1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 name="Google Shape;945;p46"/>
          <p:cNvSpPr/>
          <p:nvPr/>
        </p:nvSpPr>
        <p:spPr>
          <a:xfrm>
            <a:off x="7274798" y="1262738"/>
            <a:ext cx="1154100" cy="115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6" name="Google Shape;946;p46"/>
          <p:cNvSpPr txBox="1">
            <a:spLocks noGrp="1"/>
          </p:cNvSpPr>
          <p:nvPr>
            <p:ph type="title"/>
          </p:nvPr>
        </p:nvSpPr>
        <p:spPr>
          <a:xfrm>
            <a:off x="4325325" y="2496455"/>
            <a:ext cx="4103400" cy="1314000"/>
          </a:xfrm>
          <a:prstGeom prst="rect">
            <a:avLst/>
          </a:prstGeom>
        </p:spPr>
        <p:txBody>
          <a:bodyPr spcFirstLastPara="1" wrap="square" lIns="91425" tIns="91425" rIns="91425" bIns="91425" anchor="b" anchorCtr="0">
            <a:noAutofit/>
          </a:bodyPr>
          <a:lstStyle/>
          <a:p>
            <a:r>
              <a:rPr lang="es-MX" sz="3600" dirty="0"/>
              <a:t>3.4.2 Subastas electrónicas</a:t>
            </a:r>
          </a:p>
        </p:txBody>
      </p:sp>
      <p:sp>
        <p:nvSpPr>
          <p:cNvPr id="948" name="Google Shape;948;p46"/>
          <p:cNvSpPr txBox="1">
            <a:spLocks noGrp="1"/>
          </p:cNvSpPr>
          <p:nvPr>
            <p:ph type="title" idx="2"/>
          </p:nvPr>
        </p:nvSpPr>
        <p:spPr>
          <a:xfrm>
            <a:off x="7274850" y="1382200"/>
            <a:ext cx="11541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89" name="Google Shape;989;p46"/>
          <p:cNvSpPr/>
          <p:nvPr/>
        </p:nvSpPr>
        <p:spPr>
          <a:xfrm>
            <a:off x="3647700" y="2260000"/>
            <a:ext cx="180999" cy="288700"/>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6"/>
          <p:cNvSpPr/>
          <p:nvPr/>
        </p:nvSpPr>
        <p:spPr>
          <a:xfrm>
            <a:off x="2289025" y="1769125"/>
            <a:ext cx="180999" cy="288700"/>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6"/>
          <p:cNvSpPr/>
          <p:nvPr/>
        </p:nvSpPr>
        <p:spPr>
          <a:xfrm>
            <a:off x="2339811" y="535000"/>
            <a:ext cx="282878" cy="451198"/>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6"/>
          <p:cNvSpPr/>
          <p:nvPr/>
        </p:nvSpPr>
        <p:spPr>
          <a:xfrm>
            <a:off x="568600" y="2681375"/>
            <a:ext cx="180999" cy="288700"/>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6"/>
          <p:cNvSpPr/>
          <p:nvPr/>
        </p:nvSpPr>
        <p:spPr>
          <a:xfrm>
            <a:off x="1002025" y="3159025"/>
            <a:ext cx="180999" cy="288700"/>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6"/>
          <p:cNvSpPr/>
          <p:nvPr/>
        </p:nvSpPr>
        <p:spPr>
          <a:xfrm>
            <a:off x="3363750" y="2818600"/>
            <a:ext cx="180999" cy="288700"/>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6"/>
          <p:cNvSpPr/>
          <p:nvPr/>
        </p:nvSpPr>
        <p:spPr>
          <a:xfrm>
            <a:off x="2063150" y="1181950"/>
            <a:ext cx="180999" cy="288700"/>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6"/>
          <p:cNvSpPr/>
          <p:nvPr/>
        </p:nvSpPr>
        <p:spPr>
          <a:xfrm flipH="1">
            <a:off x="8159059" y="496350"/>
            <a:ext cx="295153" cy="469260"/>
          </a:xfrm>
          <a:custGeom>
            <a:avLst/>
            <a:gdLst/>
            <a:ahLst/>
            <a:cxnLst/>
            <a:rect l="l" t="t" r="r" b="b"/>
            <a:pathLst>
              <a:path w="1685" h="2679" extrusionOk="0">
                <a:moveTo>
                  <a:pt x="812" y="1"/>
                </a:moveTo>
                <a:lnTo>
                  <a:pt x="812" y="1"/>
                </a:lnTo>
                <a:cubicBezTo>
                  <a:pt x="812" y="1"/>
                  <a:pt x="812" y="2"/>
                  <a:pt x="811" y="2"/>
                </a:cubicBezTo>
                <a:lnTo>
                  <a:pt x="811" y="2"/>
                </a:lnTo>
                <a:cubicBezTo>
                  <a:pt x="812" y="2"/>
                  <a:pt x="812" y="1"/>
                  <a:pt x="812" y="1"/>
                </a:cubicBezTo>
                <a:close/>
                <a:moveTo>
                  <a:pt x="811" y="2"/>
                </a:moveTo>
                <a:cubicBezTo>
                  <a:pt x="726" y="234"/>
                  <a:pt x="699" y="470"/>
                  <a:pt x="634" y="704"/>
                </a:cubicBezTo>
                <a:cubicBezTo>
                  <a:pt x="543" y="1012"/>
                  <a:pt x="389" y="1293"/>
                  <a:pt x="1" y="1413"/>
                </a:cubicBezTo>
                <a:cubicBezTo>
                  <a:pt x="336" y="1438"/>
                  <a:pt x="551" y="1741"/>
                  <a:pt x="629" y="1975"/>
                </a:cubicBezTo>
                <a:cubicBezTo>
                  <a:pt x="702" y="2205"/>
                  <a:pt x="707" y="2449"/>
                  <a:pt x="780" y="2679"/>
                </a:cubicBezTo>
                <a:cubicBezTo>
                  <a:pt x="851" y="2288"/>
                  <a:pt x="902" y="1792"/>
                  <a:pt x="1330" y="1543"/>
                </a:cubicBezTo>
                <a:cubicBezTo>
                  <a:pt x="1443" y="1481"/>
                  <a:pt x="1562" y="1430"/>
                  <a:pt x="1684" y="1391"/>
                </a:cubicBezTo>
                <a:cubicBezTo>
                  <a:pt x="1579" y="1359"/>
                  <a:pt x="1477" y="1318"/>
                  <a:pt x="1379" y="1269"/>
                </a:cubicBezTo>
                <a:cubicBezTo>
                  <a:pt x="1181" y="1154"/>
                  <a:pt x="1032" y="971"/>
                  <a:pt x="961" y="753"/>
                </a:cubicBezTo>
                <a:cubicBezTo>
                  <a:pt x="920" y="634"/>
                  <a:pt x="890" y="511"/>
                  <a:pt x="873" y="387"/>
                </a:cubicBezTo>
                <a:cubicBezTo>
                  <a:pt x="863" y="316"/>
                  <a:pt x="858" y="245"/>
                  <a:pt x="849" y="177"/>
                </a:cubicBezTo>
                <a:cubicBezTo>
                  <a:pt x="844" y="136"/>
                  <a:pt x="799" y="40"/>
                  <a:pt x="81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6"/>
          <p:cNvSpPr/>
          <p:nvPr/>
        </p:nvSpPr>
        <p:spPr>
          <a:xfrm flipH="1">
            <a:off x="7647636" y="471443"/>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6"/>
          <p:cNvSpPr/>
          <p:nvPr/>
        </p:nvSpPr>
        <p:spPr>
          <a:xfrm flipH="1">
            <a:off x="8454211" y="1104743"/>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6"/>
          <p:cNvSpPr/>
          <p:nvPr/>
        </p:nvSpPr>
        <p:spPr>
          <a:xfrm flipH="1">
            <a:off x="7886961" y="905693"/>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400;p58">
            <a:extLst>
              <a:ext uri="{FF2B5EF4-FFF2-40B4-BE49-F238E27FC236}">
                <a16:creationId xmlns:a16="http://schemas.microsoft.com/office/drawing/2014/main" id="{83A92DE6-BEF9-6CB7-C9DE-CAECDAAB55ED}"/>
              </a:ext>
            </a:extLst>
          </p:cNvPr>
          <p:cNvGrpSpPr/>
          <p:nvPr/>
        </p:nvGrpSpPr>
        <p:grpSpPr>
          <a:xfrm flipH="1">
            <a:off x="1229519" y="1912105"/>
            <a:ext cx="1879767" cy="2577446"/>
            <a:chOff x="659000" y="2220639"/>
            <a:chExt cx="1563086" cy="2143228"/>
          </a:xfrm>
        </p:grpSpPr>
        <p:sp>
          <p:nvSpPr>
            <p:cNvPr id="5" name="Google Shape;1401;p58">
              <a:extLst>
                <a:ext uri="{FF2B5EF4-FFF2-40B4-BE49-F238E27FC236}">
                  <a16:creationId xmlns:a16="http://schemas.microsoft.com/office/drawing/2014/main" id="{10C325B0-8D85-9339-3F18-F161C2433E87}"/>
                </a:ext>
              </a:extLst>
            </p:cNvPr>
            <p:cNvSpPr/>
            <p:nvPr/>
          </p:nvSpPr>
          <p:spPr>
            <a:xfrm>
              <a:off x="838117" y="2220639"/>
              <a:ext cx="1383969" cy="2143228"/>
            </a:xfrm>
            <a:custGeom>
              <a:avLst/>
              <a:gdLst/>
              <a:ahLst/>
              <a:cxnLst/>
              <a:rect l="l" t="t" r="r" b="b"/>
              <a:pathLst>
                <a:path w="13197" h="20437" extrusionOk="0">
                  <a:moveTo>
                    <a:pt x="460" y="1"/>
                  </a:moveTo>
                  <a:cubicBezTo>
                    <a:pt x="330" y="8"/>
                    <a:pt x="223" y="113"/>
                    <a:pt x="159" y="292"/>
                  </a:cubicBezTo>
                  <a:cubicBezTo>
                    <a:pt x="0" y="746"/>
                    <a:pt x="56" y="1257"/>
                    <a:pt x="122" y="1697"/>
                  </a:cubicBezTo>
                  <a:cubicBezTo>
                    <a:pt x="181" y="2103"/>
                    <a:pt x="249" y="2494"/>
                    <a:pt x="411" y="2858"/>
                  </a:cubicBezTo>
                  <a:cubicBezTo>
                    <a:pt x="355" y="3684"/>
                    <a:pt x="450" y="4353"/>
                    <a:pt x="706" y="4903"/>
                  </a:cubicBezTo>
                  <a:cubicBezTo>
                    <a:pt x="765" y="5038"/>
                    <a:pt x="846" y="5162"/>
                    <a:pt x="946" y="5270"/>
                  </a:cubicBezTo>
                  <a:cubicBezTo>
                    <a:pt x="658" y="6076"/>
                    <a:pt x="516" y="6743"/>
                    <a:pt x="499" y="7374"/>
                  </a:cubicBezTo>
                  <a:cubicBezTo>
                    <a:pt x="477" y="8131"/>
                    <a:pt x="570" y="8935"/>
                    <a:pt x="775" y="9764"/>
                  </a:cubicBezTo>
                  <a:cubicBezTo>
                    <a:pt x="990" y="10631"/>
                    <a:pt x="1342" y="11462"/>
                    <a:pt x="1679" y="12266"/>
                  </a:cubicBezTo>
                  <a:cubicBezTo>
                    <a:pt x="2094" y="13246"/>
                    <a:pt x="2525" y="14263"/>
                    <a:pt x="2703" y="15348"/>
                  </a:cubicBezTo>
                  <a:cubicBezTo>
                    <a:pt x="2767" y="15734"/>
                    <a:pt x="2798" y="16122"/>
                    <a:pt x="2796" y="16513"/>
                  </a:cubicBezTo>
                  <a:cubicBezTo>
                    <a:pt x="2796" y="16658"/>
                    <a:pt x="2786" y="16819"/>
                    <a:pt x="2683" y="16917"/>
                  </a:cubicBezTo>
                  <a:cubicBezTo>
                    <a:pt x="2647" y="16951"/>
                    <a:pt x="2605" y="16978"/>
                    <a:pt x="2559" y="17002"/>
                  </a:cubicBezTo>
                  <a:cubicBezTo>
                    <a:pt x="2500" y="17029"/>
                    <a:pt x="2449" y="17068"/>
                    <a:pt x="2402" y="17115"/>
                  </a:cubicBezTo>
                  <a:cubicBezTo>
                    <a:pt x="2314" y="17220"/>
                    <a:pt x="2317" y="17371"/>
                    <a:pt x="2329" y="17488"/>
                  </a:cubicBezTo>
                  <a:cubicBezTo>
                    <a:pt x="2332" y="17547"/>
                    <a:pt x="2349" y="17601"/>
                    <a:pt x="2378" y="17650"/>
                  </a:cubicBezTo>
                  <a:cubicBezTo>
                    <a:pt x="2434" y="17721"/>
                    <a:pt x="2515" y="17730"/>
                    <a:pt x="2581" y="17730"/>
                  </a:cubicBezTo>
                  <a:lnTo>
                    <a:pt x="2593" y="17730"/>
                  </a:lnTo>
                  <a:cubicBezTo>
                    <a:pt x="2617" y="17730"/>
                    <a:pt x="2639" y="17728"/>
                    <a:pt x="2661" y="17728"/>
                  </a:cubicBezTo>
                  <a:lnTo>
                    <a:pt x="2693" y="17726"/>
                  </a:lnTo>
                  <a:cubicBezTo>
                    <a:pt x="2798" y="17721"/>
                    <a:pt x="2908" y="17718"/>
                    <a:pt x="3011" y="17716"/>
                  </a:cubicBezTo>
                  <a:lnTo>
                    <a:pt x="3087" y="17716"/>
                  </a:lnTo>
                  <a:lnTo>
                    <a:pt x="3712" y="17701"/>
                  </a:lnTo>
                  <a:cubicBezTo>
                    <a:pt x="3722" y="17706"/>
                    <a:pt x="3732" y="17713"/>
                    <a:pt x="3744" y="17721"/>
                  </a:cubicBezTo>
                  <a:cubicBezTo>
                    <a:pt x="3776" y="17730"/>
                    <a:pt x="3808" y="17735"/>
                    <a:pt x="3842" y="17735"/>
                  </a:cubicBezTo>
                  <a:cubicBezTo>
                    <a:pt x="3854" y="17735"/>
                    <a:pt x="3869" y="17733"/>
                    <a:pt x="3883" y="17733"/>
                  </a:cubicBezTo>
                  <a:lnTo>
                    <a:pt x="4023" y="17728"/>
                  </a:lnTo>
                  <a:lnTo>
                    <a:pt x="4076" y="17728"/>
                  </a:lnTo>
                  <a:lnTo>
                    <a:pt x="4440" y="17711"/>
                  </a:lnTo>
                  <a:lnTo>
                    <a:pt x="4494" y="17706"/>
                  </a:lnTo>
                  <a:lnTo>
                    <a:pt x="4858" y="17691"/>
                  </a:lnTo>
                  <a:cubicBezTo>
                    <a:pt x="4929" y="17691"/>
                    <a:pt x="4998" y="17679"/>
                    <a:pt x="5066" y="17655"/>
                  </a:cubicBezTo>
                  <a:cubicBezTo>
                    <a:pt x="5249" y="17574"/>
                    <a:pt x="5298" y="17352"/>
                    <a:pt x="5325" y="17144"/>
                  </a:cubicBezTo>
                  <a:cubicBezTo>
                    <a:pt x="5394" y="16584"/>
                    <a:pt x="5472" y="16100"/>
                    <a:pt x="5567" y="15651"/>
                  </a:cubicBezTo>
                  <a:cubicBezTo>
                    <a:pt x="5606" y="15690"/>
                    <a:pt x="5648" y="15731"/>
                    <a:pt x="5687" y="15771"/>
                  </a:cubicBezTo>
                  <a:cubicBezTo>
                    <a:pt x="6112" y="16179"/>
                    <a:pt x="6513" y="16487"/>
                    <a:pt x="6904" y="16716"/>
                  </a:cubicBezTo>
                  <a:cubicBezTo>
                    <a:pt x="6720" y="16736"/>
                    <a:pt x="6537" y="16772"/>
                    <a:pt x="6359" y="16824"/>
                  </a:cubicBezTo>
                  <a:cubicBezTo>
                    <a:pt x="6105" y="16917"/>
                    <a:pt x="5882" y="17188"/>
                    <a:pt x="5970" y="17469"/>
                  </a:cubicBezTo>
                  <a:cubicBezTo>
                    <a:pt x="5992" y="17545"/>
                    <a:pt x="6048" y="17608"/>
                    <a:pt x="6122" y="17640"/>
                  </a:cubicBezTo>
                  <a:lnTo>
                    <a:pt x="6158" y="17655"/>
                  </a:lnTo>
                  <a:cubicBezTo>
                    <a:pt x="6176" y="17662"/>
                    <a:pt x="6190" y="17669"/>
                    <a:pt x="6205" y="17674"/>
                  </a:cubicBezTo>
                  <a:cubicBezTo>
                    <a:pt x="6210" y="17679"/>
                    <a:pt x="6217" y="17682"/>
                    <a:pt x="6224" y="17682"/>
                  </a:cubicBezTo>
                  <a:cubicBezTo>
                    <a:pt x="6271" y="17701"/>
                    <a:pt x="6320" y="17708"/>
                    <a:pt x="6369" y="17711"/>
                  </a:cubicBezTo>
                  <a:cubicBezTo>
                    <a:pt x="6823" y="17711"/>
                    <a:pt x="7273" y="17713"/>
                    <a:pt x="7725" y="17716"/>
                  </a:cubicBezTo>
                  <a:cubicBezTo>
                    <a:pt x="8162" y="17718"/>
                    <a:pt x="8607" y="17721"/>
                    <a:pt x="9054" y="17721"/>
                  </a:cubicBezTo>
                  <a:cubicBezTo>
                    <a:pt x="9736" y="17721"/>
                    <a:pt x="10425" y="17713"/>
                    <a:pt x="11112" y="17691"/>
                  </a:cubicBezTo>
                  <a:cubicBezTo>
                    <a:pt x="11390" y="17625"/>
                    <a:pt x="11444" y="17215"/>
                    <a:pt x="11608" y="17168"/>
                  </a:cubicBezTo>
                  <a:cubicBezTo>
                    <a:pt x="11639" y="17160"/>
                    <a:pt x="11666" y="17156"/>
                    <a:pt x="11689" y="17156"/>
                  </a:cubicBezTo>
                  <a:cubicBezTo>
                    <a:pt x="11897" y="17156"/>
                    <a:pt x="11849" y="17465"/>
                    <a:pt x="11794" y="17601"/>
                  </a:cubicBezTo>
                  <a:cubicBezTo>
                    <a:pt x="11684" y="17870"/>
                    <a:pt x="11449" y="18055"/>
                    <a:pt x="11197" y="18187"/>
                  </a:cubicBezTo>
                  <a:cubicBezTo>
                    <a:pt x="10433" y="18590"/>
                    <a:pt x="9547" y="18684"/>
                    <a:pt x="8682" y="18684"/>
                  </a:cubicBezTo>
                  <a:cubicBezTo>
                    <a:pt x="8648" y="18684"/>
                    <a:pt x="8614" y="18684"/>
                    <a:pt x="8580" y="18683"/>
                  </a:cubicBezTo>
                  <a:cubicBezTo>
                    <a:pt x="7999" y="18679"/>
                    <a:pt x="7416" y="18639"/>
                    <a:pt x="6835" y="18639"/>
                  </a:cubicBezTo>
                  <a:cubicBezTo>
                    <a:pt x="6520" y="18639"/>
                    <a:pt x="6206" y="18651"/>
                    <a:pt x="5892" y="18686"/>
                  </a:cubicBezTo>
                  <a:cubicBezTo>
                    <a:pt x="5645" y="18713"/>
                    <a:pt x="5394" y="18757"/>
                    <a:pt x="5181" y="18889"/>
                  </a:cubicBezTo>
                  <a:cubicBezTo>
                    <a:pt x="4971" y="19021"/>
                    <a:pt x="4809" y="19255"/>
                    <a:pt x="4829" y="19505"/>
                  </a:cubicBezTo>
                  <a:cubicBezTo>
                    <a:pt x="4849" y="19715"/>
                    <a:pt x="4995" y="19896"/>
                    <a:pt x="5174" y="20008"/>
                  </a:cubicBezTo>
                  <a:cubicBezTo>
                    <a:pt x="5352" y="20120"/>
                    <a:pt x="5562" y="20172"/>
                    <a:pt x="5767" y="20216"/>
                  </a:cubicBezTo>
                  <a:cubicBezTo>
                    <a:pt x="6471" y="20363"/>
                    <a:pt x="7185" y="20436"/>
                    <a:pt x="7897" y="20436"/>
                  </a:cubicBezTo>
                  <a:cubicBezTo>
                    <a:pt x="9207" y="20436"/>
                    <a:pt x="10511" y="20188"/>
                    <a:pt x="11740" y="19698"/>
                  </a:cubicBezTo>
                  <a:cubicBezTo>
                    <a:pt x="12282" y="19483"/>
                    <a:pt x="12620" y="19045"/>
                    <a:pt x="12886" y="18525"/>
                  </a:cubicBezTo>
                  <a:cubicBezTo>
                    <a:pt x="13104" y="18099"/>
                    <a:pt x="13196" y="17606"/>
                    <a:pt x="13099" y="17139"/>
                  </a:cubicBezTo>
                  <a:cubicBezTo>
                    <a:pt x="13035" y="16838"/>
                    <a:pt x="12896" y="16560"/>
                    <a:pt x="12698" y="16325"/>
                  </a:cubicBezTo>
                  <a:cubicBezTo>
                    <a:pt x="12544" y="16149"/>
                    <a:pt x="12331" y="16127"/>
                    <a:pt x="12116" y="16056"/>
                  </a:cubicBezTo>
                  <a:cubicBezTo>
                    <a:pt x="11813" y="15956"/>
                    <a:pt x="11642" y="15959"/>
                    <a:pt x="11657" y="15607"/>
                  </a:cubicBezTo>
                  <a:cubicBezTo>
                    <a:pt x="11667" y="15336"/>
                    <a:pt x="11681" y="15054"/>
                    <a:pt x="11694" y="14786"/>
                  </a:cubicBezTo>
                  <a:cubicBezTo>
                    <a:pt x="11706" y="14517"/>
                    <a:pt x="11718" y="14241"/>
                    <a:pt x="11728" y="13972"/>
                  </a:cubicBezTo>
                  <a:cubicBezTo>
                    <a:pt x="11774" y="12630"/>
                    <a:pt x="11779" y="11083"/>
                    <a:pt x="11251" y="9659"/>
                  </a:cubicBezTo>
                  <a:cubicBezTo>
                    <a:pt x="10591" y="8276"/>
                    <a:pt x="9570" y="7107"/>
                    <a:pt x="8126" y="6091"/>
                  </a:cubicBezTo>
                  <a:cubicBezTo>
                    <a:pt x="7781" y="5859"/>
                    <a:pt x="7417" y="5653"/>
                    <a:pt x="7041" y="5480"/>
                  </a:cubicBezTo>
                  <a:cubicBezTo>
                    <a:pt x="6491" y="5253"/>
                    <a:pt x="6061" y="4945"/>
                    <a:pt x="5755" y="4563"/>
                  </a:cubicBezTo>
                  <a:cubicBezTo>
                    <a:pt x="5706" y="4502"/>
                    <a:pt x="5662" y="4439"/>
                    <a:pt x="5621" y="4373"/>
                  </a:cubicBezTo>
                  <a:cubicBezTo>
                    <a:pt x="5606" y="4348"/>
                    <a:pt x="5589" y="4324"/>
                    <a:pt x="5572" y="4300"/>
                  </a:cubicBezTo>
                  <a:cubicBezTo>
                    <a:pt x="5533" y="4231"/>
                    <a:pt x="5499" y="4160"/>
                    <a:pt x="5469" y="4087"/>
                  </a:cubicBezTo>
                  <a:cubicBezTo>
                    <a:pt x="5533" y="3684"/>
                    <a:pt x="5550" y="3271"/>
                    <a:pt x="5518" y="2863"/>
                  </a:cubicBezTo>
                  <a:cubicBezTo>
                    <a:pt x="5679" y="2499"/>
                    <a:pt x="5748" y="2105"/>
                    <a:pt x="5807" y="1702"/>
                  </a:cubicBezTo>
                  <a:cubicBezTo>
                    <a:pt x="5873" y="1262"/>
                    <a:pt x="5929" y="751"/>
                    <a:pt x="5770" y="297"/>
                  </a:cubicBezTo>
                  <a:cubicBezTo>
                    <a:pt x="5706" y="116"/>
                    <a:pt x="5599" y="11"/>
                    <a:pt x="5472" y="6"/>
                  </a:cubicBezTo>
                  <a:lnTo>
                    <a:pt x="5469" y="6"/>
                  </a:lnTo>
                  <a:cubicBezTo>
                    <a:pt x="5413" y="6"/>
                    <a:pt x="5357" y="21"/>
                    <a:pt x="5310" y="47"/>
                  </a:cubicBezTo>
                  <a:cubicBezTo>
                    <a:pt x="4976" y="231"/>
                    <a:pt x="4719" y="522"/>
                    <a:pt x="4470" y="803"/>
                  </a:cubicBezTo>
                  <a:cubicBezTo>
                    <a:pt x="4296" y="1003"/>
                    <a:pt x="4113" y="1208"/>
                    <a:pt x="3905" y="1374"/>
                  </a:cubicBezTo>
                  <a:cubicBezTo>
                    <a:pt x="3684" y="1316"/>
                    <a:pt x="3438" y="1290"/>
                    <a:pt x="3142" y="1290"/>
                  </a:cubicBezTo>
                  <a:cubicBezTo>
                    <a:pt x="3104" y="1290"/>
                    <a:pt x="3065" y="1290"/>
                    <a:pt x="3026" y="1291"/>
                  </a:cubicBezTo>
                  <a:cubicBezTo>
                    <a:pt x="2941" y="1288"/>
                    <a:pt x="2861" y="1286"/>
                    <a:pt x="2784" y="1286"/>
                  </a:cubicBezTo>
                  <a:cubicBezTo>
                    <a:pt x="2485" y="1286"/>
                    <a:pt x="2244" y="1313"/>
                    <a:pt x="2024" y="1369"/>
                  </a:cubicBezTo>
                  <a:cubicBezTo>
                    <a:pt x="1813" y="1206"/>
                    <a:pt x="1633" y="998"/>
                    <a:pt x="1457" y="800"/>
                  </a:cubicBezTo>
                  <a:cubicBezTo>
                    <a:pt x="1210" y="517"/>
                    <a:pt x="953" y="226"/>
                    <a:pt x="618" y="43"/>
                  </a:cubicBezTo>
                  <a:cubicBezTo>
                    <a:pt x="570" y="16"/>
                    <a:pt x="516"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02;p58">
              <a:extLst>
                <a:ext uri="{FF2B5EF4-FFF2-40B4-BE49-F238E27FC236}">
                  <a16:creationId xmlns:a16="http://schemas.microsoft.com/office/drawing/2014/main" id="{F8528A6D-EF69-1FD2-03F3-022D57C8125B}"/>
                </a:ext>
              </a:extLst>
            </p:cNvPr>
            <p:cNvSpPr/>
            <p:nvPr/>
          </p:nvSpPr>
          <p:spPr>
            <a:xfrm>
              <a:off x="946237" y="2541119"/>
              <a:ext cx="143567" cy="79491"/>
            </a:xfrm>
            <a:custGeom>
              <a:avLst/>
              <a:gdLst/>
              <a:ahLst/>
              <a:cxnLst/>
              <a:rect l="l" t="t" r="r" b="b"/>
              <a:pathLst>
                <a:path w="1369" h="758" extrusionOk="0">
                  <a:moveTo>
                    <a:pt x="129" y="1"/>
                  </a:moveTo>
                  <a:cubicBezTo>
                    <a:pt x="106" y="1"/>
                    <a:pt x="82" y="1"/>
                    <a:pt x="59" y="2"/>
                  </a:cubicBezTo>
                  <a:lnTo>
                    <a:pt x="32" y="2"/>
                  </a:lnTo>
                  <a:cubicBezTo>
                    <a:pt x="13" y="5"/>
                    <a:pt x="0" y="19"/>
                    <a:pt x="3" y="36"/>
                  </a:cubicBezTo>
                  <a:cubicBezTo>
                    <a:pt x="3" y="51"/>
                    <a:pt x="15" y="63"/>
                    <a:pt x="30" y="66"/>
                  </a:cubicBezTo>
                  <a:cubicBezTo>
                    <a:pt x="49" y="229"/>
                    <a:pt x="91" y="356"/>
                    <a:pt x="164" y="457"/>
                  </a:cubicBezTo>
                  <a:cubicBezTo>
                    <a:pt x="299" y="645"/>
                    <a:pt x="543" y="757"/>
                    <a:pt x="797" y="757"/>
                  </a:cubicBezTo>
                  <a:cubicBezTo>
                    <a:pt x="875" y="757"/>
                    <a:pt x="949" y="747"/>
                    <a:pt x="1022" y="725"/>
                  </a:cubicBezTo>
                  <a:cubicBezTo>
                    <a:pt x="1100" y="708"/>
                    <a:pt x="1171" y="672"/>
                    <a:pt x="1235" y="623"/>
                  </a:cubicBezTo>
                  <a:cubicBezTo>
                    <a:pt x="1254" y="606"/>
                    <a:pt x="1274" y="586"/>
                    <a:pt x="1291" y="564"/>
                  </a:cubicBezTo>
                  <a:cubicBezTo>
                    <a:pt x="1298" y="572"/>
                    <a:pt x="1303" y="579"/>
                    <a:pt x="1310" y="586"/>
                  </a:cubicBezTo>
                  <a:cubicBezTo>
                    <a:pt x="1318" y="594"/>
                    <a:pt x="1325" y="598"/>
                    <a:pt x="1335" y="598"/>
                  </a:cubicBezTo>
                  <a:cubicBezTo>
                    <a:pt x="1342" y="598"/>
                    <a:pt x="1349" y="594"/>
                    <a:pt x="1354" y="589"/>
                  </a:cubicBezTo>
                  <a:cubicBezTo>
                    <a:pt x="1366" y="579"/>
                    <a:pt x="1369" y="559"/>
                    <a:pt x="1357" y="547"/>
                  </a:cubicBezTo>
                  <a:cubicBezTo>
                    <a:pt x="1342" y="530"/>
                    <a:pt x="1327" y="513"/>
                    <a:pt x="1310" y="498"/>
                  </a:cubicBezTo>
                  <a:cubicBezTo>
                    <a:pt x="1193" y="378"/>
                    <a:pt x="1059" y="278"/>
                    <a:pt x="912" y="200"/>
                  </a:cubicBezTo>
                  <a:cubicBezTo>
                    <a:pt x="885" y="183"/>
                    <a:pt x="853" y="168"/>
                    <a:pt x="824" y="156"/>
                  </a:cubicBezTo>
                  <a:cubicBezTo>
                    <a:pt x="768" y="129"/>
                    <a:pt x="712" y="107"/>
                    <a:pt x="653" y="88"/>
                  </a:cubicBezTo>
                  <a:cubicBezTo>
                    <a:pt x="624" y="78"/>
                    <a:pt x="594" y="68"/>
                    <a:pt x="567" y="61"/>
                  </a:cubicBezTo>
                  <a:cubicBezTo>
                    <a:pt x="424" y="21"/>
                    <a:pt x="2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03;p58">
              <a:extLst>
                <a:ext uri="{FF2B5EF4-FFF2-40B4-BE49-F238E27FC236}">
                  <a16:creationId xmlns:a16="http://schemas.microsoft.com/office/drawing/2014/main" id="{7EDC0BE4-B43A-DA8D-4CB1-24574713A4F6}"/>
                </a:ext>
              </a:extLst>
            </p:cNvPr>
            <p:cNvSpPr/>
            <p:nvPr/>
          </p:nvSpPr>
          <p:spPr>
            <a:xfrm>
              <a:off x="1206941" y="2540909"/>
              <a:ext cx="144301" cy="79701"/>
            </a:xfrm>
            <a:custGeom>
              <a:avLst/>
              <a:gdLst/>
              <a:ahLst/>
              <a:cxnLst/>
              <a:rect l="l" t="t" r="r" b="b"/>
              <a:pathLst>
                <a:path w="1376" h="760" extrusionOk="0">
                  <a:moveTo>
                    <a:pt x="1245" y="0"/>
                  </a:moveTo>
                  <a:cubicBezTo>
                    <a:pt x="1097" y="0"/>
                    <a:pt x="950" y="20"/>
                    <a:pt x="806" y="60"/>
                  </a:cubicBezTo>
                  <a:cubicBezTo>
                    <a:pt x="777" y="70"/>
                    <a:pt x="750" y="77"/>
                    <a:pt x="721" y="87"/>
                  </a:cubicBezTo>
                  <a:cubicBezTo>
                    <a:pt x="662" y="107"/>
                    <a:pt x="606" y="129"/>
                    <a:pt x="550" y="156"/>
                  </a:cubicBezTo>
                  <a:cubicBezTo>
                    <a:pt x="520" y="170"/>
                    <a:pt x="493" y="185"/>
                    <a:pt x="462" y="200"/>
                  </a:cubicBezTo>
                  <a:cubicBezTo>
                    <a:pt x="315" y="278"/>
                    <a:pt x="181" y="378"/>
                    <a:pt x="66" y="498"/>
                  </a:cubicBezTo>
                  <a:lnTo>
                    <a:pt x="66" y="500"/>
                  </a:lnTo>
                  <a:cubicBezTo>
                    <a:pt x="49" y="515"/>
                    <a:pt x="34" y="532"/>
                    <a:pt x="19" y="547"/>
                  </a:cubicBezTo>
                  <a:cubicBezTo>
                    <a:pt x="0" y="566"/>
                    <a:pt x="13" y="598"/>
                    <a:pt x="39" y="598"/>
                  </a:cubicBezTo>
                  <a:cubicBezTo>
                    <a:pt x="39" y="598"/>
                    <a:pt x="40" y="598"/>
                    <a:pt x="41" y="598"/>
                  </a:cubicBezTo>
                  <a:cubicBezTo>
                    <a:pt x="51" y="598"/>
                    <a:pt x="58" y="596"/>
                    <a:pt x="66" y="588"/>
                  </a:cubicBezTo>
                  <a:cubicBezTo>
                    <a:pt x="71" y="581"/>
                    <a:pt x="78" y="574"/>
                    <a:pt x="85" y="566"/>
                  </a:cubicBezTo>
                  <a:cubicBezTo>
                    <a:pt x="102" y="588"/>
                    <a:pt x="122" y="605"/>
                    <a:pt x="141" y="625"/>
                  </a:cubicBezTo>
                  <a:cubicBezTo>
                    <a:pt x="205" y="674"/>
                    <a:pt x="276" y="708"/>
                    <a:pt x="354" y="727"/>
                  </a:cubicBezTo>
                  <a:cubicBezTo>
                    <a:pt x="427" y="747"/>
                    <a:pt x="501" y="759"/>
                    <a:pt x="576" y="759"/>
                  </a:cubicBezTo>
                  <a:cubicBezTo>
                    <a:pt x="831" y="759"/>
                    <a:pt x="1077" y="647"/>
                    <a:pt x="1212" y="459"/>
                  </a:cubicBezTo>
                  <a:cubicBezTo>
                    <a:pt x="1285" y="356"/>
                    <a:pt x="1327" y="231"/>
                    <a:pt x="1346" y="65"/>
                  </a:cubicBezTo>
                  <a:cubicBezTo>
                    <a:pt x="1361" y="65"/>
                    <a:pt x="1373" y="53"/>
                    <a:pt x="1373" y="38"/>
                  </a:cubicBezTo>
                  <a:cubicBezTo>
                    <a:pt x="1376" y="19"/>
                    <a:pt x="1361" y="4"/>
                    <a:pt x="1341" y="2"/>
                  </a:cubicBezTo>
                  <a:lnTo>
                    <a:pt x="1314" y="2"/>
                  </a:lnTo>
                  <a:cubicBezTo>
                    <a:pt x="1291" y="1"/>
                    <a:pt x="1268" y="0"/>
                    <a:pt x="1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04;p58">
              <a:extLst>
                <a:ext uri="{FF2B5EF4-FFF2-40B4-BE49-F238E27FC236}">
                  <a16:creationId xmlns:a16="http://schemas.microsoft.com/office/drawing/2014/main" id="{16961A41-E330-FC79-00EF-83BA7E9039DF}"/>
                </a:ext>
              </a:extLst>
            </p:cNvPr>
            <p:cNvSpPr/>
            <p:nvPr/>
          </p:nvSpPr>
          <p:spPr>
            <a:xfrm>
              <a:off x="882371" y="2220953"/>
              <a:ext cx="16045" cy="9543"/>
            </a:xfrm>
            <a:custGeom>
              <a:avLst/>
              <a:gdLst/>
              <a:ahLst/>
              <a:cxnLst/>
              <a:rect l="l" t="t" r="r" b="b"/>
              <a:pathLst>
                <a:path w="153" h="91" extrusionOk="0">
                  <a:moveTo>
                    <a:pt x="35" y="0"/>
                  </a:moveTo>
                  <a:cubicBezTo>
                    <a:pt x="25" y="0"/>
                    <a:pt x="16" y="3"/>
                    <a:pt x="11" y="13"/>
                  </a:cubicBezTo>
                  <a:cubicBezTo>
                    <a:pt x="1" y="25"/>
                    <a:pt x="3" y="44"/>
                    <a:pt x="16" y="54"/>
                  </a:cubicBezTo>
                  <a:cubicBezTo>
                    <a:pt x="18" y="59"/>
                    <a:pt x="23" y="59"/>
                    <a:pt x="25" y="62"/>
                  </a:cubicBezTo>
                  <a:cubicBezTo>
                    <a:pt x="28" y="60"/>
                    <a:pt x="30" y="60"/>
                    <a:pt x="31" y="60"/>
                  </a:cubicBezTo>
                  <a:cubicBezTo>
                    <a:pt x="33" y="60"/>
                    <a:pt x="34" y="60"/>
                    <a:pt x="35" y="62"/>
                  </a:cubicBezTo>
                  <a:cubicBezTo>
                    <a:pt x="77" y="62"/>
                    <a:pt x="118" y="71"/>
                    <a:pt x="152" y="91"/>
                  </a:cubicBezTo>
                  <a:cubicBezTo>
                    <a:pt x="121" y="62"/>
                    <a:pt x="89" y="32"/>
                    <a:pt x="55" y="5"/>
                  </a:cubicBezTo>
                  <a:cubicBezTo>
                    <a:pt x="47" y="0"/>
                    <a:pt x="42"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05;p58">
              <a:extLst>
                <a:ext uri="{FF2B5EF4-FFF2-40B4-BE49-F238E27FC236}">
                  <a16:creationId xmlns:a16="http://schemas.microsoft.com/office/drawing/2014/main" id="{5CE91168-C230-370F-3351-F801C0404FF1}"/>
                </a:ext>
              </a:extLst>
            </p:cNvPr>
            <p:cNvSpPr/>
            <p:nvPr/>
          </p:nvSpPr>
          <p:spPr>
            <a:xfrm>
              <a:off x="937008" y="2769524"/>
              <a:ext cx="7236" cy="8914"/>
            </a:xfrm>
            <a:custGeom>
              <a:avLst/>
              <a:gdLst/>
              <a:ahLst/>
              <a:cxnLst/>
              <a:rect l="l" t="t" r="r" b="b"/>
              <a:pathLst>
                <a:path w="69" h="85" extrusionOk="0">
                  <a:moveTo>
                    <a:pt x="37" y="0"/>
                  </a:moveTo>
                  <a:cubicBezTo>
                    <a:pt x="23" y="0"/>
                    <a:pt x="12" y="7"/>
                    <a:pt x="8" y="21"/>
                  </a:cubicBezTo>
                  <a:cubicBezTo>
                    <a:pt x="5" y="28"/>
                    <a:pt x="3" y="33"/>
                    <a:pt x="0" y="41"/>
                  </a:cubicBezTo>
                  <a:cubicBezTo>
                    <a:pt x="10" y="50"/>
                    <a:pt x="20" y="60"/>
                    <a:pt x="32" y="70"/>
                  </a:cubicBezTo>
                  <a:cubicBezTo>
                    <a:pt x="37" y="77"/>
                    <a:pt x="42" y="80"/>
                    <a:pt x="49" y="85"/>
                  </a:cubicBezTo>
                  <a:cubicBezTo>
                    <a:pt x="54" y="72"/>
                    <a:pt x="59" y="55"/>
                    <a:pt x="64" y="41"/>
                  </a:cubicBezTo>
                  <a:cubicBezTo>
                    <a:pt x="69" y="26"/>
                    <a:pt x="62" y="9"/>
                    <a:pt x="47" y="2"/>
                  </a:cubicBezTo>
                  <a:cubicBezTo>
                    <a:pt x="43" y="1"/>
                    <a:pt x="40" y="0"/>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06;p58">
              <a:extLst>
                <a:ext uri="{FF2B5EF4-FFF2-40B4-BE49-F238E27FC236}">
                  <a16:creationId xmlns:a16="http://schemas.microsoft.com/office/drawing/2014/main" id="{A6752112-BA6A-6EF7-AE5E-F964FA2F6607}"/>
                </a:ext>
              </a:extLst>
            </p:cNvPr>
            <p:cNvSpPr/>
            <p:nvPr/>
          </p:nvSpPr>
          <p:spPr>
            <a:xfrm>
              <a:off x="1147376" y="2840625"/>
              <a:ext cx="6502" cy="6502"/>
            </a:xfrm>
            <a:custGeom>
              <a:avLst/>
              <a:gdLst/>
              <a:ahLst/>
              <a:cxnLst/>
              <a:rect l="l" t="t" r="r" b="b"/>
              <a:pathLst>
                <a:path w="62" h="62" extrusionOk="0">
                  <a:moveTo>
                    <a:pt x="30" y="0"/>
                  </a:moveTo>
                  <a:cubicBezTo>
                    <a:pt x="13" y="0"/>
                    <a:pt x="1" y="13"/>
                    <a:pt x="1" y="30"/>
                  </a:cubicBezTo>
                  <a:cubicBezTo>
                    <a:pt x="1" y="47"/>
                    <a:pt x="15" y="62"/>
                    <a:pt x="30" y="62"/>
                  </a:cubicBezTo>
                  <a:cubicBezTo>
                    <a:pt x="47" y="62"/>
                    <a:pt x="62" y="47"/>
                    <a:pt x="62" y="30"/>
                  </a:cubicBezTo>
                  <a:cubicBezTo>
                    <a:pt x="62" y="15"/>
                    <a:pt x="50" y="3"/>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07;p58">
              <a:extLst>
                <a:ext uri="{FF2B5EF4-FFF2-40B4-BE49-F238E27FC236}">
                  <a16:creationId xmlns:a16="http://schemas.microsoft.com/office/drawing/2014/main" id="{1FC6BCBA-C282-BA51-C5C7-0D4CB703DCD2}"/>
                </a:ext>
              </a:extLst>
            </p:cNvPr>
            <p:cNvSpPr/>
            <p:nvPr/>
          </p:nvSpPr>
          <p:spPr>
            <a:xfrm>
              <a:off x="882371" y="2220953"/>
              <a:ext cx="121649" cy="252737"/>
            </a:xfrm>
            <a:custGeom>
              <a:avLst/>
              <a:gdLst/>
              <a:ahLst/>
              <a:cxnLst/>
              <a:rect l="l" t="t" r="r" b="b"/>
              <a:pathLst>
                <a:path w="1160" h="2410" extrusionOk="0">
                  <a:moveTo>
                    <a:pt x="35" y="0"/>
                  </a:moveTo>
                  <a:cubicBezTo>
                    <a:pt x="25" y="0"/>
                    <a:pt x="18" y="3"/>
                    <a:pt x="11" y="13"/>
                  </a:cubicBezTo>
                  <a:cubicBezTo>
                    <a:pt x="1" y="25"/>
                    <a:pt x="3" y="44"/>
                    <a:pt x="18" y="54"/>
                  </a:cubicBezTo>
                  <a:cubicBezTo>
                    <a:pt x="20" y="57"/>
                    <a:pt x="23" y="59"/>
                    <a:pt x="25" y="62"/>
                  </a:cubicBezTo>
                  <a:cubicBezTo>
                    <a:pt x="118" y="137"/>
                    <a:pt x="201" y="223"/>
                    <a:pt x="275" y="316"/>
                  </a:cubicBezTo>
                  <a:cubicBezTo>
                    <a:pt x="433" y="506"/>
                    <a:pt x="580" y="707"/>
                    <a:pt x="717" y="914"/>
                  </a:cubicBezTo>
                  <a:lnTo>
                    <a:pt x="744" y="956"/>
                  </a:lnTo>
                  <a:cubicBezTo>
                    <a:pt x="851" y="1117"/>
                    <a:pt x="952" y="1286"/>
                    <a:pt x="1040" y="1459"/>
                  </a:cubicBezTo>
                  <a:cubicBezTo>
                    <a:pt x="1091" y="1572"/>
                    <a:pt x="1096" y="1662"/>
                    <a:pt x="1052" y="1733"/>
                  </a:cubicBezTo>
                  <a:cubicBezTo>
                    <a:pt x="1010" y="1792"/>
                    <a:pt x="964" y="1848"/>
                    <a:pt x="912" y="1899"/>
                  </a:cubicBezTo>
                  <a:cubicBezTo>
                    <a:pt x="888" y="1926"/>
                    <a:pt x="864" y="1951"/>
                    <a:pt x="842" y="1977"/>
                  </a:cubicBezTo>
                  <a:cubicBezTo>
                    <a:pt x="727" y="2109"/>
                    <a:pt x="607" y="2236"/>
                    <a:pt x="480" y="2356"/>
                  </a:cubicBezTo>
                  <a:cubicBezTo>
                    <a:pt x="458" y="2373"/>
                    <a:pt x="470" y="2410"/>
                    <a:pt x="499" y="2410"/>
                  </a:cubicBezTo>
                  <a:cubicBezTo>
                    <a:pt x="507" y="2410"/>
                    <a:pt x="517" y="2405"/>
                    <a:pt x="521" y="2400"/>
                  </a:cubicBezTo>
                  <a:cubicBezTo>
                    <a:pt x="651" y="2280"/>
                    <a:pt x="773" y="2151"/>
                    <a:pt x="888" y="2019"/>
                  </a:cubicBezTo>
                  <a:cubicBezTo>
                    <a:pt x="910" y="1992"/>
                    <a:pt x="934" y="1968"/>
                    <a:pt x="959" y="1941"/>
                  </a:cubicBezTo>
                  <a:cubicBezTo>
                    <a:pt x="1013" y="1887"/>
                    <a:pt x="1059" y="1828"/>
                    <a:pt x="1103" y="1765"/>
                  </a:cubicBezTo>
                  <a:cubicBezTo>
                    <a:pt x="1159" y="1679"/>
                    <a:pt x="1157" y="1564"/>
                    <a:pt x="1096" y="1432"/>
                  </a:cubicBezTo>
                  <a:cubicBezTo>
                    <a:pt x="1005" y="1257"/>
                    <a:pt x="905" y="1085"/>
                    <a:pt x="795" y="924"/>
                  </a:cubicBezTo>
                  <a:lnTo>
                    <a:pt x="768" y="880"/>
                  </a:lnTo>
                  <a:cubicBezTo>
                    <a:pt x="631" y="670"/>
                    <a:pt x="482" y="470"/>
                    <a:pt x="321" y="277"/>
                  </a:cubicBezTo>
                  <a:cubicBezTo>
                    <a:pt x="270" y="211"/>
                    <a:pt x="214" y="150"/>
                    <a:pt x="152" y="91"/>
                  </a:cubicBezTo>
                  <a:cubicBezTo>
                    <a:pt x="123" y="62"/>
                    <a:pt x="89" y="32"/>
                    <a:pt x="55" y="5"/>
                  </a:cubicBezTo>
                  <a:cubicBezTo>
                    <a:pt x="50" y="0"/>
                    <a:pt x="42"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08;p58">
              <a:extLst>
                <a:ext uri="{FF2B5EF4-FFF2-40B4-BE49-F238E27FC236}">
                  <a16:creationId xmlns:a16="http://schemas.microsoft.com/office/drawing/2014/main" id="{BBAF2EC5-A5BB-41C7-B5C1-62A562990802}"/>
                </a:ext>
              </a:extLst>
            </p:cNvPr>
            <p:cNvSpPr/>
            <p:nvPr/>
          </p:nvSpPr>
          <p:spPr>
            <a:xfrm>
              <a:off x="1147376" y="2840625"/>
              <a:ext cx="6502" cy="6502"/>
            </a:xfrm>
            <a:custGeom>
              <a:avLst/>
              <a:gdLst/>
              <a:ahLst/>
              <a:cxnLst/>
              <a:rect l="l" t="t" r="r" b="b"/>
              <a:pathLst>
                <a:path w="62" h="62" extrusionOk="0">
                  <a:moveTo>
                    <a:pt x="30" y="0"/>
                  </a:moveTo>
                  <a:cubicBezTo>
                    <a:pt x="13" y="0"/>
                    <a:pt x="1" y="13"/>
                    <a:pt x="1" y="30"/>
                  </a:cubicBezTo>
                  <a:cubicBezTo>
                    <a:pt x="1" y="47"/>
                    <a:pt x="15" y="62"/>
                    <a:pt x="30" y="62"/>
                  </a:cubicBezTo>
                  <a:cubicBezTo>
                    <a:pt x="47" y="62"/>
                    <a:pt x="62" y="47"/>
                    <a:pt x="62" y="30"/>
                  </a:cubicBezTo>
                  <a:cubicBezTo>
                    <a:pt x="62" y="15"/>
                    <a:pt x="50" y="3"/>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09;p58">
              <a:extLst>
                <a:ext uri="{FF2B5EF4-FFF2-40B4-BE49-F238E27FC236}">
                  <a16:creationId xmlns:a16="http://schemas.microsoft.com/office/drawing/2014/main" id="{7EB9A5D5-EEFD-D3EA-DDB9-96157894D8E3}"/>
                </a:ext>
              </a:extLst>
            </p:cNvPr>
            <p:cNvSpPr/>
            <p:nvPr/>
          </p:nvSpPr>
          <p:spPr>
            <a:xfrm>
              <a:off x="882371" y="2220953"/>
              <a:ext cx="121649" cy="252737"/>
            </a:xfrm>
            <a:custGeom>
              <a:avLst/>
              <a:gdLst/>
              <a:ahLst/>
              <a:cxnLst/>
              <a:rect l="l" t="t" r="r" b="b"/>
              <a:pathLst>
                <a:path w="1160" h="2410" extrusionOk="0">
                  <a:moveTo>
                    <a:pt x="35" y="0"/>
                  </a:moveTo>
                  <a:cubicBezTo>
                    <a:pt x="25" y="0"/>
                    <a:pt x="18" y="3"/>
                    <a:pt x="11" y="13"/>
                  </a:cubicBezTo>
                  <a:cubicBezTo>
                    <a:pt x="1" y="25"/>
                    <a:pt x="3" y="44"/>
                    <a:pt x="18" y="54"/>
                  </a:cubicBezTo>
                  <a:cubicBezTo>
                    <a:pt x="20" y="57"/>
                    <a:pt x="23" y="59"/>
                    <a:pt x="25" y="62"/>
                  </a:cubicBezTo>
                  <a:cubicBezTo>
                    <a:pt x="118" y="137"/>
                    <a:pt x="201" y="223"/>
                    <a:pt x="275" y="316"/>
                  </a:cubicBezTo>
                  <a:cubicBezTo>
                    <a:pt x="433" y="506"/>
                    <a:pt x="580" y="707"/>
                    <a:pt x="717" y="914"/>
                  </a:cubicBezTo>
                  <a:lnTo>
                    <a:pt x="744" y="956"/>
                  </a:lnTo>
                  <a:cubicBezTo>
                    <a:pt x="851" y="1117"/>
                    <a:pt x="952" y="1286"/>
                    <a:pt x="1040" y="1459"/>
                  </a:cubicBezTo>
                  <a:cubicBezTo>
                    <a:pt x="1091" y="1572"/>
                    <a:pt x="1096" y="1662"/>
                    <a:pt x="1052" y="1733"/>
                  </a:cubicBezTo>
                  <a:cubicBezTo>
                    <a:pt x="1010" y="1792"/>
                    <a:pt x="964" y="1848"/>
                    <a:pt x="912" y="1899"/>
                  </a:cubicBezTo>
                  <a:cubicBezTo>
                    <a:pt x="888" y="1926"/>
                    <a:pt x="864" y="1951"/>
                    <a:pt x="842" y="1977"/>
                  </a:cubicBezTo>
                  <a:cubicBezTo>
                    <a:pt x="727" y="2109"/>
                    <a:pt x="607" y="2236"/>
                    <a:pt x="480" y="2356"/>
                  </a:cubicBezTo>
                  <a:cubicBezTo>
                    <a:pt x="458" y="2373"/>
                    <a:pt x="470" y="2410"/>
                    <a:pt x="499" y="2410"/>
                  </a:cubicBezTo>
                  <a:cubicBezTo>
                    <a:pt x="507" y="2410"/>
                    <a:pt x="517" y="2405"/>
                    <a:pt x="521" y="2400"/>
                  </a:cubicBezTo>
                  <a:cubicBezTo>
                    <a:pt x="651" y="2280"/>
                    <a:pt x="773" y="2151"/>
                    <a:pt x="888" y="2019"/>
                  </a:cubicBezTo>
                  <a:cubicBezTo>
                    <a:pt x="910" y="1992"/>
                    <a:pt x="934" y="1968"/>
                    <a:pt x="959" y="1941"/>
                  </a:cubicBezTo>
                  <a:cubicBezTo>
                    <a:pt x="1013" y="1887"/>
                    <a:pt x="1059" y="1828"/>
                    <a:pt x="1103" y="1765"/>
                  </a:cubicBezTo>
                  <a:cubicBezTo>
                    <a:pt x="1159" y="1679"/>
                    <a:pt x="1157" y="1564"/>
                    <a:pt x="1096" y="1432"/>
                  </a:cubicBezTo>
                  <a:cubicBezTo>
                    <a:pt x="1005" y="1257"/>
                    <a:pt x="905" y="1085"/>
                    <a:pt x="795" y="924"/>
                  </a:cubicBezTo>
                  <a:lnTo>
                    <a:pt x="768" y="880"/>
                  </a:lnTo>
                  <a:cubicBezTo>
                    <a:pt x="631" y="670"/>
                    <a:pt x="482" y="470"/>
                    <a:pt x="321" y="277"/>
                  </a:cubicBezTo>
                  <a:cubicBezTo>
                    <a:pt x="270" y="211"/>
                    <a:pt x="214" y="150"/>
                    <a:pt x="152" y="91"/>
                  </a:cubicBezTo>
                  <a:cubicBezTo>
                    <a:pt x="123" y="62"/>
                    <a:pt x="89" y="32"/>
                    <a:pt x="55" y="5"/>
                  </a:cubicBezTo>
                  <a:cubicBezTo>
                    <a:pt x="50" y="0"/>
                    <a:pt x="42"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10;p58">
              <a:extLst>
                <a:ext uri="{FF2B5EF4-FFF2-40B4-BE49-F238E27FC236}">
                  <a16:creationId xmlns:a16="http://schemas.microsoft.com/office/drawing/2014/main" id="{EB7A0572-A71B-B091-3CD2-FB626ED10A29}"/>
                </a:ext>
              </a:extLst>
            </p:cNvPr>
            <p:cNvSpPr/>
            <p:nvPr/>
          </p:nvSpPr>
          <p:spPr>
            <a:xfrm>
              <a:off x="936484" y="2646932"/>
              <a:ext cx="475271" cy="243718"/>
            </a:xfrm>
            <a:custGeom>
              <a:avLst/>
              <a:gdLst/>
              <a:ahLst/>
              <a:cxnLst/>
              <a:rect l="l" t="t" r="r" b="b"/>
              <a:pathLst>
                <a:path w="4532" h="2324" extrusionOk="0">
                  <a:moveTo>
                    <a:pt x="4497" y="1"/>
                  </a:moveTo>
                  <a:cubicBezTo>
                    <a:pt x="4494" y="1"/>
                    <a:pt x="4490" y="1"/>
                    <a:pt x="4487" y="2"/>
                  </a:cubicBezTo>
                  <a:cubicBezTo>
                    <a:pt x="4478" y="7"/>
                    <a:pt x="4470" y="15"/>
                    <a:pt x="4468" y="22"/>
                  </a:cubicBezTo>
                  <a:cubicBezTo>
                    <a:pt x="4421" y="298"/>
                    <a:pt x="4341" y="564"/>
                    <a:pt x="4226" y="816"/>
                  </a:cubicBezTo>
                  <a:cubicBezTo>
                    <a:pt x="4189" y="897"/>
                    <a:pt x="4148" y="973"/>
                    <a:pt x="4101" y="1043"/>
                  </a:cubicBezTo>
                  <a:cubicBezTo>
                    <a:pt x="4062" y="1100"/>
                    <a:pt x="4018" y="1151"/>
                    <a:pt x="3969" y="1200"/>
                  </a:cubicBezTo>
                  <a:cubicBezTo>
                    <a:pt x="3942" y="1222"/>
                    <a:pt x="3913" y="1246"/>
                    <a:pt x="3884" y="1266"/>
                  </a:cubicBezTo>
                  <a:cubicBezTo>
                    <a:pt x="3854" y="1285"/>
                    <a:pt x="3823" y="1305"/>
                    <a:pt x="3793" y="1322"/>
                  </a:cubicBezTo>
                  <a:cubicBezTo>
                    <a:pt x="3669" y="1383"/>
                    <a:pt x="3539" y="1430"/>
                    <a:pt x="3405" y="1461"/>
                  </a:cubicBezTo>
                  <a:cubicBezTo>
                    <a:pt x="3353" y="1474"/>
                    <a:pt x="3302" y="1486"/>
                    <a:pt x="3253" y="1498"/>
                  </a:cubicBezTo>
                  <a:cubicBezTo>
                    <a:pt x="3155" y="1520"/>
                    <a:pt x="3058" y="1544"/>
                    <a:pt x="2962" y="1571"/>
                  </a:cubicBezTo>
                  <a:cubicBezTo>
                    <a:pt x="2867" y="1601"/>
                    <a:pt x="2782" y="1632"/>
                    <a:pt x="2696" y="1667"/>
                  </a:cubicBezTo>
                  <a:cubicBezTo>
                    <a:pt x="2623" y="1696"/>
                    <a:pt x="2547" y="1723"/>
                    <a:pt x="2469" y="1750"/>
                  </a:cubicBezTo>
                  <a:cubicBezTo>
                    <a:pt x="2444" y="1757"/>
                    <a:pt x="2420" y="1764"/>
                    <a:pt x="2393" y="1772"/>
                  </a:cubicBezTo>
                  <a:cubicBezTo>
                    <a:pt x="2305" y="1799"/>
                    <a:pt x="2212" y="1818"/>
                    <a:pt x="2122" y="1835"/>
                  </a:cubicBezTo>
                  <a:cubicBezTo>
                    <a:pt x="2095" y="1840"/>
                    <a:pt x="2068" y="1843"/>
                    <a:pt x="2044" y="1847"/>
                  </a:cubicBezTo>
                  <a:lnTo>
                    <a:pt x="2041" y="1847"/>
                  </a:lnTo>
                  <a:cubicBezTo>
                    <a:pt x="1882" y="1828"/>
                    <a:pt x="1728" y="1794"/>
                    <a:pt x="1577" y="1745"/>
                  </a:cubicBezTo>
                  <a:cubicBezTo>
                    <a:pt x="1501" y="1720"/>
                    <a:pt x="1423" y="1691"/>
                    <a:pt x="1350" y="1664"/>
                  </a:cubicBezTo>
                  <a:cubicBezTo>
                    <a:pt x="1264" y="1630"/>
                    <a:pt x="1174" y="1596"/>
                    <a:pt x="1083" y="1569"/>
                  </a:cubicBezTo>
                  <a:cubicBezTo>
                    <a:pt x="993" y="1540"/>
                    <a:pt x="890" y="1518"/>
                    <a:pt x="792" y="1493"/>
                  </a:cubicBezTo>
                  <a:cubicBezTo>
                    <a:pt x="592" y="1447"/>
                    <a:pt x="384" y="1398"/>
                    <a:pt x="213" y="1295"/>
                  </a:cubicBezTo>
                  <a:cubicBezTo>
                    <a:pt x="199" y="1288"/>
                    <a:pt x="186" y="1280"/>
                    <a:pt x="174" y="1271"/>
                  </a:cubicBezTo>
                  <a:cubicBezTo>
                    <a:pt x="162" y="1263"/>
                    <a:pt x="152" y="1254"/>
                    <a:pt x="142" y="1244"/>
                  </a:cubicBezTo>
                  <a:lnTo>
                    <a:pt x="69" y="1183"/>
                  </a:lnTo>
                  <a:cubicBezTo>
                    <a:pt x="64" y="1178"/>
                    <a:pt x="57" y="1173"/>
                    <a:pt x="49" y="1171"/>
                  </a:cubicBezTo>
                  <a:cubicBezTo>
                    <a:pt x="45" y="1169"/>
                    <a:pt x="41" y="1168"/>
                    <a:pt x="37" y="1168"/>
                  </a:cubicBezTo>
                  <a:cubicBezTo>
                    <a:pt x="29" y="1168"/>
                    <a:pt x="22" y="1171"/>
                    <a:pt x="15" y="1178"/>
                  </a:cubicBezTo>
                  <a:cubicBezTo>
                    <a:pt x="3" y="1188"/>
                    <a:pt x="1" y="1207"/>
                    <a:pt x="13" y="1219"/>
                  </a:cubicBezTo>
                  <a:cubicBezTo>
                    <a:pt x="62" y="1268"/>
                    <a:pt x="113" y="1315"/>
                    <a:pt x="159" y="1366"/>
                  </a:cubicBezTo>
                  <a:cubicBezTo>
                    <a:pt x="181" y="1393"/>
                    <a:pt x="203" y="1417"/>
                    <a:pt x="225" y="1447"/>
                  </a:cubicBezTo>
                  <a:cubicBezTo>
                    <a:pt x="245" y="1474"/>
                    <a:pt x="262" y="1505"/>
                    <a:pt x="279" y="1535"/>
                  </a:cubicBezTo>
                  <a:cubicBezTo>
                    <a:pt x="379" y="1686"/>
                    <a:pt x="504" y="1821"/>
                    <a:pt x="651" y="1928"/>
                  </a:cubicBezTo>
                  <a:cubicBezTo>
                    <a:pt x="741" y="1999"/>
                    <a:pt x="839" y="2058"/>
                    <a:pt x="944" y="2109"/>
                  </a:cubicBezTo>
                  <a:cubicBezTo>
                    <a:pt x="1051" y="2160"/>
                    <a:pt x="1166" y="2204"/>
                    <a:pt x="1281" y="2236"/>
                  </a:cubicBezTo>
                  <a:cubicBezTo>
                    <a:pt x="1494" y="2295"/>
                    <a:pt x="1714" y="2324"/>
                    <a:pt x="1936" y="2324"/>
                  </a:cubicBezTo>
                  <a:cubicBezTo>
                    <a:pt x="2391" y="2324"/>
                    <a:pt x="2855" y="2207"/>
                    <a:pt x="3224" y="1984"/>
                  </a:cubicBezTo>
                  <a:cubicBezTo>
                    <a:pt x="3243" y="1972"/>
                    <a:pt x="3265" y="1960"/>
                    <a:pt x="3285" y="1945"/>
                  </a:cubicBezTo>
                  <a:cubicBezTo>
                    <a:pt x="3356" y="1901"/>
                    <a:pt x="3424" y="1852"/>
                    <a:pt x="3490" y="1799"/>
                  </a:cubicBezTo>
                  <a:cubicBezTo>
                    <a:pt x="3544" y="1755"/>
                    <a:pt x="3598" y="1708"/>
                    <a:pt x="3647" y="1662"/>
                  </a:cubicBezTo>
                  <a:cubicBezTo>
                    <a:pt x="3752" y="1554"/>
                    <a:pt x="3845" y="1439"/>
                    <a:pt x="3925" y="1312"/>
                  </a:cubicBezTo>
                  <a:cubicBezTo>
                    <a:pt x="3955" y="1290"/>
                    <a:pt x="3984" y="1268"/>
                    <a:pt x="4011" y="1244"/>
                  </a:cubicBezTo>
                  <a:cubicBezTo>
                    <a:pt x="4062" y="1195"/>
                    <a:pt x="4111" y="1139"/>
                    <a:pt x="4153" y="1078"/>
                  </a:cubicBezTo>
                  <a:cubicBezTo>
                    <a:pt x="4201" y="1002"/>
                    <a:pt x="4243" y="924"/>
                    <a:pt x="4282" y="843"/>
                  </a:cubicBezTo>
                  <a:cubicBezTo>
                    <a:pt x="4385" y="616"/>
                    <a:pt x="4460" y="379"/>
                    <a:pt x="4509" y="134"/>
                  </a:cubicBezTo>
                  <a:cubicBezTo>
                    <a:pt x="4517" y="100"/>
                    <a:pt x="4524" y="66"/>
                    <a:pt x="4531" y="29"/>
                  </a:cubicBezTo>
                  <a:cubicBezTo>
                    <a:pt x="4529" y="27"/>
                    <a:pt x="4526" y="24"/>
                    <a:pt x="4526" y="20"/>
                  </a:cubicBezTo>
                  <a:cubicBezTo>
                    <a:pt x="4523" y="8"/>
                    <a:pt x="4509" y="1"/>
                    <a:pt x="4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11;p58">
              <a:extLst>
                <a:ext uri="{FF2B5EF4-FFF2-40B4-BE49-F238E27FC236}">
                  <a16:creationId xmlns:a16="http://schemas.microsoft.com/office/drawing/2014/main" id="{3772A902-2267-BA7F-672C-A28C627D866C}"/>
                </a:ext>
              </a:extLst>
            </p:cNvPr>
            <p:cNvSpPr/>
            <p:nvPr/>
          </p:nvSpPr>
          <p:spPr>
            <a:xfrm>
              <a:off x="1293249" y="2221478"/>
              <a:ext cx="121544" cy="252737"/>
            </a:xfrm>
            <a:custGeom>
              <a:avLst/>
              <a:gdLst/>
              <a:ahLst/>
              <a:cxnLst/>
              <a:rect l="l" t="t" r="r" b="b"/>
              <a:pathLst>
                <a:path w="1159" h="2410" extrusionOk="0">
                  <a:moveTo>
                    <a:pt x="1124" y="0"/>
                  </a:moveTo>
                  <a:cubicBezTo>
                    <a:pt x="1117" y="0"/>
                    <a:pt x="1112" y="3"/>
                    <a:pt x="1107" y="5"/>
                  </a:cubicBezTo>
                  <a:cubicBezTo>
                    <a:pt x="1071" y="32"/>
                    <a:pt x="1039" y="61"/>
                    <a:pt x="1007" y="91"/>
                  </a:cubicBezTo>
                  <a:cubicBezTo>
                    <a:pt x="948" y="149"/>
                    <a:pt x="890" y="210"/>
                    <a:pt x="838" y="276"/>
                  </a:cubicBezTo>
                  <a:cubicBezTo>
                    <a:pt x="677" y="470"/>
                    <a:pt x="528" y="672"/>
                    <a:pt x="394" y="883"/>
                  </a:cubicBezTo>
                  <a:lnTo>
                    <a:pt x="364" y="924"/>
                  </a:lnTo>
                  <a:cubicBezTo>
                    <a:pt x="254" y="1085"/>
                    <a:pt x="154" y="1256"/>
                    <a:pt x="66" y="1432"/>
                  </a:cubicBezTo>
                  <a:cubicBezTo>
                    <a:pt x="3" y="1564"/>
                    <a:pt x="0" y="1677"/>
                    <a:pt x="56" y="1765"/>
                  </a:cubicBezTo>
                  <a:cubicBezTo>
                    <a:pt x="100" y="1828"/>
                    <a:pt x="149" y="1889"/>
                    <a:pt x="203" y="1943"/>
                  </a:cubicBezTo>
                  <a:cubicBezTo>
                    <a:pt x="225" y="1968"/>
                    <a:pt x="250" y="1992"/>
                    <a:pt x="272" y="2019"/>
                  </a:cubicBezTo>
                  <a:cubicBezTo>
                    <a:pt x="389" y="2153"/>
                    <a:pt x="511" y="2280"/>
                    <a:pt x="638" y="2403"/>
                  </a:cubicBezTo>
                  <a:cubicBezTo>
                    <a:pt x="645" y="2407"/>
                    <a:pt x="653" y="2410"/>
                    <a:pt x="660" y="2410"/>
                  </a:cubicBezTo>
                  <a:cubicBezTo>
                    <a:pt x="670" y="2410"/>
                    <a:pt x="677" y="2405"/>
                    <a:pt x="682" y="2400"/>
                  </a:cubicBezTo>
                  <a:cubicBezTo>
                    <a:pt x="694" y="2388"/>
                    <a:pt x="694" y="2368"/>
                    <a:pt x="682" y="2356"/>
                  </a:cubicBezTo>
                  <a:cubicBezTo>
                    <a:pt x="555" y="2236"/>
                    <a:pt x="435" y="2112"/>
                    <a:pt x="320" y="1980"/>
                  </a:cubicBezTo>
                  <a:cubicBezTo>
                    <a:pt x="298" y="1953"/>
                    <a:pt x="274" y="1926"/>
                    <a:pt x="250" y="1899"/>
                  </a:cubicBezTo>
                  <a:cubicBezTo>
                    <a:pt x="198" y="1848"/>
                    <a:pt x="152" y="1792"/>
                    <a:pt x="110" y="1733"/>
                  </a:cubicBezTo>
                  <a:cubicBezTo>
                    <a:pt x="66" y="1662"/>
                    <a:pt x="69" y="1572"/>
                    <a:pt x="122" y="1459"/>
                  </a:cubicBezTo>
                  <a:cubicBezTo>
                    <a:pt x="210" y="1286"/>
                    <a:pt x="308" y="1117"/>
                    <a:pt x="418" y="956"/>
                  </a:cubicBezTo>
                  <a:lnTo>
                    <a:pt x="445" y="914"/>
                  </a:lnTo>
                  <a:cubicBezTo>
                    <a:pt x="579" y="704"/>
                    <a:pt x="729" y="506"/>
                    <a:pt x="887" y="316"/>
                  </a:cubicBezTo>
                  <a:cubicBezTo>
                    <a:pt x="961" y="223"/>
                    <a:pt x="1044" y="137"/>
                    <a:pt x="1134" y="61"/>
                  </a:cubicBezTo>
                  <a:cubicBezTo>
                    <a:pt x="1139" y="59"/>
                    <a:pt x="1142" y="57"/>
                    <a:pt x="1144" y="54"/>
                  </a:cubicBezTo>
                  <a:cubicBezTo>
                    <a:pt x="1156" y="44"/>
                    <a:pt x="1159" y="25"/>
                    <a:pt x="1149" y="13"/>
                  </a:cubicBezTo>
                  <a:cubicBezTo>
                    <a:pt x="1144" y="5"/>
                    <a:pt x="1134" y="0"/>
                    <a:pt x="1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12;p58">
              <a:extLst>
                <a:ext uri="{FF2B5EF4-FFF2-40B4-BE49-F238E27FC236}">
                  <a16:creationId xmlns:a16="http://schemas.microsoft.com/office/drawing/2014/main" id="{ADBF3C81-7CA9-66EB-DFF1-58394D2CB119}"/>
                </a:ext>
              </a:extLst>
            </p:cNvPr>
            <p:cNvSpPr/>
            <p:nvPr/>
          </p:nvSpPr>
          <p:spPr>
            <a:xfrm>
              <a:off x="1252769" y="2549194"/>
              <a:ext cx="45618" cy="54008"/>
            </a:xfrm>
            <a:custGeom>
              <a:avLst/>
              <a:gdLst/>
              <a:ahLst/>
              <a:cxnLst/>
              <a:rect l="l" t="t" r="r" b="b"/>
              <a:pathLst>
                <a:path w="435" h="515" extrusionOk="0">
                  <a:moveTo>
                    <a:pt x="376" y="1"/>
                  </a:moveTo>
                  <a:cubicBezTo>
                    <a:pt x="375" y="1"/>
                    <a:pt x="375" y="1"/>
                    <a:pt x="374" y="1"/>
                  </a:cubicBezTo>
                  <a:cubicBezTo>
                    <a:pt x="359" y="3"/>
                    <a:pt x="347" y="8"/>
                    <a:pt x="335" y="13"/>
                  </a:cubicBezTo>
                  <a:lnTo>
                    <a:pt x="61" y="126"/>
                  </a:lnTo>
                  <a:cubicBezTo>
                    <a:pt x="0" y="150"/>
                    <a:pt x="7" y="191"/>
                    <a:pt x="17" y="248"/>
                  </a:cubicBezTo>
                  <a:cubicBezTo>
                    <a:pt x="25" y="297"/>
                    <a:pt x="39" y="343"/>
                    <a:pt x="59" y="387"/>
                  </a:cubicBezTo>
                  <a:cubicBezTo>
                    <a:pt x="88" y="448"/>
                    <a:pt x="142" y="514"/>
                    <a:pt x="218" y="514"/>
                  </a:cubicBezTo>
                  <a:cubicBezTo>
                    <a:pt x="335" y="514"/>
                    <a:pt x="425" y="353"/>
                    <a:pt x="425" y="148"/>
                  </a:cubicBezTo>
                  <a:cubicBezTo>
                    <a:pt x="425" y="106"/>
                    <a:pt x="435" y="1"/>
                    <a:pt x="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13;p58">
              <a:extLst>
                <a:ext uri="{FF2B5EF4-FFF2-40B4-BE49-F238E27FC236}">
                  <a16:creationId xmlns:a16="http://schemas.microsoft.com/office/drawing/2014/main" id="{F07B256E-E853-AFD3-F408-4C6F2ABCEED2}"/>
                </a:ext>
              </a:extLst>
            </p:cNvPr>
            <p:cNvSpPr/>
            <p:nvPr/>
          </p:nvSpPr>
          <p:spPr>
            <a:xfrm>
              <a:off x="1207151" y="2541119"/>
              <a:ext cx="143882" cy="62817"/>
            </a:xfrm>
            <a:custGeom>
              <a:avLst/>
              <a:gdLst/>
              <a:ahLst/>
              <a:cxnLst/>
              <a:rect l="l" t="t" r="r" b="b"/>
              <a:pathLst>
                <a:path w="1372" h="599" extrusionOk="0">
                  <a:moveTo>
                    <a:pt x="1245" y="1"/>
                  </a:moveTo>
                  <a:cubicBezTo>
                    <a:pt x="1097" y="1"/>
                    <a:pt x="950" y="21"/>
                    <a:pt x="807" y="61"/>
                  </a:cubicBezTo>
                  <a:cubicBezTo>
                    <a:pt x="777" y="68"/>
                    <a:pt x="750" y="78"/>
                    <a:pt x="721" y="88"/>
                  </a:cubicBezTo>
                  <a:cubicBezTo>
                    <a:pt x="662" y="107"/>
                    <a:pt x="606" y="129"/>
                    <a:pt x="550" y="156"/>
                  </a:cubicBezTo>
                  <a:cubicBezTo>
                    <a:pt x="521" y="168"/>
                    <a:pt x="491" y="183"/>
                    <a:pt x="462" y="200"/>
                  </a:cubicBezTo>
                  <a:cubicBezTo>
                    <a:pt x="315" y="278"/>
                    <a:pt x="181" y="378"/>
                    <a:pt x="64" y="498"/>
                  </a:cubicBezTo>
                  <a:cubicBezTo>
                    <a:pt x="49" y="515"/>
                    <a:pt x="34" y="530"/>
                    <a:pt x="17" y="547"/>
                  </a:cubicBezTo>
                  <a:cubicBezTo>
                    <a:pt x="1" y="566"/>
                    <a:pt x="14" y="599"/>
                    <a:pt x="39" y="599"/>
                  </a:cubicBezTo>
                  <a:cubicBezTo>
                    <a:pt x="40" y="599"/>
                    <a:pt x="41" y="598"/>
                    <a:pt x="42" y="598"/>
                  </a:cubicBezTo>
                  <a:cubicBezTo>
                    <a:pt x="51" y="598"/>
                    <a:pt x="59" y="596"/>
                    <a:pt x="66" y="589"/>
                  </a:cubicBezTo>
                  <a:cubicBezTo>
                    <a:pt x="71" y="581"/>
                    <a:pt x="78" y="574"/>
                    <a:pt x="86" y="567"/>
                  </a:cubicBezTo>
                  <a:cubicBezTo>
                    <a:pt x="93" y="559"/>
                    <a:pt x="103" y="550"/>
                    <a:pt x="108" y="542"/>
                  </a:cubicBezTo>
                  <a:cubicBezTo>
                    <a:pt x="115" y="535"/>
                    <a:pt x="122" y="530"/>
                    <a:pt x="130" y="523"/>
                  </a:cubicBezTo>
                  <a:cubicBezTo>
                    <a:pt x="237" y="415"/>
                    <a:pt x="359" y="325"/>
                    <a:pt x="494" y="254"/>
                  </a:cubicBezTo>
                  <a:cubicBezTo>
                    <a:pt x="521" y="239"/>
                    <a:pt x="550" y="225"/>
                    <a:pt x="579" y="210"/>
                  </a:cubicBezTo>
                  <a:cubicBezTo>
                    <a:pt x="631" y="185"/>
                    <a:pt x="687" y="166"/>
                    <a:pt x="741" y="146"/>
                  </a:cubicBezTo>
                  <a:cubicBezTo>
                    <a:pt x="770" y="137"/>
                    <a:pt x="797" y="129"/>
                    <a:pt x="826" y="119"/>
                  </a:cubicBezTo>
                  <a:cubicBezTo>
                    <a:pt x="960" y="82"/>
                    <a:pt x="1098" y="62"/>
                    <a:pt x="1237" y="62"/>
                  </a:cubicBezTo>
                  <a:cubicBezTo>
                    <a:pt x="1252" y="62"/>
                    <a:pt x="1268" y="63"/>
                    <a:pt x="1283" y="63"/>
                  </a:cubicBezTo>
                  <a:lnTo>
                    <a:pt x="1344" y="63"/>
                  </a:lnTo>
                  <a:cubicBezTo>
                    <a:pt x="1359" y="63"/>
                    <a:pt x="1371" y="51"/>
                    <a:pt x="1371" y="36"/>
                  </a:cubicBezTo>
                  <a:cubicBezTo>
                    <a:pt x="1371" y="19"/>
                    <a:pt x="1359" y="5"/>
                    <a:pt x="1342" y="2"/>
                  </a:cubicBezTo>
                  <a:lnTo>
                    <a:pt x="1315" y="2"/>
                  </a:lnTo>
                  <a:cubicBezTo>
                    <a:pt x="1292" y="1"/>
                    <a:pt x="1268" y="1"/>
                    <a:pt x="1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14;p58">
              <a:extLst>
                <a:ext uri="{FF2B5EF4-FFF2-40B4-BE49-F238E27FC236}">
                  <a16:creationId xmlns:a16="http://schemas.microsoft.com/office/drawing/2014/main" id="{9289CE0E-C832-72B9-3368-A85BAF203D64}"/>
                </a:ext>
              </a:extLst>
            </p:cNvPr>
            <p:cNvSpPr/>
            <p:nvPr/>
          </p:nvSpPr>
          <p:spPr>
            <a:xfrm>
              <a:off x="1212290" y="2541224"/>
              <a:ext cx="136436" cy="79387"/>
            </a:xfrm>
            <a:custGeom>
              <a:avLst/>
              <a:gdLst/>
              <a:ahLst/>
              <a:cxnLst/>
              <a:rect l="l" t="t" r="r" b="b"/>
              <a:pathLst>
                <a:path w="1301" h="757" extrusionOk="0">
                  <a:moveTo>
                    <a:pt x="1260" y="1"/>
                  </a:moveTo>
                  <a:cubicBezTo>
                    <a:pt x="1247" y="1"/>
                    <a:pt x="1234" y="14"/>
                    <a:pt x="1234" y="28"/>
                  </a:cubicBezTo>
                  <a:cubicBezTo>
                    <a:pt x="1234" y="40"/>
                    <a:pt x="1232" y="50"/>
                    <a:pt x="1232" y="62"/>
                  </a:cubicBezTo>
                  <a:cubicBezTo>
                    <a:pt x="1215" y="214"/>
                    <a:pt x="1173" y="326"/>
                    <a:pt x="1110" y="419"/>
                  </a:cubicBezTo>
                  <a:cubicBezTo>
                    <a:pt x="985" y="592"/>
                    <a:pt x="760" y="694"/>
                    <a:pt x="526" y="694"/>
                  </a:cubicBezTo>
                  <a:cubicBezTo>
                    <a:pt x="456" y="694"/>
                    <a:pt x="385" y="685"/>
                    <a:pt x="315" y="666"/>
                  </a:cubicBezTo>
                  <a:cubicBezTo>
                    <a:pt x="247" y="649"/>
                    <a:pt x="183" y="617"/>
                    <a:pt x="130" y="575"/>
                  </a:cubicBezTo>
                  <a:cubicBezTo>
                    <a:pt x="110" y="556"/>
                    <a:pt x="93" y="539"/>
                    <a:pt x="76" y="519"/>
                  </a:cubicBezTo>
                  <a:cubicBezTo>
                    <a:pt x="73" y="514"/>
                    <a:pt x="68" y="512"/>
                    <a:pt x="66" y="507"/>
                  </a:cubicBezTo>
                  <a:lnTo>
                    <a:pt x="56" y="497"/>
                  </a:lnTo>
                  <a:cubicBezTo>
                    <a:pt x="50" y="490"/>
                    <a:pt x="41" y="487"/>
                    <a:pt x="32" y="487"/>
                  </a:cubicBezTo>
                  <a:cubicBezTo>
                    <a:pt x="25" y="487"/>
                    <a:pt x="18" y="489"/>
                    <a:pt x="12" y="495"/>
                  </a:cubicBezTo>
                  <a:lnTo>
                    <a:pt x="12" y="497"/>
                  </a:lnTo>
                  <a:cubicBezTo>
                    <a:pt x="2" y="507"/>
                    <a:pt x="0" y="527"/>
                    <a:pt x="12" y="539"/>
                  </a:cubicBezTo>
                  <a:lnTo>
                    <a:pt x="20" y="549"/>
                  </a:lnTo>
                  <a:cubicBezTo>
                    <a:pt x="24" y="553"/>
                    <a:pt x="29" y="558"/>
                    <a:pt x="34" y="563"/>
                  </a:cubicBezTo>
                  <a:cubicBezTo>
                    <a:pt x="51" y="585"/>
                    <a:pt x="71" y="602"/>
                    <a:pt x="90" y="622"/>
                  </a:cubicBezTo>
                  <a:cubicBezTo>
                    <a:pt x="152" y="671"/>
                    <a:pt x="225" y="705"/>
                    <a:pt x="301" y="724"/>
                  </a:cubicBezTo>
                  <a:cubicBezTo>
                    <a:pt x="374" y="744"/>
                    <a:pt x="450" y="756"/>
                    <a:pt x="525" y="756"/>
                  </a:cubicBezTo>
                  <a:cubicBezTo>
                    <a:pt x="780" y="756"/>
                    <a:pt x="1026" y="644"/>
                    <a:pt x="1161" y="456"/>
                  </a:cubicBezTo>
                  <a:cubicBezTo>
                    <a:pt x="1234" y="353"/>
                    <a:pt x="1276" y="228"/>
                    <a:pt x="1295" y="62"/>
                  </a:cubicBezTo>
                  <a:cubicBezTo>
                    <a:pt x="1295" y="52"/>
                    <a:pt x="1298" y="43"/>
                    <a:pt x="1298" y="33"/>
                  </a:cubicBezTo>
                  <a:cubicBezTo>
                    <a:pt x="1300" y="16"/>
                    <a:pt x="1285" y="1"/>
                    <a:pt x="1268" y="1"/>
                  </a:cubicBezTo>
                  <a:lnTo>
                    <a:pt x="1263" y="1"/>
                  </a:lnTo>
                  <a:cubicBezTo>
                    <a:pt x="1262" y="1"/>
                    <a:pt x="1261"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15;p58">
              <a:extLst>
                <a:ext uri="{FF2B5EF4-FFF2-40B4-BE49-F238E27FC236}">
                  <a16:creationId xmlns:a16="http://schemas.microsoft.com/office/drawing/2014/main" id="{788E1D8A-2151-4DBE-A1F8-D6E78F7BAE67}"/>
                </a:ext>
              </a:extLst>
            </p:cNvPr>
            <p:cNvSpPr/>
            <p:nvPr/>
          </p:nvSpPr>
          <p:spPr>
            <a:xfrm>
              <a:off x="998881" y="2549404"/>
              <a:ext cx="44884" cy="53798"/>
            </a:xfrm>
            <a:custGeom>
              <a:avLst/>
              <a:gdLst/>
              <a:ahLst/>
              <a:cxnLst/>
              <a:rect l="l" t="t" r="r" b="b"/>
              <a:pathLst>
                <a:path w="428" h="513" extrusionOk="0">
                  <a:moveTo>
                    <a:pt x="57" y="1"/>
                  </a:moveTo>
                  <a:cubicBezTo>
                    <a:pt x="0" y="1"/>
                    <a:pt x="12" y="108"/>
                    <a:pt x="12" y="146"/>
                  </a:cubicBezTo>
                  <a:cubicBezTo>
                    <a:pt x="12" y="351"/>
                    <a:pt x="102" y="512"/>
                    <a:pt x="219" y="512"/>
                  </a:cubicBezTo>
                  <a:cubicBezTo>
                    <a:pt x="334" y="512"/>
                    <a:pt x="425" y="351"/>
                    <a:pt x="427" y="148"/>
                  </a:cubicBezTo>
                  <a:cubicBezTo>
                    <a:pt x="427" y="131"/>
                    <a:pt x="412" y="116"/>
                    <a:pt x="395" y="116"/>
                  </a:cubicBezTo>
                  <a:cubicBezTo>
                    <a:pt x="378" y="116"/>
                    <a:pt x="371" y="131"/>
                    <a:pt x="351" y="131"/>
                  </a:cubicBezTo>
                  <a:cubicBezTo>
                    <a:pt x="332" y="128"/>
                    <a:pt x="312" y="121"/>
                    <a:pt x="293" y="111"/>
                  </a:cubicBezTo>
                  <a:cubicBezTo>
                    <a:pt x="229" y="80"/>
                    <a:pt x="163" y="45"/>
                    <a:pt x="100" y="14"/>
                  </a:cubicBezTo>
                  <a:cubicBezTo>
                    <a:pt x="87" y="6"/>
                    <a:pt x="75" y="4"/>
                    <a:pt x="63" y="1"/>
                  </a:cubicBezTo>
                  <a:cubicBezTo>
                    <a:pt x="61" y="1"/>
                    <a:pt x="59"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16;p58">
              <a:extLst>
                <a:ext uri="{FF2B5EF4-FFF2-40B4-BE49-F238E27FC236}">
                  <a16:creationId xmlns:a16="http://schemas.microsoft.com/office/drawing/2014/main" id="{1857299C-DC84-8E83-942E-645046E7A926}"/>
                </a:ext>
              </a:extLst>
            </p:cNvPr>
            <p:cNvSpPr/>
            <p:nvPr/>
          </p:nvSpPr>
          <p:spPr>
            <a:xfrm>
              <a:off x="946446" y="2540909"/>
              <a:ext cx="143357" cy="63027"/>
            </a:xfrm>
            <a:custGeom>
              <a:avLst/>
              <a:gdLst/>
              <a:ahLst/>
              <a:cxnLst/>
              <a:rect l="l" t="t" r="r" b="b"/>
              <a:pathLst>
                <a:path w="1367" h="601" extrusionOk="0">
                  <a:moveTo>
                    <a:pt x="127" y="0"/>
                  </a:moveTo>
                  <a:cubicBezTo>
                    <a:pt x="104" y="0"/>
                    <a:pt x="80" y="1"/>
                    <a:pt x="57" y="2"/>
                  </a:cubicBezTo>
                  <a:lnTo>
                    <a:pt x="30" y="2"/>
                  </a:lnTo>
                  <a:cubicBezTo>
                    <a:pt x="13" y="4"/>
                    <a:pt x="1" y="19"/>
                    <a:pt x="3" y="36"/>
                  </a:cubicBezTo>
                  <a:cubicBezTo>
                    <a:pt x="1" y="51"/>
                    <a:pt x="13" y="63"/>
                    <a:pt x="28" y="65"/>
                  </a:cubicBezTo>
                  <a:lnTo>
                    <a:pt x="91" y="65"/>
                  </a:lnTo>
                  <a:cubicBezTo>
                    <a:pt x="107" y="65"/>
                    <a:pt x="122" y="64"/>
                    <a:pt x="138" y="64"/>
                  </a:cubicBezTo>
                  <a:cubicBezTo>
                    <a:pt x="276" y="64"/>
                    <a:pt x="414" y="84"/>
                    <a:pt x="548" y="121"/>
                  </a:cubicBezTo>
                  <a:cubicBezTo>
                    <a:pt x="578" y="129"/>
                    <a:pt x="604" y="139"/>
                    <a:pt x="631" y="146"/>
                  </a:cubicBezTo>
                  <a:cubicBezTo>
                    <a:pt x="688" y="165"/>
                    <a:pt x="741" y="187"/>
                    <a:pt x="795" y="212"/>
                  </a:cubicBezTo>
                  <a:cubicBezTo>
                    <a:pt x="824" y="224"/>
                    <a:pt x="854" y="239"/>
                    <a:pt x="881" y="253"/>
                  </a:cubicBezTo>
                  <a:cubicBezTo>
                    <a:pt x="1015" y="327"/>
                    <a:pt x="1137" y="417"/>
                    <a:pt x="1245" y="522"/>
                  </a:cubicBezTo>
                  <a:lnTo>
                    <a:pt x="1267" y="544"/>
                  </a:lnTo>
                  <a:cubicBezTo>
                    <a:pt x="1274" y="552"/>
                    <a:pt x="1281" y="559"/>
                    <a:pt x="1289" y="566"/>
                  </a:cubicBezTo>
                  <a:cubicBezTo>
                    <a:pt x="1296" y="574"/>
                    <a:pt x="1301" y="581"/>
                    <a:pt x="1308" y="588"/>
                  </a:cubicBezTo>
                  <a:cubicBezTo>
                    <a:pt x="1316" y="596"/>
                    <a:pt x="1323" y="600"/>
                    <a:pt x="1333" y="600"/>
                  </a:cubicBezTo>
                  <a:cubicBezTo>
                    <a:pt x="1340" y="600"/>
                    <a:pt x="1347" y="596"/>
                    <a:pt x="1352" y="591"/>
                  </a:cubicBezTo>
                  <a:cubicBezTo>
                    <a:pt x="1364" y="581"/>
                    <a:pt x="1367" y="561"/>
                    <a:pt x="1355" y="547"/>
                  </a:cubicBezTo>
                  <a:cubicBezTo>
                    <a:pt x="1340" y="530"/>
                    <a:pt x="1325" y="515"/>
                    <a:pt x="1311" y="500"/>
                  </a:cubicBezTo>
                  <a:lnTo>
                    <a:pt x="1308" y="498"/>
                  </a:lnTo>
                  <a:cubicBezTo>
                    <a:pt x="1191" y="378"/>
                    <a:pt x="1059" y="278"/>
                    <a:pt x="912" y="200"/>
                  </a:cubicBezTo>
                  <a:cubicBezTo>
                    <a:pt x="883" y="185"/>
                    <a:pt x="854" y="168"/>
                    <a:pt x="822" y="156"/>
                  </a:cubicBezTo>
                  <a:cubicBezTo>
                    <a:pt x="766" y="129"/>
                    <a:pt x="710" y="107"/>
                    <a:pt x="651" y="87"/>
                  </a:cubicBezTo>
                  <a:cubicBezTo>
                    <a:pt x="624" y="77"/>
                    <a:pt x="595" y="70"/>
                    <a:pt x="565" y="60"/>
                  </a:cubicBezTo>
                  <a:cubicBezTo>
                    <a:pt x="422" y="20"/>
                    <a:pt x="275" y="0"/>
                    <a:pt x="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17;p58">
              <a:extLst>
                <a:ext uri="{FF2B5EF4-FFF2-40B4-BE49-F238E27FC236}">
                  <a16:creationId xmlns:a16="http://schemas.microsoft.com/office/drawing/2014/main" id="{CAD6BE27-0482-DD84-3786-C014404C2F6D}"/>
                </a:ext>
              </a:extLst>
            </p:cNvPr>
            <p:cNvSpPr/>
            <p:nvPr/>
          </p:nvSpPr>
          <p:spPr>
            <a:xfrm>
              <a:off x="948754" y="2541329"/>
              <a:ext cx="136226" cy="79282"/>
            </a:xfrm>
            <a:custGeom>
              <a:avLst/>
              <a:gdLst/>
              <a:ahLst/>
              <a:cxnLst/>
              <a:rect l="l" t="t" r="r" b="b"/>
              <a:pathLst>
                <a:path w="1299" h="756" extrusionOk="0">
                  <a:moveTo>
                    <a:pt x="30" y="0"/>
                  </a:moveTo>
                  <a:cubicBezTo>
                    <a:pt x="13" y="0"/>
                    <a:pt x="1" y="17"/>
                    <a:pt x="1" y="34"/>
                  </a:cubicBezTo>
                  <a:cubicBezTo>
                    <a:pt x="3" y="44"/>
                    <a:pt x="3" y="54"/>
                    <a:pt x="6" y="64"/>
                  </a:cubicBezTo>
                  <a:cubicBezTo>
                    <a:pt x="25" y="227"/>
                    <a:pt x="67" y="354"/>
                    <a:pt x="140" y="455"/>
                  </a:cubicBezTo>
                  <a:cubicBezTo>
                    <a:pt x="275" y="643"/>
                    <a:pt x="519" y="755"/>
                    <a:pt x="773" y="755"/>
                  </a:cubicBezTo>
                  <a:cubicBezTo>
                    <a:pt x="851" y="755"/>
                    <a:pt x="925" y="745"/>
                    <a:pt x="998" y="723"/>
                  </a:cubicBezTo>
                  <a:cubicBezTo>
                    <a:pt x="1076" y="706"/>
                    <a:pt x="1147" y="670"/>
                    <a:pt x="1211" y="621"/>
                  </a:cubicBezTo>
                  <a:cubicBezTo>
                    <a:pt x="1230" y="604"/>
                    <a:pt x="1250" y="584"/>
                    <a:pt x="1267" y="562"/>
                  </a:cubicBezTo>
                  <a:cubicBezTo>
                    <a:pt x="1272" y="557"/>
                    <a:pt x="1277" y="552"/>
                    <a:pt x="1279" y="548"/>
                  </a:cubicBezTo>
                  <a:lnTo>
                    <a:pt x="1289" y="538"/>
                  </a:lnTo>
                  <a:cubicBezTo>
                    <a:pt x="1299" y="526"/>
                    <a:pt x="1299" y="506"/>
                    <a:pt x="1286" y="496"/>
                  </a:cubicBezTo>
                  <a:lnTo>
                    <a:pt x="1286" y="494"/>
                  </a:lnTo>
                  <a:cubicBezTo>
                    <a:pt x="1280" y="488"/>
                    <a:pt x="1273" y="486"/>
                    <a:pt x="1266" y="486"/>
                  </a:cubicBezTo>
                  <a:cubicBezTo>
                    <a:pt x="1257" y="486"/>
                    <a:pt x="1249" y="489"/>
                    <a:pt x="1242" y="496"/>
                  </a:cubicBezTo>
                  <a:lnTo>
                    <a:pt x="1233" y="506"/>
                  </a:lnTo>
                  <a:cubicBezTo>
                    <a:pt x="1230" y="511"/>
                    <a:pt x="1225" y="513"/>
                    <a:pt x="1223" y="518"/>
                  </a:cubicBezTo>
                  <a:cubicBezTo>
                    <a:pt x="1206" y="538"/>
                    <a:pt x="1189" y="557"/>
                    <a:pt x="1169" y="574"/>
                  </a:cubicBezTo>
                  <a:cubicBezTo>
                    <a:pt x="1113" y="618"/>
                    <a:pt x="1049" y="650"/>
                    <a:pt x="981" y="665"/>
                  </a:cubicBezTo>
                  <a:cubicBezTo>
                    <a:pt x="912" y="684"/>
                    <a:pt x="842" y="693"/>
                    <a:pt x="772" y="693"/>
                  </a:cubicBezTo>
                  <a:cubicBezTo>
                    <a:pt x="539" y="693"/>
                    <a:pt x="313" y="591"/>
                    <a:pt x="189" y="418"/>
                  </a:cubicBezTo>
                  <a:cubicBezTo>
                    <a:pt x="126" y="328"/>
                    <a:pt x="86" y="213"/>
                    <a:pt x="67" y="61"/>
                  </a:cubicBezTo>
                  <a:cubicBezTo>
                    <a:pt x="67" y="51"/>
                    <a:pt x="64" y="39"/>
                    <a:pt x="64" y="27"/>
                  </a:cubicBezTo>
                  <a:cubicBezTo>
                    <a:pt x="62" y="12"/>
                    <a:pt x="50"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18;p58">
              <a:extLst>
                <a:ext uri="{FF2B5EF4-FFF2-40B4-BE49-F238E27FC236}">
                  <a16:creationId xmlns:a16="http://schemas.microsoft.com/office/drawing/2014/main" id="{15A7FBA3-6D1D-E870-C51F-A9211C55FE40}"/>
                </a:ext>
              </a:extLst>
            </p:cNvPr>
            <p:cNvSpPr/>
            <p:nvPr/>
          </p:nvSpPr>
          <p:spPr>
            <a:xfrm>
              <a:off x="1102806" y="2645883"/>
              <a:ext cx="77499" cy="56735"/>
            </a:xfrm>
            <a:custGeom>
              <a:avLst/>
              <a:gdLst/>
              <a:ahLst/>
              <a:cxnLst/>
              <a:rect l="l" t="t" r="r" b="b"/>
              <a:pathLst>
                <a:path w="739" h="541" extrusionOk="0">
                  <a:moveTo>
                    <a:pt x="504" y="1"/>
                  </a:moveTo>
                  <a:cubicBezTo>
                    <a:pt x="492" y="1"/>
                    <a:pt x="480" y="1"/>
                    <a:pt x="467" y="3"/>
                  </a:cubicBezTo>
                  <a:cubicBezTo>
                    <a:pt x="453" y="5"/>
                    <a:pt x="440" y="5"/>
                    <a:pt x="428" y="5"/>
                  </a:cubicBezTo>
                  <a:lnTo>
                    <a:pt x="384" y="5"/>
                  </a:lnTo>
                  <a:cubicBezTo>
                    <a:pt x="371" y="4"/>
                    <a:pt x="358" y="3"/>
                    <a:pt x="345" y="3"/>
                  </a:cubicBezTo>
                  <a:cubicBezTo>
                    <a:pt x="332" y="3"/>
                    <a:pt x="319" y="4"/>
                    <a:pt x="306" y="5"/>
                  </a:cubicBezTo>
                  <a:lnTo>
                    <a:pt x="260" y="5"/>
                  </a:lnTo>
                  <a:cubicBezTo>
                    <a:pt x="250" y="4"/>
                    <a:pt x="239" y="3"/>
                    <a:pt x="229" y="3"/>
                  </a:cubicBezTo>
                  <a:cubicBezTo>
                    <a:pt x="218" y="3"/>
                    <a:pt x="207" y="4"/>
                    <a:pt x="196" y="5"/>
                  </a:cubicBezTo>
                  <a:cubicBezTo>
                    <a:pt x="98" y="17"/>
                    <a:pt x="35" y="54"/>
                    <a:pt x="13" y="113"/>
                  </a:cubicBezTo>
                  <a:cubicBezTo>
                    <a:pt x="1" y="154"/>
                    <a:pt x="5" y="201"/>
                    <a:pt x="32" y="235"/>
                  </a:cubicBezTo>
                  <a:cubicBezTo>
                    <a:pt x="54" y="260"/>
                    <a:pt x="84" y="275"/>
                    <a:pt x="118" y="275"/>
                  </a:cubicBezTo>
                  <a:cubicBezTo>
                    <a:pt x="123" y="275"/>
                    <a:pt x="128" y="274"/>
                    <a:pt x="133" y="274"/>
                  </a:cubicBezTo>
                  <a:lnTo>
                    <a:pt x="155" y="274"/>
                  </a:lnTo>
                  <a:cubicBezTo>
                    <a:pt x="191" y="279"/>
                    <a:pt x="223" y="298"/>
                    <a:pt x="243" y="328"/>
                  </a:cubicBezTo>
                  <a:cubicBezTo>
                    <a:pt x="255" y="350"/>
                    <a:pt x="260" y="372"/>
                    <a:pt x="262" y="396"/>
                  </a:cubicBezTo>
                  <a:cubicBezTo>
                    <a:pt x="264" y="416"/>
                    <a:pt x="269" y="435"/>
                    <a:pt x="274" y="455"/>
                  </a:cubicBezTo>
                  <a:cubicBezTo>
                    <a:pt x="282" y="474"/>
                    <a:pt x="289" y="491"/>
                    <a:pt x="301" y="506"/>
                  </a:cubicBezTo>
                  <a:cubicBezTo>
                    <a:pt x="316" y="526"/>
                    <a:pt x="338" y="538"/>
                    <a:pt x="362" y="540"/>
                  </a:cubicBezTo>
                  <a:lnTo>
                    <a:pt x="365" y="540"/>
                  </a:lnTo>
                  <a:cubicBezTo>
                    <a:pt x="448" y="540"/>
                    <a:pt x="477" y="428"/>
                    <a:pt x="497" y="362"/>
                  </a:cubicBezTo>
                  <a:lnTo>
                    <a:pt x="504" y="340"/>
                  </a:lnTo>
                  <a:cubicBezTo>
                    <a:pt x="509" y="320"/>
                    <a:pt x="514" y="301"/>
                    <a:pt x="526" y="293"/>
                  </a:cubicBezTo>
                  <a:cubicBezTo>
                    <a:pt x="536" y="291"/>
                    <a:pt x="543" y="289"/>
                    <a:pt x="553" y="289"/>
                  </a:cubicBezTo>
                  <a:cubicBezTo>
                    <a:pt x="619" y="279"/>
                    <a:pt x="690" y="264"/>
                    <a:pt x="719" y="213"/>
                  </a:cubicBezTo>
                  <a:cubicBezTo>
                    <a:pt x="736" y="181"/>
                    <a:pt x="739" y="144"/>
                    <a:pt x="724" y="110"/>
                  </a:cubicBezTo>
                  <a:cubicBezTo>
                    <a:pt x="704" y="51"/>
                    <a:pt x="641" y="15"/>
                    <a:pt x="541" y="3"/>
                  </a:cubicBezTo>
                  <a:cubicBezTo>
                    <a:pt x="528" y="1"/>
                    <a:pt x="516" y="1"/>
                    <a:pt x="5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19;p58">
              <a:extLst>
                <a:ext uri="{FF2B5EF4-FFF2-40B4-BE49-F238E27FC236}">
                  <a16:creationId xmlns:a16="http://schemas.microsoft.com/office/drawing/2014/main" id="{77156B0E-D30C-BEFA-E15A-87EEDC3C4BBB}"/>
                </a:ext>
              </a:extLst>
            </p:cNvPr>
            <p:cNvSpPr/>
            <p:nvPr/>
          </p:nvSpPr>
          <p:spPr>
            <a:xfrm>
              <a:off x="1138986" y="2695906"/>
              <a:ext cx="6502" cy="47401"/>
            </a:xfrm>
            <a:custGeom>
              <a:avLst/>
              <a:gdLst/>
              <a:ahLst/>
              <a:cxnLst/>
              <a:rect l="l" t="t" r="r" b="b"/>
              <a:pathLst>
                <a:path w="62" h="452" extrusionOk="0">
                  <a:moveTo>
                    <a:pt x="31" y="0"/>
                  </a:moveTo>
                  <a:cubicBezTo>
                    <a:pt x="15" y="0"/>
                    <a:pt x="0" y="11"/>
                    <a:pt x="0" y="31"/>
                  </a:cubicBezTo>
                  <a:lnTo>
                    <a:pt x="0" y="420"/>
                  </a:lnTo>
                  <a:cubicBezTo>
                    <a:pt x="0" y="437"/>
                    <a:pt x="15" y="452"/>
                    <a:pt x="32" y="452"/>
                  </a:cubicBezTo>
                  <a:cubicBezTo>
                    <a:pt x="49" y="452"/>
                    <a:pt x="61" y="437"/>
                    <a:pt x="61" y="420"/>
                  </a:cubicBezTo>
                  <a:lnTo>
                    <a:pt x="61" y="31"/>
                  </a:lnTo>
                  <a:cubicBezTo>
                    <a:pt x="61" y="11"/>
                    <a:pt x="46" y="0"/>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20;p58">
              <a:extLst>
                <a:ext uri="{FF2B5EF4-FFF2-40B4-BE49-F238E27FC236}">
                  <a16:creationId xmlns:a16="http://schemas.microsoft.com/office/drawing/2014/main" id="{C0D9F7FA-CC4D-E182-E162-E7D65BB29D8A}"/>
                </a:ext>
              </a:extLst>
            </p:cNvPr>
            <p:cNvSpPr/>
            <p:nvPr/>
          </p:nvSpPr>
          <p:spPr>
            <a:xfrm>
              <a:off x="1107421" y="2737329"/>
              <a:ext cx="69214" cy="23386"/>
            </a:xfrm>
            <a:custGeom>
              <a:avLst/>
              <a:gdLst/>
              <a:ahLst/>
              <a:cxnLst/>
              <a:rect l="l" t="t" r="r" b="b"/>
              <a:pathLst>
                <a:path w="660" h="223" extrusionOk="0">
                  <a:moveTo>
                    <a:pt x="338" y="1"/>
                  </a:moveTo>
                  <a:cubicBezTo>
                    <a:pt x="321" y="1"/>
                    <a:pt x="306" y="5"/>
                    <a:pt x="291" y="18"/>
                  </a:cubicBezTo>
                  <a:cubicBezTo>
                    <a:pt x="211" y="76"/>
                    <a:pt x="120" y="125"/>
                    <a:pt x="25" y="162"/>
                  </a:cubicBezTo>
                  <a:cubicBezTo>
                    <a:pt x="8" y="167"/>
                    <a:pt x="1" y="186"/>
                    <a:pt x="5" y="201"/>
                  </a:cubicBezTo>
                  <a:cubicBezTo>
                    <a:pt x="10" y="213"/>
                    <a:pt x="23" y="221"/>
                    <a:pt x="35" y="223"/>
                  </a:cubicBezTo>
                  <a:cubicBezTo>
                    <a:pt x="37" y="223"/>
                    <a:pt x="42" y="221"/>
                    <a:pt x="45" y="221"/>
                  </a:cubicBezTo>
                  <a:cubicBezTo>
                    <a:pt x="145" y="181"/>
                    <a:pt x="240" y="130"/>
                    <a:pt x="328" y="67"/>
                  </a:cubicBezTo>
                  <a:cubicBezTo>
                    <a:pt x="330" y="64"/>
                    <a:pt x="335" y="64"/>
                    <a:pt x="340" y="64"/>
                  </a:cubicBezTo>
                  <a:lnTo>
                    <a:pt x="599" y="208"/>
                  </a:lnTo>
                  <a:cubicBezTo>
                    <a:pt x="605" y="212"/>
                    <a:pt x="611" y="213"/>
                    <a:pt x="617" y="213"/>
                  </a:cubicBezTo>
                  <a:cubicBezTo>
                    <a:pt x="644" y="213"/>
                    <a:pt x="660" y="173"/>
                    <a:pt x="631" y="155"/>
                  </a:cubicBezTo>
                  <a:lnTo>
                    <a:pt x="370" y="10"/>
                  </a:lnTo>
                  <a:cubicBezTo>
                    <a:pt x="360" y="5"/>
                    <a:pt x="350"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21;p58">
              <a:extLst>
                <a:ext uri="{FF2B5EF4-FFF2-40B4-BE49-F238E27FC236}">
                  <a16:creationId xmlns:a16="http://schemas.microsoft.com/office/drawing/2014/main" id="{04ADE037-ADD0-950B-9F14-150987831964}"/>
                </a:ext>
              </a:extLst>
            </p:cNvPr>
            <p:cNvSpPr/>
            <p:nvPr/>
          </p:nvSpPr>
          <p:spPr>
            <a:xfrm>
              <a:off x="1134896" y="2884251"/>
              <a:ext cx="6502" cy="64076"/>
            </a:xfrm>
            <a:custGeom>
              <a:avLst/>
              <a:gdLst/>
              <a:ahLst/>
              <a:cxnLst/>
              <a:rect l="l" t="t" r="r" b="b"/>
              <a:pathLst>
                <a:path w="62" h="611" extrusionOk="0">
                  <a:moveTo>
                    <a:pt x="31" y="0"/>
                  </a:moveTo>
                  <a:cubicBezTo>
                    <a:pt x="15" y="0"/>
                    <a:pt x="0" y="11"/>
                    <a:pt x="0" y="32"/>
                  </a:cubicBezTo>
                  <a:lnTo>
                    <a:pt x="0" y="581"/>
                  </a:lnTo>
                  <a:cubicBezTo>
                    <a:pt x="0" y="596"/>
                    <a:pt x="12" y="611"/>
                    <a:pt x="29" y="611"/>
                  </a:cubicBezTo>
                  <a:cubicBezTo>
                    <a:pt x="46" y="611"/>
                    <a:pt x="61" y="596"/>
                    <a:pt x="61" y="581"/>
                  </a:cubicBezTo>
                  <a:lnTo>
                    <a:pt x="61" y="32"/>
                  </a:lnTo>
                  <a:cubicBezTo>
                    <a:pt x="61" y="11"/>
                    <a:pt x="46" y="0"/>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22;p58">
              <a:extLst>
                <a:ext uri="{FF2B5EF4-FFF2-40B4-BE49-F238E27FC236}">
                  <a16:creationId xmlns:a16="http://schemas.microsoft.com/office/drawing/2014/main" id="{8D62469A-BE07-B961-3E54-0442B71FC9D1}"/>
                </a:ext>
              </a:extLst>
            </p:cNvPr>
            <p:cNvSpPr/>
            <p:nvPr/>
          </p:nvSpPr>
          <p:spPr>
            <a:xfrm>
              <a:off x="1083091" y="2942873"/>
              <a:ext cx="118188" cy="107282"/>
            </a:xfrm>
            <a:custGeom>
              <a:avLst/>
              <a:gdLst/>
              <a:ahLst/>
              <a:cxnLst/>
              <a:rect l="l" t="t" r="r" b="b"/>
              <a:pathLst>
                <a:path w="1127" h="1023" extrusionOk="0">
                  <a:moveTo>
                    <a:pt x="517" y="0"/>
                  </a:moveTo>
                  <a:cubicBezTo>
                    <a:pt x="233" y="0"/>
                    <a:pt x="0" y="228"/>
                    <a:pt x="0" y="511"/>
                  </a:cubicBezTo>
                  <a:cubicBezTo>
                    <a:pt x="0" y="795"/>
                    <a:pt x="230" y="1022"/>
                    <a:pt x="512" y="1022"/>
                  </a:cubicBezTo>
                  <a:cubicBezTo>
                    <a:pt x="517" y="1022"/>
                    <a:pt x="521" y="1022"/>
                    <a:pt x="526" y="1022"/>
                  </a:cubicBezTo>
                  <a:cubicBezTo>
                    <a:pt x="531" y="1023"/>
                    <a:pt x="536" y="1023"/>
                    <a:pt x="541" y="1023"/>
                  </a:cubicBezTo>
                  <a:cubicBezTo>
                    <a:pt x="554" y="1023"/>
                    <a:pt x="568" y="1021"/>
                    <a:pt x="582" y="1020"/>
                  </a:cubicBezTo>
                  <a:cubicBezTo>
                    <a:pt x="597" y="1020"/>
                    <a:pt x="614" y="1017"/>
                    <a:pt x="628" y="1012"/>
                  </a:cubicBezTo>
                  <a:cubicBezTo>
                    <a:pt x="646" y="1010"/>
                    <a:pt x="660" y="1005"/>
                    <a:pt x="677" y="1000"/>
                  </a:cubicBezTo>
                  <a:cubicBezTo>
                    <a:pt x="707" y="990"/>
                    <a:pt x="736" y="978"/>
                    <a:pt x="763" y="963"/>
                  </a:cubicBezTo>
                  <a:cubicBezTo>
                    <a:pt x="1127" y="773"/>
                    <a:pt x="1127" y="252"/>
                    <a:pt x="763" y="62"/>
                  </a:cubicBezTo>
                  <a:cubicBezTo>
                    <a:pt x="738" y="47"/>
                    <a:pt x="714" y="37"/>
                    <a:pt x="687" y="27"/>
                  </a:cubicBezTo>
                  <a:cubicBezTo>
                    <a:pt x="668" y="20"/>
                    <a:pt x="646" y="15"/>
                    <a:pt x="626" y="10"/>
                  </a:cubicBezTo>
                  <a:cubicBezTo>
                    <a:pt x="611" y="8"/>
                    <a:pt x="597" y="5"/>
                    <a:pt x="582" y="5"/>
                  </a:cubicBezTo>
                  <a:cubicBezTo>
                    <a:pt x="562" y="3"/>
                    <a:pt x="543" y="0"/>
                    <a:pt x="526" y="0"/>
                  </a:cubicBezTo>
                  <a:cubicBezTo>
                    <a:pt x="523" y="0"/>
                    <a:pt x="520" y="0"/>
                    <a:pt x="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23;p58">
              <a:extLst>
                <a:ext uri="{FF2B5EF4-FFF2-40B4-BE49-F238E27FC236}">
                  <a16:creationId xmlns:a16="http://schemas.microsoft.com/office/drawing/2014/main" id="{5707A074-4397-8279-1482-D834394CD8A0}"/>
                </a:ext>
              </a:extLst>
            </p:cNvPr>
            <p:cNvSpPr/>
            <p:nvPr/>
          </p:nvSpPr>
          <p:spPr>
            <a:xfrm>
              <a:off x="1083091" y="2942873"/>
              <a:ext cx="80016" cy="107282"/>
            </a:xfrm>
            <a:custGeom>
              <a:avLst/>
              <a:gdLst/>
              <a:ahLst/>
              <a:cxnLst/>
              <a:rect l="l" t="t" r="r" b="b"/>
              <a:pathLst>
                <a:path w="763" h="1023" extrusionOk="0">
                  <a:moveTo>
                    <a:pt x="517" y="0"/>
                  </a:moveTo>
                  <a:cubicBezTo>
                    <a:pt x="233" y="0"/>
                    <a:pt x="0" y="228"/>
                    <a:pt x="0" y="511"/>
                  </a:cubicBezTo>
                  <a:cubicBezTo>
                    <a:pt x="0" y="795"/>
                    <a:pt x="230" y="1022"/>
                    <a:pt x="512" y="1022"/>
                  </a:cubicBezTo>
                  <a:cubicBezTo>
                    <a:pt x="517" y="1022"/>
                    <a:pt x="521" y="1022"/>
                    <a:pt x="526" y="1022"/>
                  </a:cubicBezTo>
                  <a:cubicBezTo>
                    <a:pt x="531" y="1023"/>
                    <a:pt x="536" y="1023"/>
                    <a:pt x="541" y="1023"/>
                  </a:cubicBezTo>
                  <a:cubicBezTo>
                    <a:pt x="554" y="1023"/>
                    <a:pt x="568" y="1021"/>
                    <a:pt x="582" y="1020"/>
                  </a:cubicBezTo>
                  <a:cubicBezTo>
                    <a:pt x="597" y="1020"/>
                    <a:pt x="614" y="1017"/>
                    <a:pt x="628" y="1012"/>
                  </a:cubicBezTo>
                  <a:cubicBezTo>
                    <a:pt x="646" y="1010"/>
                    <a:pt x="660" y="1005"/>
                    <a:pt x="677" y="1000"/>
                  </a:cubicBezTo>
                  <a:cubicBezTo>
                    <a:pt x="707" y="990"/>
                    <a:pt x="736" y="978"/>
                    <a:pt x="763" y="963"/>
                  </a:cubicBezTo>
                  <a:lnTo>
                    <a:pt x="687" y="939"/>
                  </a:lnTo>
                  <a:cubicBezTo>
                    <a:pt x="682" y="936"/>
                    <a:pt x="680" y="936"/>
                    <a:pt x="677" y="934"/>
                  </a:cubicBezTo>
                  <a:cubicBezTo>
                    <a:pt x="281" y="792"/>
                    <a:pt x="281" y="233"/>
                    <a:pt x="677" y="91"/>
                  </a:cubicBezTo>
                  <a:cubicBezTo>
                    <a:pt x="680" y="88"/>
                    <a:pt x="682" y="86"/>
                    <a:pt x="687" y="86"/>
                  </a:cubicBezTo>
                  <a:lnTo>
                    <a:pt x="763" y="62"/>
                  </a:lnTo>
                  <a:cubicBezTo>
                    <a:pt x="738" y="47"/>
                    <a:pt x="714" y="37"/>
                    <a:pt x="687" y="27"/>
                  </a:cubicBezTo>
                  <a:cubicBezTo>
                    <a:pt x="668" y="20"/>
                    <a:pt x="646" y="15"/>
                    <a:pt x="626" y="10"/>
                  </a:cubicBezTo>
                  <a:cubicBezTo>
                    <a:pt x="611" y="8"/>
                    <a:pt x="597" y="5"/>
                    <a:pt x="582" y="5"/>
                  </a:cubicBezTo>
                  <a:cubicBezTo>
                    <a:pt x="562" y="3"/>
                    <a:pt x="543" y="0"/>
                    <a:pt x="526" y="0"/>
                  </a:cubicBezTo>
                  <a:cubicBezTo>
                    <a:pt x="523" y="0"/>
                    <a:pt x="520" y="0"/>
                    <a:pt x="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24;p58">
              <a:extLst>
                <a:ext uri="{FF2B5EF4-FFF2-40B4-BE49-F238E27FC236}">
                  <a16:creationId xmlns:a16="http://schemas.microsoft.com/office/drawing/2014/main" id="{1D05EA79-5735-51B5-50E3-C5DCAB73F1F5}"/>
                </a:ext>
              </a:extLst>
            </p:cNvPr>
            <p:cNvSpPr/>
            <p:nvPr/>
          </p:nvSpPr>
          <p:spPr>
            <a:xfrm>
              <a:off x="1213758" y="3405975"/>
              <a:ext cx="71102" cy="673161"/>
            </a:xfrm>
            <a:custGeom>
              <a:avLst/>
              <a:gdLst/>
              <a:ahLst/>
              <a:cxnLst/>
              <a:rect l="l" t="t" r="r" b="b"/>
              <a:pathLst>
                <a:path w="678" h="6419" extrusionOk="0">
                  <a:moveTo>
                    <a:pt x="239" y="0"/>
                  </a:moveTo>
                  <a:cubicBezTo>
                    <a:pt x="238" y="0"/>
                    <a:pt x="237" y="0"/>
                    <a:pt x="235" y="0"/>
                  </a:cubicBezTo>
                  <a:cubicBezTo>
                    <a:pt x="218" y="5"/>
                    <a:pt x="206" y="20"/>
                    <a:pt x="208" y="37"/>
                  </a:cubicBezTo>
                  <a:cubicBezTo>
                    <a:pt x="441" y="1427"/>
                    <a:pt x="570" y="2830"/>
                    <a:pt x="597" y="4238"/>
                  </a:cubicBezTo>
                  <a:lnTo>
                    <a:pt x="599" y="4380"/>
                  </a:lnTo>
                  <a:cubicBezTo>
                    <a:pt x="607" y="4731"/>
                    <a:pt x="617" y="5091"/>
                    <a:pt x="536" y="5433"/>
                  </a:cubicBezTo>
                  <a:cubicBezTo>
                    <a:pt x="521" y="5499"/>
                    <a:pt x="499" y="5575"/>
                    <a:pt x="448" y="5621"/>
                  </a:cubicBezTo>
                  <a:cubicBezTo>
                    <a:pt x="406" y="5653"/>
                    <a:pt x="360" y="5677"/>
                    <a:pt x="311" y="5689"/>
                  </a:cubicBezTo>
                  <a:cubicBezTo>
                    <a:pt x="274" y="5702"/>
                    <a:pt x="238" y="5716"/>
                    <a:pt x="204" y="5736"/>
                  </a:cubicBezTo>
                  <a:cubicBezTo>
                    <a:pt x="89" y="5802"/>
                    <a:pt x="1" y="6002"/>
                    <a:pt x="10" y="6173"/>
                  </a:cubicBezTo>
                  <a:cubicBezTo>
                    <a:pt x="13" y="6212"/>
                    <a:pt x="20" y="6251"/>
                    <a:pt x="35" y="6286"/>
                  </a:cubicBezTo>
                  <a:cubicBezTo>
                    <a:pt x="52" y="6335"/>
                    <a:pt x="84" y="6379"/>
                    <a:pt x="128" y="6405"/>
                  </a:cubicBezTo>
                  <a:cubicBezTo>
                    <a:pt x="134" y="6410"/>
                    <a:pt x="150" y="6419"/>
                    <a:pt x="161" y="6419"/>
                  </a:cubicBezTo>
                  <a:cubicBezTo>
                    <a:pt x="163" y="6419"/>
                    <a:pt x="165" y="6418"/>
                    <a:pt x="167" y="6418"/>
                  </a:cubicBezTo>
                  <a:cubicBezTo>
                    <a:pt x="174" y="6413"/>
                    <a:pt x="160" y="6386"/>
                    <a:pt x="157" y="6379"/>
                  </a:cubicBezTo>
                  <a:cubicBezTo>
                    <a:pt x="142" y="6349"/>
                    <a:pt x="123" y="6322"/>
                    <a:pt x="108" y="6295"/>
                  </a:cubicBezTo>
                  <a:cubicBezTo>
                    <a:pt x="86" y="6256"/>
                    <a:pt x="74" y="6215"/>
                    <a:pt x="72" y="6171"/>
                  </a:cubicBezTo>
                  <a:cubicBezTo>
                    <a:pt x="64" y="6022"/>
                    <a:pt x="138" y="5843"/>
                    <a:pt x="233" y="5790"/>
                  </a:cubicBezTo>
                  <a:cubicBezTo>
                    <a:pt x="265" y="5772"/>
                    <a:pt x="299" y="5760"/>
                    <a:pt x="333" y="5748"/>
                  </a:cubicBezTo>
                  <a:cubicBezTo>
                    <a:pt x="389" y="5733"/>
                    <a:pt x="443" y="5704"/>
                    <a:pt x="489" y="5667"/>
                  </a:cubicBezTo>
                  <a:cubicBezTo>
                    <a:pt x="551" y="5611"/>
                    <a:pt x="577" y="5528"/>
                    <a:pt x="597" y="5447"/>
                  </a:cubicBezTo>
                  <a:cubicBezTo>
                    <a:pt x="678" y="5098"/>
                    <a:pt x="670" y="4731"/>
                    <a:pt x="661" y="4377"/>
                  </a:cubicBezTo>
                  <a:lnTo>
                    <a:pt x="658" y="4238"/>
                  </a:lnTo>
                  <a:cubicBezTo>
                    <a:pt x="631" y="2825"/>
                    <a:pt x="502" y="1418"/>
                    <a:pt x="270" y="27"/>
                  </a:cubicBezTo>
                  <a:cubicBezTo>
                    <a:pt x="267" y="12"/>
                    <a:pt x="253" y="0"/>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25;p58">
              <a:extLst>
                <a:ext uri="{FF2B5EF4-FFF2-40B4-BE49-F238E27FC236}">
                  <a16:creationId xmlns:a16="http://schemas.microsoft.com/office/drawing/2014/main" id="{B7E4B89D-3D51-E0AE-72BE-F10A92EE23B7}"/>
                </a:ext>
              </a:extLst>
            </p:cNvPr>
            <p:cNvSpPr/>
            <p:nvPr/>
          </p:nvSpPr>
          <p:spPr>
            <a:xfrm>
              <a:off x="1417728" y="3265031"/>
              <a:ext cx="122698" cy="596920"/>
            </a:xfrm>
            <a:custGeom>
              <a:avLst/>
              <a:gdLst/>
              <a:ahLst/>
              <a:cxnLst/>
              <a:rect l="l" t="t" r="r" b="b"/>
              <a:pathLst>
                <a:path w="1170" h="5692" extrusionOk="0">
                  <a:moveTo>
                    <a:pt x="1141" y="0"/>
                  </a:moveTo>
                  <a:cubicBezTo>
                    <a:pt x="1140" y="0"/>
                    <a:pt x="1139" y="0"/>
                    <a:pt x="1137" y="0"/>
                  </a:cubicBezTo>
                  <a:cubicBezTo>
                    <a:pt x="1120" y="0"/>
                    <a:pt x="1106" y="12"/>
                    <a:pt x="1106" y="30"/>
                  </a:cubicBezTo>
                  <a:cubicBezTo>
                    <a:pt x="1108" y="501"/>
                    <a:pt x="1108" y="985"/>
                    <a:pt x="1057" y="1462"/>
                  </a:cubicBezTo>
                  <a:cubicBezTo>
                    <a:pt x="964" y="2300"/>
                    <a:pt x="710" y="3123"/>
                    <a:pt x="463" y="3920"/>
                  </a:cubicBezTo>
                  <a:cubicBezTo>
                    <a:pt x="397" y="4138"/>
                    <a:pt x="328" y="4357"/>
                    <a:pt x="262" y="4577"/>
                  </a:cubicBezTo>
                  <a:cubicBezTo>
                    <a:pt x="199" y="4792"/>
                    <a:pt x="148" y="5012"/>
                    <a:pt x="86" y="5227"/>
                  </a:cubicBezTo>
                  <a:cubicBezTo>
                    <a:pt x="64" y="5311"/>
                    <a:pt x="42" y="5394"/>
                    <a:pt x="25" y="5479"/>
                  </a:cubicBezTo>
                  <a:cubicBezTo>
                    <a:pt x="18" y="5521"/>
                    <a:pt x="11" y="5562"/>
                    <a:pt x="6" y="5606"/>
                  </a:cubicBezTo>
                  <a:cubicBezTo>
                    <a:pt x="1" y="5623"/>
                    <a:pt x="1" y="5643"/>
                    <a:pt x="6" y="5662"/>
                  </a:cubicBezTo>
                  <a:cubicBezTo>
                    <a:pt x="11" y="5667"/>
                    <a:pt x="40" y="5684"/>
                    <a:pt x="40" y="5692"/>
                  </a:cubicBezTo>
                  <a:cubicBezTo>
                    <a:pt x="45" y="5667"/>
                    <a:pt x="50" y="5645"/>
                    <a:pt x="55" y="5621"/>
                  </a:cubicBezTo>
                  <a:cubicBezTo>
                    <a:pt x="79" y="5508"/>
                    <a:pt x="104" y="5399"/>
                    <a:pt x="130" y="5291"/>
                  </a:cubicBezTo>
                  <a:cubicBezTo>
                    <a:pt x="243" y="4836"/>
                    <a:pt x="385" y="4379"/>
                    <a:pt x="521" y="3937"/>
                  </a:cubicBezTo>
                  <a:cubicBezTo>
                    <a:pt x="771" y="3138"/>
                    <a:pt x="1025" y="2312"/>
                    <a:pt x="1118" y="1467"/>
                  </a:cubicBezTo>
                  <a:cubicBezTo>
                    <a:pt x="1169" y="988"/>
                    <a:pt x="1169" y="501"/>
                    <a:pt x="1169" y="30"/>
                  </a:cubicBezTo>
                  <a:cubicBezTo>
                    <a:pt x="1167" y="14"/>
                    <a:pt x="1156"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26;p58">
              <a:extLst>
                <a:ext uri="{FF2B5EF4-FFF2-40B4-BE49-F238E27FC236}">
                  <a16:creationId xmlns:a16="http://schemas.microsoft.com/office/drawing/2014/main" id="{CDD56E00-AF77-A286-3A63-3860F22CDE9F}"/>
                </a:ext>
              </a:extLst>
            </p:cNvPr>
            <p:cNvSpPr/>
            <p:nvPr/>
          </p:nvSpPr>
          <p:spPr>
            <a:xfrm>
              <a:off x="1106372" y="4012748"/>
              <a:ext cx="34817" cy="67536"/>
            </a:xfrm>
            <a:custGeom>
              <a:avLst/>
              <a:gdLst/>
              <a:ahLst/>
              <a:cxnLst/>
              <a:rect l="l" t="t" r="r" b="b"/>
              <a:pathLst>
                <a:path w="332" h="644" extrusionOk="0">
                  <a:moveTo>
                    <a:pt x="287" y="1"/>
                  </a:moveTo>
                  <a:cubicBezTo>
                    <a:pt x="281" y="1"/>
                    <a:pt x="274" y="3"/>
                    <a:pt x="267" y="8"/>
                  </a:cubicBezTo>
                  <a:cubicBezTo>
                    <a:pt x="245" y="23"/>
                    <a:pt x="223" y="35"/>
                    <a:pt x="199" y="43"/>
                  </a:cubicBezTo>
                  <a:cubicBezTo>
                    <a:pt x="174" y="52"/>
                    <a:pt x="150" y="65"/>
                    <a:pt x="128" y="79"/>
                  </a:cubicBezTo>
                  <a:cubicBezTo>
                    <a:pt x="45" y="136"/>
                    <a:pt x="23" y="243"/>
                    <a:pt x="15" y="331"/>
                  </a:cubicBezTo>
                  <a:cubicBezTo>
                    <a:pt x="3" y="424"/>
                    <a:pt x="1" y="519"/>
                    <a:pt x="3" y="612"/>
                  </a:cubicBezTo>
                  <a:cubicBezTo>
                    <a:pt x="3" y="629"/>
                    <a:pt x="15" y="644"/>
                    <a:pt x="33" y="644"/>
                  </a:cubicBezTo>
                  <a:lnTo>
                    <a:pt x="33" y="641"/>
                  </a:lnTo>
                  <a:cubicBezTo>
                    <a:pt x="50" y="641"/>
                    <a:pt x="64" y="629"/>
                    <a:pt x="64" y="612"/>
                  </a:cubicBezTo>
                  <a:cubicBezTo>
                    <a:pt x="62" y="519"/>
                    <a:pt x="64" y="429"/>
                    <a:pt x="77" y="336"/>
                  </a:cubicBezTo>
                  <a:cubicBezTo>
                    <a:pt x="84" y="263"/>
                    <a:pt x="103" y="172"/>
                    <a:pt x="165" y="128"/>
                  </a:cubicBezTo>
                  <a:cubicBezTo>
                    <a:pt x="182" y="118"/>
                    <a:pt x="201" y="109"/>
                    <a:pt x="223" y="101"/>
                  </a:cubicBezTo>
                  <a:cubicBezTo>
                    <a:pt x="252" y="89"/>
                    <a:pt x="282" y="74"/>
                    <a:pt x="306" y="55"/>
                  </a:cubicBezTo>
                  <a:cubicBezTo>
                    <a:pt x="332" y="35"/>
                    <a:pt x="31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27;p58">
              <a:extLst>
                <a:ext uri="{FF2B5EF4-FFF2-40B4-BE49-F238E27FC236}">
                  <a16:creationId xmlns:a16="http://schemas.microsoft.com/office/drawing/2014/main" id="{1A4B8284-C9FC-D64A-B95B-DD8B17994438}"/>
                </a:ext>
              </a:extLst>
            </p:cNvPr>
            <p:cNvSpPr/>
            <p:nvPr/>
          </p:nvSpPr>
          <p:spPr>
            <a:xfrm>
              <a:off x="1157863" y="4015789"/>
              <a:ext cx="34712" cy="62712"/>
            </a:xfrm>
            <a:custGeom>
              <a:avLst/>
              <a:gdLst/>
              <a:ahLst/>
              <a:cxnLst/>
              <a:rect l="l" t="t" r="r" b="b"/>
              <a:pathLst>
                <a:path w="331" h="598" extrusionOk="0">
                  <a:moveTo>
                    <a:pt x="283" y="0"/>
                  </a:moveTo>
                  <a:cubicBezTo>
                    <a:pt x="281" y="0"/>
                    <a:pt x="278" y="1"/>
                    <a:pt x="275" y="1"/>
                  </a:cubicBezTo>
                  <a:cubicBezTo>
                    <a:pt x="196" y="26"/>
                    <a:pt x="106" y="55"/>
                    <a:pt x="52" y="131"/>
                  </a:cubicBezTo>
                  <a:cubicBezTo>
                    <a:pt x="1" y="207"/>
                    <a:pt x="3" y="307"/>
                    <a:pt x="3" y="378"/>
                  </a:cubicBezTo>
                  <a:lnTo>
                    <a:pt x="8" y="568"/>
                  </a:lnTo>
                  <a:cubicBezTo>
                    <a:pt x="8" y="586"/>
                    <a:pt x="23" y="598"/>
                    <a:pt x="40" y="598"/>
                  </a:cubicBezTo>
                  <a:cubicBezTo>
                    <a:pt x="57" y="598"/>
                    <a:pt x="69" y="586"/>
                    <a:pt x="69" y="568"/>
                  </a:cubicBezTo>
                  <a:lnTo>
                    <a:pt x="67" y="378"/>
                  </a:lnTo>
                  <a:cubicBezTo>
                    <a:pt x="65" y="295"/>
                    <a:pt x="65" y="226"/>
                    <a:pt x="104" y="168"/>
                  </a:cubicBezTo>
                  <a:cubicBezTo>
                    <a:pt x="145" y="109"/>
                    <a:pt x="223" y="85"/>
                    <a:pt x="292" y="63"/>
                  </a:cubicBezTo>
                  <a:cubicBezTo>
                    <a:pt x="330" y="53"/>
                    <a:pt x="318" y="0"/>
                    <a:pt x="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28;p58">
              <a:extLst>
                <a:ext uri="{FF2B5EF4-FFF2-40B4-BE49-F238E27FC236}">
                  <a16:creationId xmlns:a16="http://schemas.microsoft.com/office/drawing/2014/main" id="{25BE1F75-C214-C551-F535-99A75C529498}"/>
                </a:ext>
              </a:extLst>
            </p:cNvPr>
            <p:cNvSpPr/>
            <p:nvPr/>
          </p:nvSpPr>
          <p:spPr>
            <a:xfrm>
              <a:off x="1259376" y="4014845"/>
              <a:ext cx="40585" cy="64705"/>
            </a:xfrm>
            <a:custGeom>
              <a:avLst/>
              <a:gdLst/>
              <a:ahLst/>
              <a:cxnLst/>
              <a:rect l="l" t="t" r="r" b="b"/>
              <a:pathLst>
                <a:path w="387" h="617" extrusionOk="0">
                  <a:moveTo>
                    <a:pt x="352" y="0"/>
                  </a:moveTo>
                  <a:cubicBezTo>
                    <a:pt x="347" y="0"/>
                    <a:pt x="342" y="1"/>
                    <a:pt x="338" y="3"/>
                  </a:cubicBezTo>
                  <a:cubicBezTo>
                    <a:pt x="321" y="10"/>
                    <a:pt x="301" y="18"/>
                    <a:pt x="279" y="25"/>
                  </a:cubicBezTo>
                  <a:cubicBezTo>
                    <a:pt x="206" y="50"/>
                    <a:pt x="128" y="76"/>
                    <a:pt x="76" y="142"/>
                  </a:cubicBezTo>
                  <a:cubicBezTo>
                    <a:pt x="13" y="218"/>
                    <a:pt x="8" y="318"/>
                    <a:pt x="3" y="426"/>
                  </a:cubicBezTo>
                  <a:lnTo>
                    <a:pt x="1" y="602"/>
                  </a:lnTo>
                  <a:cubicBezTo>
                    <a:pt x="1" y="607"/>
                    <a:pt x="3" y="612"/>
                    <a:pt x="6" y="617"/>
                  </a:cubicBezTo>
                  <a:lnTo>
                    <a:pt x="59" y="617"/>
                  </a:lnTo>
                  <a:cubicBezTo>
                    <a:pt x="62" y="614"/>
                    <a:pt x="62" y="609"/>
                    <a:pt x="62" y="604"/>
                  </a:cubicBezTo>
                  <a:lnTo>
                    <a:pt x="64" y="428"/>
                  </a:lnTo>
                  <a:cubicBezTo>
                    <a:pt x="69" y="335"/>
                    <a:pt x="74" y="245"/>
                    <a:pt x="123" y="184"/>
                  </a:cubicBezTo>
                  <a:cubicBezTo>
                    <a:pt x="164" y="133"/>
                    <a:pt x="230" y="111"/>
                    <a:pt x="299" y="86"/>
                  </a:cubicBezTo>
                  <a:cubicBezTo>
                    <a:pt x="321" y="79"/>
                    <a:pt x="340" y="74"/>
                    <a:pt x="362" y="64"/>
                  </a:cubicBezTo>
                  <a:cubicBezTo>
                    <a:pt x="379" y="59"/>
                    <a:pt x="387" y="37"/>
                    <a:pt x="379" y="20"/>
                  </a:cubicBezTo>
                  <a:cubicBezTo>
                    <a:pt x="376" y="8"/>
                    <a:pt x="364"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29;p58">
              <a:extLst>
                <a:ext uri="{FF2B5EF4-FFF2-40B4-BE49-F238E27FC236}">
                  <a16:creationId xmlns:a16="http://schemas.microsoft.com/office/drawing/2014/main" id="{2D5E61EB-167E-9029-0695-949FA4BCFD7F}"/>
                </a:ext>
              </a:extLst>
            </p:cNvPr>
            <p:cNvSpPr/>
            <p:nvPr/>
          </p:nvSpPr>
          <p:spPr>
            <a:xfrm>
              <a:off x="1303211" y="4022815"/>
              <a:ext cx="33978" cy="54952"/>
            </a:xfrm>
            <a:custGeom>
              <a:avLst/>
              <a:gdLst/>
              <a:ahLst/>
              <a:cxnLst/>
              <a:rect l="l" t="t" r="r" b="b"/>
              <a:pathLst>
                <a:path w="324" h="524" extrusionOk="0">
                  <a:moveTo>
                    <a:pt x="291" y="0"/>
                  </a:moveTo>
                  <a:cubicBezTo>
                    <a:pt x="199" y="3"/>
                    <a:pt x="111" y="57"/>
                    <a:pt x="67" y="140"/>
                  </a:cubicBezTo>
                  <a:cubicBezTo>
                    <a:pt x="45" y="184"/>
                    <a:pt x="32" y="233"/>
                    <a:pt x="27" y="284"/>
                  </a:cubicBezTo>
                  <a:cubicBezTo>
                    <a:pt x="15" y="360"/>
                    <a:pt x="5" y="433"/>
                    <a:pt x="1" y="506"/>
                  </a:cubicBezTo>
                  <a:cubicBezTo>
                    <a:pt x="1" y="511"/>
                    <a:pt x="3" y="519"/>
                    <a:pt x="5" y="523"/>
                  </a:cubicBezTo>
                  <a:lnTo>
                    <a:pt x="59" y="521"/>
                  </a:lnTo>
                  <a:cubicBezTo>
                    <a:pt x="62" y="516"/>
                    <a:pt x="64" y="514"/>
                    <a:pt x="62" y="509"/>
                  </a:cubicBezTo>
                  <a:cubicBezTo>
                    <a:pt x="69" y="438"/>
                    <a:pt x="76" y="367"/>
                    <a:pt x="89" y="294"/>
                  </a:cubicBezTo>
                  <a:cubicBezTo>
                    <a:pt x="91" y="250"/>
                    <a:pt x="103" y="208"/>
                    <a:pt x="123" y="169"/>
                  </a:cubicBezTo>
                  <a:cubicBezTo>
                    <a:pt x="155" y="106"/>
                    <a:pt x="221" y="66"/>
                    <a:pt x="291" y="64"/>
                  </a:cubicBezTo>
                  <a:cubicBezTo>
                    <a:pt x="308" y="64"/>
                    <a:pt x="323" y="52"/>
                    <a:pt x="323" y="35"/>
                  </a:cubicBezTo>
                  <a:cubicBezTo>
                    <a:pt x="323" y="15"/>
                    <a:pt x="308"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0;p58">
              <a:extLst>
                <a:ext uri="{FF2B5EF4-FFF2-40B4-BE49-F238E27FC236}">
                  <a16:creationId xmlns:a16="http://schemas.microsoft.com/office/drawing/2014/main" id="{E356EEEB-BA8F-98FD-A8B5-9513B7A6D647}"/>
                </a:ext>
              </a:extLst>
            </p:cNvPr>
            <p:cNvSpPr/>
            <p:nvPr/>
          </p:nvSpPr>
          <p:spPr>
            <a:xfrm>
              <a:off x="974132" y="3197705"/>
              <a:ext cx="302445" cy="496140"/>
            </a:xfrm>
            <a:custGeom>
              <a:avLst/>
              <a:gdLst/>
              <a:ahLst/>
              <a:cxnLst/>
              <a:rect l="l" t="t" r="r" b="b"/>
              <a:pathLst>
                <a:path w="2884" h="4731" extrusionOk="0">
                  <a:moveTo>
                    <a:pt x="36" y="1"/>
                  </a:moveTo>
                  <a:cubicBezTo>
                    <a:pt x="18" y="1"/>
                    <a:pt x="0" y="15"/>
                    <a:pt x="6" y="39"/>
                  </a:cubicBezTo>
                  <a:cubicBezTo>
                    <a:pt x="199" y="896"/>
                    <a:pt x="548" y="1715"/>
                    <a:pt x="1032" y="2451"/>
                  </a:cubicBezTo>
                  <a:cubicBezTo>
                    <a:pt x="1543" y="3233"/>
                    <a:pt x="2171" y="3963"/>
                    <a:pt x="2777" y="4672"/>
                  </a:cubicBezTo>
                  <a:lnTo>
                    <a:pt x="2818" y="4721"/>
                  </a:lnTo>
                  <a:cubicBezTo>
                    <a:pt x="2826" y="4728"/>
                    <a:pt x="2833" y="4731"/>
                    <a:pt x="2843" y="4731"/>
                  </a:cubicBezTo>
                  <a:cubicBezTo>
                    <a:pt x="2844" y="4731"/>
                    <a:pt x="2845" y="4731"/>
                    <a:pt x="2846" y="4731"/>
                  </a:cubicBezTo>
                  <a:cubicBezTo>
                    <a:pt x="2871" y="4731"/>
                    <a:pt x="2884" y="4701"/>
                    <a:pt x="2867" y="4679"/>
                  </a:cubicBezTo>
                  <a:lnTo>
                    <a:pt x="2826" y="4630"/>
                  </a:lnTo>
                  <a:cubicBezTo>
                    <a:pt x="2220" y="3924"/>
                    <a:pt x="1594" y="3196"/>
                    <a:pt x="1083" y="2416"/>
                  </a:cubicBezTo>
                  <a:cubicBezTo>
                    <a:pt x="604" y="1686"/>
                    <a:pt x="260" y="877"/>
                    <a:pt x="67" y="26"/>
                  </a:cubicBezTo>
                  <a:cubicBezTo>
                    <a:pt x="63" y="9"/>
                    <a:pt x="49" y="1"/>
                    <a:pt x="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1;p58">
              <a:extLst>
                <a:ext uri="{FF2B5EF4-FFF2-40B4-BE49-F238E27FC236}">
                  <a16:creationId xmlns:a16="http://schemas.microsoft.com/office/drawing/2014/main" id="{0915E0AF-7A81-88FF-A520-406475118084}"/>
                </a:ext>
              </a:extLst>
            </p:cNvPr>
            <p:cNvSpPr/>
            <p:nvPr/>
          </p:nvSpPr>
          <p:spPr>
            <a:xfrm>
              <a:off x="1517983" y="3428941"/>
              <a:ext cx="189185" cy="548365"/>
            </a:xfrm>
            <a:custGeom>
              <a:avLst/>
              <a:gdLst/>
              <a:ahLst/>
              <a:cxnLst/>
              <a:rect l="l" t="t" r="r" b="b"/>
              <a:pathLst>
                <a:path w="1804" h="5229" extrusionOk="0">
                  <a:moveTo>
                    <a:pt x="1775" y="0"/>
                  </a:moveTo>
                  <a:cubicBezTo>
                    <a:pt x="1772" y="0"/>
                    <a:pt x="1770" y="1"/>
                    <a:pt x="1767" y="1"/>
                  </a:cubicBezTo>
                  <a:cubicBezTo>
                    <a:pt x="1335" y="62"/>
                    <a:pt x="910" y="317"/>
                    <a:pt x="604" y="698"/>
                  </a:cubicBezTo>
                  <a:cubicBezTo>
                    <a:pt x="338" y="1030"/>
                    <a:pt x="152" y="1450"/>
                    <a:pt x="59" y="1951"/>
                  </a:cubicBezTo>
                  <a:cubicBezTo>
                    <a:pt x="18" y="2154"/>
                    <a:pt x="0" y="2359"/>
                    <a:pt x="5" y="2567"/>
                  </a:cubicBezTo>
                  <a:cubicBezTo>
                    <a:pt x="27" y="3034"/>
                    <a:pt x="206" y="3471"/>
                    <a:pt x="379" y="3894"/>
                  </a:cubicBezTo>
                  <a:lnTo>
                    <a:pt x="897" y="5165"/>
                  </a:lnTo>
                  <a:lnTo>
                    <a:pt x="917" y="5209"/>
                  </a:lnTo>
                  <a:cubicBezTo>
                    <a:pt x="919" y="5216"/>
                    <a:pt x="927" y="5224"/>
                    <a:pt x="934" y="5226"/>
                  </a:cubicBezTo>
                  <a:cubicBezTo>
                    <a:pt x="936" y="5226"/>
                    <a:pt x="941" y="5228"/>
                    <a:pt x="944" y="5228"/>
                  </a:cubicBezTo>
                  <a:cubicBezTo>
                    <a:pt x="949" y="5228"/>
                    <a:pt x="951" y="5226"/>
                    <a:pt x="956" y="5226"/>
                  </a:cubicBezTo>
                  <a:cubicBezTo>
                    <a:pt x="971" y="5219"/>
                    <a:pt x="978" y="5202"/>
                    <a:pt x="973" y="5184"/>
                  </a:cubicBezTo>
                  <a:lnTo>
                    <a:pt x="963" y="5165"/>
                  </a:lnTo>
                  <a:lnTo>
                    <a:pt x="435" y="3872"/>
                  </a:lnTo>
                  <a:cubicBezTo>
                    <a:pt x="264" y="3454"/>
                    <a:pt x="88" y="3022"/>
                    <a:pt x="69" y="2565"/>
                  </a:cubicBezTo>
                  <a:cubicBezTo>
                    <a:pt x="62" y="2362"/>
                    <a:pt x="79" y="2159"/>
                    <a:pt x="118" y="1964"/>
                  </a:cubicBezTo>
                  <a:cubicBezTo>
                    <a:pt x="213" y="1472"/>
                    <a:pt x="391" y="1059"/>
                    <a:pt x="653" y="737"/>
                  </a:cubicBezTo>
                  <a:cubicBezTo>
                    <a:pt x="949" y="368"/>
                    <a:pt x="1357" y="123"/>
                    <a:pt x="1775" y="62"/>
                  </a:cubicBezTo>
                  <a:cubicBezTo>
                    <a:pt x="1792" y="60"/>
                    <a:pt x="1804" y="43"/>
                    <a:pt x="1801" y="26"/>
                  </a:cubicBezTo>
                  <a:cubicBezTo>
                    <a:pt x="1799" y="11"/>
                    <a:pt x="1789" y="0"/>
                    <a:pt x="17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2;p58">
              <a:extLst>
                <a:ext uri="{FF2B5EF4-FFF2-40B4-BE49-F238E27FC236}">
                  <a16:creationId xmlns:a16="http://schemas.microsoft.com/office/drawing/2014/main" id="{734F39C6-3DEC-5549-F24B-1073AC9BF40F}"/>
                </a:ext>
              </a:extLst>
            </p:cNvPr>
            <p:cNvSpPr/>
            <p:nvPr/>
          </p:nvSpPr>
          <p:spPr>
            <a:xfrm>
              <a:off x="1561819" y="3970486"/>
              <a:ext cx="58727" cy="6502"/>
            </a:xfrm>
            <a:custGeom>
              <a:avLst/>
              <a:gdLst/>
              <a:ahLst/>
              <a:cxnLst/>
              <a:rect l="l" t="t" r="r" b="b"/>
              <a:pathLst>
                <a:path w="560" h="62" extrusionOk="0">
                  <a:moveTo>
                    <a:pt x="479" y="1"/>
                  </a:moveTo>
                  <a:cubicBezTo>
                    <a:pt x="355" y="3"/>
                    <a:pt x="230" y="8"/>
                    <a:pt x="105" y="18"/>
                  </a:cubicBezTo>
                  <a:cubicBezTo>
                    <a:pt x="72" y="20"/>
                    <a:pt x="38" y="25"/>
                    <a:pt x="2" y="30"/>
                  </a:cubicBezTo>
                  <a:lnTo>
                    <a:pt x="2" y="30"/>
                  </a:lnTo>
                  <a:cubicBezTo>
                    <a:pt x="2" y="30"/>
                    <a:pt x="2" y="30"/>
                    <a:pt x="2" y="30"/>
                  </a:cubicBezTo>
                  <a:cubicBezTo>
                    <a:pt x="1" y="30"/>
                    <a:pt x="1" y="30"/>
                    <a:pt x="0" y="30"/>
                  </a:cubicBezTo>
                  <a:cubicBezTo>
                    <a:pt x="1" y="30"/>
                    <a:pt x="2" y="30"/>
                    <a:pt x="2" y="30"/>
                  </a:cubicBezTo>
                  <a:lnTo>
                    <a:pt x="2" y="30"/>
                  </a:lnTo>
                  <a:cubicBezTo>
                    <a:pt x="10" y="30"/>
                    <a:pt x="33" y="43"/>
                    <a:pt x="39" y="45"/>
                  </a:cubicBezTo>
                  <a:cubicBezTo>
                    <a:pt x="59" y="50"/>
                    <a:pt x="79" y="52"/>
                    <a:pt x="98" y="52"/>
                  </a:cubicBezTo>
                  <a:cubicBezTo>
                    <a:pt x="237" y="60"/>
                    <a:pt x="377" y="62"/>
                    <a:pt x="516" y="62"/>
                  </a:cubicBezTo>
                  <a:lnTo>
                    <a:pt x="538" y="62"/>
                  </a:lnTo>
                  <a:cubicBezTo>
                    <a:pt x="553" y="55"/>
                    <a:pt x="560" y="38"/>
                    <a:pt x="555" y="20"/>
                  </a:cubicBezTo>
                  <a:lnTo>
                    <a:pt x="5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33;p58">
              <a:extLst>
                <a:ext uri="{FF2B5EF4-FFF2-40B4-BE49-F238E27FC236}">
                  <a16:creationId xmlns:a16="http://schemas.microsoft.com/office/drawing/2014/main" id="{E779F095-63CF-B135-37AF-B1CC14F3CA46}"/>
                </a:ext>
              </a:extLst>
            </p:cNvPr>
            <p:cNvSpPr/>
            <p:nvPr/>
          </p:nvSpPr>
          <p:spPr>
            <a:xfrm>
              <a:off x="1486732" y="3998171"/>
              <a:ext cx="50338" cy="76765"/>
            </a:xfrm>
            <a:custGeom>
              <a:avLst/>
              <a:gdLst/>
              <a:ahLst/>
              <a:cxnLst/>
              <a:rect l="l" t="t" r="r" b="b"/>
              <a:pathLst>
                <a:path w="480" h="732" extrusionOk="0">
                  <a:moveTo>
                    <a:pt x="445" y="0"/>
                  </a:moveTo>
                  <a:cubicBezTo>
                    <a:pt x="444" y="0"/>
                    <a:pt x="442" y="1"/>
                    <a:pt x="440" y="1"/>
                  </a:cubicBezTo>
                  <a:cubicBezTo>
                    <a:pt x="325" y="23"/>
                    <a:pt x="181" y="62"/>
                    <a:pt x="96" y="172"/>
                  </a:cubicBezTo>
                  <a:cubicBezTo>
                    <a:pt x="30" y="253"/>
                    <a:pt x="0" y="363"/>
                    <a:pt x="3" y="516"/>
                  </a:cubicBezTo>
                  <a:cubicBezTo>
                    <a:pt x="3" y="546"/>
                    <a:pt x="5" y="575"/>
                    <a:pt x="8" y="607"/>
                  </a:cubicBezTo>
                  <a:cubicBezTo>
                    <a:pt x="8" y="639"/>
                    <a:pt x="10" y="670"/>
                    <a:pt x="10" y="702"/>
                  </a:cubicBezTo>
                  <a:cubicBezTo>
                    <a:pt x="10" y="717"/>
                    <a:pt x="22" y="732"/>
                    <a:pt x="39" y="732"/>
                  </a:cubicBezTo>
                  <a:lnTo>
                    <a:pt x="42" y="732"/>
                  </a:lnTo>
                  <a:cubicBezTo>
                    <a:pt x="59" y="732"/>
                    <a:pt x="71" y="719"/>
                    <a:pt x="71" y="702"/>
                  </a:cubicBezTo>
                  <a:cubicBezTo>
                    <a:pt x="71" y="670"/>
                    <a:pt x="71" y="636"/>
                    <a:pt x="69" y="607"/>
                  </a:cubicBezTo>
                  <a:cubicBezTo>
                    <a:pt x="66" y="575"/>
                    <a:pt x="64" y="546"/>
                    <a:pt x="64" y="514"/>
                  </a:cubicBezTo>
                  <a:cubicBezTo>
                    <a:pt x="64" y="377"/>
                    <a:pt x="88" y="279"/>
                    <a:pt x="142" y="211"/>
                  </a:cubicBezTo>
                  <a:cubicBezTo>
                    <a:pt x="218" y="118"/>
                    <a:pt x="347" y="81"/>
                    <a:pt x="452" y="62"/>
                  </a:cubicBezTo>
                  <a:cubicBezTo>
                    <a:pt x="467" y="59"/>
                    <a:pt x="479" y="42"/>
                    <a:pt x="477" y="25"/>
                  </a:cubicBezTo>
                  <a:cubicBezTo>
                    <a:pt x="472" y="10"/>
                    <a:pt x="460" y="0"/>
                    <a:pt x="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34;p58">
              <a:extLst>
                <a:ext uri="{FF2B5EF4-FFF2-40B4-BE49-F238E27FC236}">
                  <a16:creationId xmlns:a16="http://schemas.microsoft.com/office/drawing/2014/main" id="{B50C3DBB-ECC2-5E3A-622D-EE13CA845379}"/>
                </a:ext>
              </a:extLst>
            </p:cNvPr>
            <p:cNvSpPr/>
            <p:nvPr/>
          </p:nvSpPr>
          <p:spPr>
            <a:xfrm>
              <a:off x="1536965" y="4003100"/>
              <a:ext cx="39851" cy="74667"/>
            </a:xfrm>
            <a:custGeom>
              <a:avLst/>
              <a:gdLst/>
              <a:ahLst/>
              <a:cxnLst/>
              <a:rect l="l" t="t" r="r" b="b"/>
              <a:pathLst>
                <a:path w="380" h="712" extrusionOk="0">
                  <a:moveTo>
                    <a:pt x="340" y="0"/>
                  </a:moveTo>
                  <a:cubicBezTo>
                    <a:pt x="230" y="0"/>
                    <a:pt x="120" y="76"/>
                    <a:pt x="61" y="193"/>
                  </a:cubicBezTo>
                  <a:cubicBezTo>
                    <a:pt x="8" y="298"/>
                    <a:pt x="0" y="416"/>
                    <a:pt x="0" y="518"/>
                  </a:cubicBezTo>
                  <a:cubicBezTo>
                    <a:pt x="0" y="572"/>
                    <a:pt x="3" y="626"/>
                    <a:pt x="5" y="682"/>
                  </a:cubicBezTo>
                  <a:cubicBezTo>
                    <a:pt x="5" y="699"/>
                    <a:pt x="20" y="711"/>
                    <a:pt x="37" y="711"/>
                  </a:cubicBezTo>
                  <a:lnTo>
                    <a:pt x="37" y="709"/>
                  </a:lnTo>
                  <a:cubicBezTo>
                    <a:pt x="54" y="709"/>
                    <a:pt x="69" y="694"/>
                    <a:pt x="66" y="677"/>
                  </a:cubicBezTo>
                  <a:cubicBezTo>
                    <a:pt x="61" y="623"/>
                    <a:pt x="61" y="570"/>
                    <a:pt x="61" y="518"/>
                  </a:cubicBezTo>
                  <a:cubicBezTo>
                    <a:pt x="61" y="423"/>
                    <a:pt x="69" y="316"/>
                    <a:pt x="115" y="220"/>
                  </a:cubicBezTo>
                  <a:cubicBezTo>
                    <a:pt x="164" y="122"/>
                    <a:pt x="252" y="61"/>
                    <a:pt x="340" y="61"/>
                  </a:cubicBezTo>
                  <a:cubicBezTo>
                    <a:pt x="379" y="61"/>
                    <a:pt x="379" y="0"/>
                    <a:pt x="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35;p58">
              <a:extLst>
                <a:ext uri="{FF2B5EF4-FFF2-40B4-BE49-F238E27FC236}">
                  <a16:creationId xmlns:a16="http://schemas.microsoft.com/office/drawing/2014/main" id="{EB3D0DF1-8B62-FE4B-0A55-C3C25EE77009}"/>
                </a:ext>
              </a:extLst>
            </p:cNvPr>
            <p:cNvSpPr/>
            <p:nvPr/>
          </p:nvSpPr>
          <p:spPr>
            <a:xfrm>
              <a:off x="1202117" y="2675351"/>
              <a:ext cx="425667" cy="18772"/>
            </a:xfrm>
            <a:custGeom>
              <a:avLst/>
              <a:gdLst/>
              <a:ahLst/>
              <a:cxnLst/>
              <a:rect l="l" t="t" r="r" b="b"/>
              <a:pathLst>
                <a:path w="4059" h="179" extrusionOk="0">
                  <a:moveTo>
                    <a:pt x="1729" y="0"/>
                  </a:moveTo>
                  <a:cubicBezTo>
                    <a:pt x="1267" y="0"/>
                    <a:pt x="817" y="21"/>
                    <a:pt x="361" y="71"/>
                  </a:cubicBezTo>
                  <a:cubicBezTo>
                    <a:pt x="266" y="83"/>
                    <a:pt x="153" y="96"/>
                    <a:pt x="41" y="118"/>
                  </a:cubicBezTo>
                  <a:cubicBezTo>
                    <a:pt x="1" y="122"/>
                    <a:pt x="6" y="179"/>
                    <a:pt x="44" y="179"/>
                  </a:cubicBezTo>
                  <a:cubicBezTo>
                    <a:pt x="45" y="179"/>
                    <a:pt x="47" y="179"/>
                    <a:pt x="48" y="179"/>
                  </a:cubicBezTo>
                  <a:lnTo>
                    <a:pt x="53" y="179"/>
                  </a:lnTo>
                  <a:cubicBezTo>
                    <a:pt x="163" y="157"/>
                    <a:pt x="273" y="144"/>
                    <a:pt x="368" y="132"/>
                  </a:cubicBezTo>
                  <a:cubicBezTo>
                    <a:pt x="822" y="82"/>
                    <a:pt x="1271" y="61"/>
                    <a:pt x="1730" y="61"/>
                  </a:cubicBezTo>
                  <a:cubicBezTo>
                    <a:pt x="2449" y="61"/>
                    <a:pt x="3193" y="111"/>
                    <a:pt x="4022" y="174"/>
                  </a:cubicBezTo>
                  <a:cubicBezTo>
                    <a:pt x="4039" y="174"/>
                    <a:pt x="4053" y="161"/>
                    <a:pt x="4056" y="144"/>
                  </a:cubicBezTo>
                  <a:cubicBezTo>
                    <a:pt x="4058" y="127"/>
                    <a:pt x="4044" y="113"/>
                    <a:pt x="4027" y="113"/>
                  </a:cubicBezTo>
                  <a:cubicBezTo>
                    <a:pt x="3196" y="50"/>
                    <a:pt x="2450" y="0"/>
                    <a:pt x="1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36;p58">
              <a:extLst>
                <a:ext uri="{FF2B5EF4-FFF2-40B4-BE49-F238E27FC236}">
                  <a16:creationId xmlns:a16="http://schemas.microsoft.com/office/drawing/2014/main" id="{97E33606-9688-BC21-7C58-EC7AC5DE2C75}"/>
                </a:ext>
              </a:extLst>
            </p:cNvPr>
            <p:cNvSpPr/>
            <p:nvPr/>
          </p:nvSpPr>
          <p:spPr>
            <a:xfrm>
              <a:off x="1184814" y="2723696"/>
              <a:ext cx="385083" cy="172406"/>
            </a:xfrm>
            <a:custGeom>
              <a:avLst/>
              <a:gdLst/>
              <a:ahLst/>
              <a:cxnLst/>
              <a:rect l="l" t="t" r="r" b="b"/>
              <a:pathLst>
                <a:path w="3672" h="1644" extrusionOk="0">
                  <a:moveTo>
                    <a:pt x="45" y="0"/>
                  </a:moveTo>
                  <a:cubicBezTo>
                    <a:pt x="15" y="0"/>
                    <a:pt x="0" y="45"/>
                    <a:pt x="32" y="60"/>
                  </a:cubicBezTo>
                  <a:cubicBezTo>
                    <a:pt x="387" y="216"/>
                    <a:pt x="721" y="429"/>
                    <a:pt x="1044" y="632"/>
                  </a:cubicBezTo>
                  <a:cubicBezTo>
                    <a:pt x="1494" y="917"/>
                    <a:pt x="1960" y="1208"/>
                    <a:pt x="2479" y="1362"/>
                  </a:cubicBezTo>
                  <a:cubicBezTo>
                    <a:pt x="2637" y="1409"/>
                    <a:pt x="2804" y="1443"/>
                    <a:pt x="2962" y="1472"/>
                  </a:cubicBezTo>
                  <a:cubicBezTo>
                    <a:pt x="3180" y="1516"/>
                    <a:pt x="3405" y="1563"/>
                    <a:pt x="3612" y="1641"/>
                  </a:cubicBezTo>
                  <a:cubicBezTo>
                    <a:pt x="3615" y="1641"/>
                    <a:pt x="3620" y="1643"/>
                    <a:pt x="3625" y="1643"/>
                  </a:cubicBezTo>
                  <a:lnTo>
                    <a:pt x="3622" y="1643"/>
                  </a:lnTo>
                  <a:cubicBezTo>
                    <a:pt x="3625" y="1644"/>
                    <a:pt x="3627" y="1644"/>
                    <a:pt x="3629" y="1644"/>
                  </a:cubicBezTo>
                  <a:cubicBezTo>
                    <a:pt x="3665" y="1644"/>
                    <a:pt x="3671" y="1589"/>
                    <a:pt x="3634" y="1582"/>
                  </a:cubicBezTo>
                  <a:cubicBezTo>
                    <a:pt x="3419" y="1502"/>
                    <a:pt x="3195" y="1458"/>
                    <a:pt x="2975" y="1414"/>
                  </a:cubicBezTo>
                  <a:cubicBezTo>
                    <a:pt x="2816" y="1382"/>
                    <a:pt x="2652" y="1348"/>
                    <a:pt x="2496" y="1304"/>
                  </a:cubicBezTo>
                  <a:cubicBezTo>
                    <a:pt x="1985" y="1155"/>
                    <a:pt x="1523" y="861"/>
                    <a:pt x="1076" y="580"/>
                  </a:cubicBezTo>
                  <a:cubicBezTo>
                    <a:pt x="751" y="375"/>
                    <a:pt x="416" y="162"/>
                    <a:pt x="59" y="4"/>
                  </a:cubicBezTo>
                  <a:cubicBezTo>
                    <a:pt x="54" y="1"/>
                    <a:pt x="49" y="0"/>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37;p58">
              <a:extLst>
                <a:ext uri="{FF2B5EF4-FFF2-40B4-BE49-F238E27FC236}">
                  <a16:creationId xmlns:a16="http://schemas.microsoft.com/office/drawing/2014/main" id="{191F7F2B-57E9-44AD-A0F2-00F15812A721}"/>
                </a:ext>
              </a:extLst>
            </p:cNvPr>
            <p:cNvSpPr/>
            <p:nvPr/>
          </p:nvSpPr>
          <p:spPr>
            <a:xfrm>
              <a:off x="1219211" y="2714258"/>
              <a:ext cx="373232" cy="107597"/>
            </a:xfrm>
            <a:custGeom>
              <a:avLst/>
              <a:gdLst/>
              <a:ahLst/>
              <a:cxnLst/>
              <a:rect l="l" t="t" r="r" b="b"/>
              <a:pathLst>
                <a:path w="3559" h="1026" extrusionOk="0">
                  <a:moveTo>
                    <a:pt x="32" y="0"/>
                  </a:moveTo>
                  <a:cubicBezTo>
                    <a:pt x="17" y="0"/>
                    <a:pt x="5" y="12"/>
                    <a:pt x="2" y="28"/>
                  </a:cubicBezTo>
                  <a:cubicBezTo>
                    <a:pt x="0" y="45"/>
                    <a:pt x="12" y="59"/>
                    <a:pt x="32" y="62"/>
                  </a:cubicBezTo>
                  <a:cubicBezTo>
                    <a:pt x="1246" y="162"/>
                    <a:pt x="2414" y="582"/>
                    <a:pt x="3497" y="1020"/>
                  </a:cubicBezTo>
                  <a:cubicBezTo>
                    <a:pt x="3499" y="1022"/>
                    <a:pt x="3504" y="1022"/>
                    <a:pt x="3509" y="1022"/>
                  </a:cubicBezTo>
                  <a:lnTo>
                    <a:pt x="3509" y="1025"/>
                  </a:lnTo>
                  <a:cubicBezTo>
                    <a:pt x="3511" y="1025"/>
                    <a:pt x="3514" y="1025"/>
                    <a:pt x="3516" y="1025"/>
                  </a:cubicBezTo>
                  <a:cubicBezTo>
                    <a:pt x="3550" y="1025"/>
                    <a:pt x="3558" y="970"/>
                    <a:pt x="3519" y="963"/>
                  </a:cubicBezTo>
                  <a:cubicBezTo>
                    <a:pt x="2434" y="524"/>
                    <a:pt x="1261" y="101"/>
                    <a:pt x="37" y="1"/>
                  </a:cubicBezTo>
                  <a:cubicBezTo>
                    <a:pt x="35" y="0"/>
                    <a:pt x="34" y="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38;p58">
              <a:extLst>
                <a:ext uri="{FF2B5EF4-FFF2-40B4-BE49-F238E27FC236}">
                  <a16:creationId xmlns:a16="http://schemas.microsoft.com/office/drawing/2014/main" id="{2B9956E7-CF08-A453-EB9B-6D188F0F911B}"/>
                </a:ext>
              </a:extLst>
            </p:cNvPr>
            <p:cNvSpPr/>
            <p:nvPr/>
          </p:nvSpPr>
          <p:spPr>
            <a:xfrm>
              <a:off x="659000" y="2708595"/>
              <a:ext cx="413922" cy="110638"/>
            </a:xfrm>
            <a:custGeom>
              <a:avLst/>
              <a:gdLst/>
              <a:ahLst/>
              <a:cxnLst/>
              <a:rect l="l" t="t" r="r" b="b"/>
              <a:pathLst>
                <a:path w="3947" h="1055" extrusionOk="0">
                  <a:moveTo>
                    <a:pt x="3912" y="1"/>
                  </a:moveTo>
                  <a:cubicBezTo>
                    <a:pt x="3910" y="1"/>
                    <a:pt x="3909" y="1"/>
                    <a:pt x="3908" y="1"/>
                  </a:cubicBezTo>
                  <a:cubicBezTo>
                    <a:pt x="3240" y="104"/>
                    <a:pt x="2571" y="235"/>
                    <a:pt x="1913" y="392"/>
                  </a:cubicBezTo>
                  <a:lnTo>
                    <a:pt x="1801" y="419"/>
                  </a:lnTo>
                  <a:cubicBezTo>
                    <a:pt x="1200" y="561"/>
                    <a:pt x="579" y="707"/>
                    <a:pt x="22" y="996"/>
                  </a:cubicBezTo>
                  <a:cubicBezTo>
                    <a:pt x="5" y="1003"/>
                    <a:pt x="0" y="1022"/>
                    <a:pt x="7" y="1037"/>
                  </a:cubicBezTo>
                  <a:cubicBezTo>
                    <a:pt x="12" y="1047"/>
                    <a:pt x="24" y="1054"/>
                    <a:pt x="37" y="1054"/>
                  </a:cubicBezTo>
                  <a:cubicBezTo>
                    <a:pt x="42" y="1054"/>
                    <a:pt x="44" y="1052"/>
                    <a:pt x="49" y="1049"/>
                  </a:cubicBezTo>
                  <a:cubicBezTo>
                    <a:pt x="601" y="766"/>
                    <a:pt x="1217" y="619"/>
                    <a:pt x="1813" y="477"/>
                  </a:cubicBezTo>
                  <a:lnTo>
                    <a:pt x="1928" y="451"/>
                  </a:lnTo>
                  <a:cubicBezTo>
                    <a:pt x="2583" y="294"/>
                    <a:pt x="3253" y="165"/>
                    <a:pt x="3917" y="62"/>
                  </a:cubicBezTo>
                  <a:cubicBezTo>
                    <a:pt x="3934" y="60"/>
                    <a:pt x="3947" y="45"/>
                    <a:pt x="3944" y="28"/>
                  </a:cubicBezTo>
                  <a:cubicBezTo>
                    <a:pt x="3942" y="12"/>
                    <a:pt x="3927" y="1"/>
                    <a:pt x="3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39;p58">
              <a:extLst>
                <a:ext uri="{FF2B5EF4-FFF2-40B4-BE49-F238E27FC236}">
                  <a16:creationId xmlns:a16="http://schemas.microsoft.com/office/drawing/2014/main" id="{DCF216AD-54CA-9332-D72F-9D82663E71C8}"/>
                </a:ext>
              </a:extLst>
            </p:cNvPr>
            <p:cNvSpPr/>
            <p:nvPr/>
          </p:nvSpPr>
          <p:spPr>
            <a:xfrm>
              <a:off x="688888" y="2739322"/>
              <a:ext cx="394521" cy="164751"/>
            </a:xfrm>
            <a:custGeom>
              <a:avLst/>
              <a:gdLst/>
              <a:ahLst/>
              <a:cxnLst/>
              <a:rect l="l" t="t" r="r" b="b"/>
              <a:pathLst>
                <a:path w="3762" h="1571" extrusionOk="0">
                  <a:moveTo>
                    <a:pt x="3717" y="0"/>
                  </a:moveTo>
                  <a:cubicBezTo>
                    <a:pt x="3713" y="0"/>
                    <a:pt x="3708" y="1"/>
                    <a:pt x="3703" y="4"/>
                  </a:cubicBezTo>
                  <a:cubicBezTo>
                    <a:pt x="2506" y="549"/>
                    <a:pt x="1274" y="1057"/>
                    <a:pt x="40" y="1509"/>
                  </a:cubicBezTo>
                  <a:cubicBezTo>
                    <a:pt x="1" y="1516"/>
                    <a:pt x="9" y="1571"/>
                    <a:pt x="45" y="1571"/>
                  </a:cubicBezTo>
                  <a:cubicBezTo>
                    <a:pt x="48" y="1571"/>
                    <a:pt x="50" y="1570"/>
                    <a:pt x="52" y="1570"/>
                  </a:cubicBezTo>
                  <a:cubicBezTo>
                    <a:pt x="55" y="1570"/>
                    <a:pt x="57" y="1570"/>
                    <a:pt x="62" y="1568"/>
                  </a:cubicBezTo>
                  <a:cubicBezTo>
                    <a:pt x="1296" y="1113"/>
                    <a:pt x="2530" y="607"/>
                    <a:pt x="3728" y="60"/>
                  </a:cubicBezTo>
                  <a:cubicBezTo>
                    <a:pt x="3762" y="45"/>
                    <a:pt x="3746" y="0"/>
                    <a:pt x="3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40;p58">
              <a:extLst>
                <a:ext uri="{FF2B5EF4-FFF2-40B4-BE49-F238E27FC236}">
                  <a16:creationId xmlns:a16="http://schemas.microsoft.com/office/drawing/2014/main" id="{4D63709C-B386-3A56-88D3-9BCDF9DB6A8E}"/>
                </a:ext>
              </a:extLst>
            </p:cNvPr>
            <p:cNvSpPr/>
            <p:nvPr/>
          </p:nvSpPr>
          <p:spPr>
            <a:xfrm>
              <a:off x="663300" y="2675037"/>
              <a:ext cx="416963" cy="55057"/>
            </a:xfrm>
            <a:custGeom>
              <a:avLst/>
              <a:gdLst/>
              <a:ahLst/>
              <a:cxnLst/>
              <a:rect l="l" t="t" r="r" b="b"/>
              <a:pathLst>
                <a:path w="3976" h="525" extrusionOk="0">
                  <a:moveTo>
                    <a:pt x="2780" y="0"/>
                  </a:moveTo>
                  <a:cubicBezTo>
                    <a:pt x="1925" y="0"/>
                    <a:pt x="946" y="98"/>
                    <a:pt x="40" y="463"/>
                  </a:cubicBezTo>
                  <a:cubicBezTo>
                    <a:pt x="0" y="470"/>
                    <a:pt x="9" y="524"/>
                    <a:pt x="45" y="524"/>
                  </a:cubicBezTo>
                  <a:cubicBezTo>
                    <a:pt x="47" y="524"/>
                    <a:pt x="50" y="524"/>
                    <a:pt x="52" y="524"/>
                  </a:cubicBezTo>
                  <a:cubicBezTo>
                    <a:pt x="54" y="521"/>
                    <a:pt x="59" y="521"/>
                    <a:pt x="62" y="519"/>
                  </a:cubicBezTo>
                  <a:cubicBezTo>
                    <a:pt x="960" y="158"/>
                    <a:pt x="1930" y="61"/>
                    <a:pt x="2779" y="61"/>
                  </a:cubicBezTo>
                  <a:cubicBezTo>
                    <a:pt x="3202" y="61"/>
                    <a:pt x="3594" y="86"/>
                    <a:pt x="3933" y="113"/>
                  </a:cubicBezTo>
                  <a:cubicBezTo>
                    <a:pt x="3934" y="113"/>
                    <a:pt x="3935" y="113"/>
                    <a:pt x="3937" y="113"/>
                  </a:cubicBezTo>
                  <a:cubicBezTo>
                    <a:pt x="3972" y="113"/>
                    <a:pt x="3975" y="57"/>
                    <a:pt x="3937" y="52"/>
                  </a:cubicBezTo>
                  <a:cubicBezTo>
                    <a:pt x="3598" y="25"/>
                    <a:pt x="3204" y="0"/>
                    <a:pt x="2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1;p58">
              <a:extLst>
                <a:ext uri="{FF2B5EF4-FFF2-40B4-BE49-F238E27FC236}">
                  <a16:creationId xmlns:a16="http://schemas.microsoft.com/office/drawing/2014/main" id="{A268DF7E-DC24-458D-BBBE-E29DA4319AE2}"/>
                </a:ext>
              </a:extLst>
            </p:cNvPr>
            <p:cNvSpPr/>
            <p:nvPr/>
          </p:nvSpPr>
          <p:spPr>
            <a:xfrm>
              <a:off x="2054075" y="3885751"/>
              <a:ext cx="11431" cy="130983"/>
            </a:xfrm>
            <a:custGeom>
              <a:avLst/>
              <a:gdLst/>
              <a:ahLst/>
              <a:cxnLst/>
              <a:rect l="l" t="t" r="r" b="b"/>
              <a:pathLst>
                <a:path w="109" h="1249" extrusionOk="0">
                  <a:moveTo>
                    <a:pt x="53" y="1"/>
                  </a:moveTo>
                  <a:cubicBezTo>
                    <a:pt x="50" y="1"/>
                    <a:pt x="48" y="2"/>
                    <a:pt x="45" y="7"/>
                  </a:cubicBezTo>
                  <a:cubicBezTo>
                    <a:pt x="37" y="20"/>
                    <a:pt x="45" y="42"/>
                    <a:pt x="45" y="54"/>
                  </a:cubicBezTo>
                  <a:lnTo>
                    <a:pt x="45" y="117"/>
                  </a:lnTo>
                  <a:lnTo>
                    <a:pt x="45" y="191"/>
                  </a:lnTo>
                  <a:cubicBezTo>
                    <a:pt x="40" y="327"/>
                    <a:pt x="37" y="464"/>
                    <a:pt x="30" y="601"/>
                  </a:cubicBezTo>
                  <a:cubicBezTo>
                    <a:pt x="25" y="772"/>
                    <a:pt x="15" y="943"/>
                    <a:pt x="6" y="1114"/>
                  </a:cubicBezTo>
                  <a:cubicBezTo>
                    <a:pt x="3" y="1139"/>
                    <a:pt x="3" y="1163"/>
                    <a:pt x="3" y="1190"/>
                  </a:cubicBezTo>
                  <a:cubicBezTo>
                    <a:pt x="1" y="1203"/>
                    <a:pt x="1" y="1214"/>
                    <a:pt x="1" y="1227"/>
                  </a:cubicBezTo>
                  <a:lnTo>
                    <a:pt x="1" y="1227"/>
                  </a:lnTo>
                  <a:cubicBezTo>
                    <a:pt x="1" y="1227"/>
                    <a:pt x="1" y="1227"/>
                    <a:pt x="1" y="1227"/>
                  </a:cubicBezTo>
                  <a:lnTo>
                    <a:pt x="1" y="1232"/>
                  </a:lnTo>
                  <a:cubicBezTo>
                    <a:pt x="1" y="1230"/>
                    <a:pt x="1" y="1228"/>
                    <a:pt x="1" y="1227"/>
                  </a:cubicBezTo>
                  <a:lnTo>
                    <a:pt x="1" y="1227"/>
                  </a:lnTo>
                  <a:cubicBezTo>
                    <a:pt x="23" y="1234"/>
                    <a:pt x="40" y="1241"/>
                    <a:pt x="62" y="1249"/>
                  </a:cubicBezTo>
                  <a:cubicBezTo>
                    <a:pt x="62" y="1229"/>
                    <a:pt x="64" y="1210"/>
                    <a:pt x="64" y="1193"/>
                  </a:cubicBezTo>
                  <a:cubicBezTo>
                    <a:pt x="64" y="1168"/>
                    <a:pt x="67" y="1141"/>
                    <a:pt x="67" y="1117"/>
                  </a:cubicBezTo>
                  <a:cubicBezTo>
                    <a:pt x="79" y="946"/>
                    <a:pt x="86" y="775"/>
                    <a:pt x="94" y="604"/>
                  </a:cubicBezTo>
                  <a:cubicBezTo>
                    <a:pt x="99" y="467"/>
                    <a:pt x="103" y="330"/>
                    <a:pt x="106" y="191"/>
                  </a:cubicBezTo>
                  <a:lnTo>
                    <a:pt x="106" y="117"/>
                  </a:lnTo>
                  <a:cubicBezTo>
                    <a:pt x="106" y="88"/>
                    <a:pt x="106" y="56"/>
                    <a:pt x="108" y="27"/>
                  </a:cubicBezTo>
                  <a:cubicBezTo>
                    <a:pt x="91" y="22"/>
                    <a:pt x="79" y="15"/>
                    <a:pt x="64" y="7"/>
                  </a:cubicBezTo>
                  <a:cubicBezTo>
                    <a:pt x="60" y="4"/>
                    <a:pt x="56" y="1"/>
                    <a:pt x="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03"/>
        <p:cNvGrpSpPr/>
        <p:nvPr/>
      </p:nvGrpSpPr>
      <p:grpSpPr>
        <a:xfrm>
          <a:off x="0" y="0"/>
          <a:ext cx="0" cy="0"/>
          <a:chOff x="0" y="0"/>
          <a:chExt cx="0" cy="0"/>
        </a:xfrm>
      </p:grpSpPr>
      <p:sp>
        <p:nvSpPr>
          <p:cNvPr id="1004" name="Google Shape;1004;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solidFill>
                  <a:schemeClr val="lt1"/>
                </a:solidFill>
              </a:rPr>
              <a:t>¿Qué es una subasta electrónica?</a:t>
            </a:r>
          </a:p>
        </p:txBody>
      </p:sp>
      <p:sp>
        <p:nvSpPr>
          <p:cNvPr id="2" name="Marcador de contenido 2">
            <a:extLst>
              <a:ext uri="{FF2B5EF4-FFF2-40B4-BE49-F238E27FC236}">
                <a16:creationId xmlns:a16="http://schemas.microsoft.com/office/drawing/2014/main" id="{CCD2EB9F-0C03-A006-839D-BF9738EF6CF1}"/>
              </a:ext>
            </a:extLst>
          </p:cNvPr>
          <p:cNvSpPr txBox="1">
            <a:spLocks/>
          </p:cNvSpPr>
          <p:nvPr/>
        </p:nvSpPr>
        <p:spPr>
          <a:xfrm>
            <a:off x="720000" y="2282826"/>
            <a:ext cx="3574312" cy="1385408"/>
          </a:xfrm>
          <a:prstGeom prst="rect">
            <a:avLst/>
          </a:prstGeom>
        </p:spPr>
        <p:txBody>
          <a:bodyPr>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dirty="0">
                <a:solidFill>
                  <a:schemeClr val="bg1"/>
                </a:solidFill>
                <a:latin typeface="Assistant" pitchFamily="2" charset="-79"/>
                <a:cs typeface="Assistant" pitchFamily="2" charset="-79"/>
              </a:rPr>
              <a:t>La subasta electrónica / subasta inversa es un proceso dinámico de negociación de precios en línea entre proveedores preseleccionados para conseguir una parte del negocio.</a:t>
            </a:r>
          </a:p>
        </p:txBody>
      </p:sp>
      <p:pic>
        <p:nvPicPr>
          <p:cNvPr id="3" name="Picture 2" descr="Los problemas prácticos de la subasta judicial electrónica - mesadvocats">
            <a:extLst>
              <a:ext uri="{FF2B5EF4-FFF2-40B4-BE49-F238E27FC236}">
                <a16:creationId xmlns:a16="http://schemas.microsoft.com/office/drawing/2014/main" id="{73989B22-6425-7919-93A7-628C6DCCF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972211"/>
            <a:ext cx="3860860" cy="17584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09"/>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072D3E48-1963-B5FF-B6ED-BBC6FCE93375}"/>
              </a:ext>
            </a:extLst>
          </p:cNvPr>
          <p:cNvSpPr txBox="1">
            <a:spLocks/>
          </p:cNvSpPr>
          <p:nvPr/>
        </p:nvSpPr>
        <p:spPr>
          <a:xfrm>
            <a:off x="381886" y="996285"/>
            <a:ext cx="8380227" cy="10983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dirty="0">
                <a:solidFill>
                  <a:srgbClr val="090E1D"/>
                </a:solidFill>
                <a:latin typeface="Assistant" pitchFamily="2" charset="-79"/>
                <a:cs typeface="Assistant" pitchFamily="2" charset="-79"/>
              </a:rPr>
              <a:t>Las subastas electrónicas se basan en trasladar el sistema de compraventa de servicios y bienes a internet por medio de un tradicional sistema de subasta. eBay es un gran ejemplo del existo que tiene este sistema.</a:t>
            </a:r>
            <a:endParaRPr lang="es-MX" sz="1800" dirty="0">
              <a:latin typeface="Assistant" pitchFamily="2" charset="-79"/>
              <a:cs typeface="Assistant" pitchFamily="2" charset="-79"/>
            </a:endParaRPr>
          </a:p>
        </p:txBody>
      </p:sp>
      <p:pic>
        <p:nvPicPr>
          <p:cNvPr id="5" name="Picture 2" descr="Pros y contras de las subastas electrónicas">
            <a:extLst>
              <a:ext uri="{FF2B5EF4-FFF2-40B4-BE49-F238E27FC236}">
                <a16:creationId xmlns:a16="http://schemas.microsoft.com/office/drawing/2014/main" id="{C79C618D-5A6B-DE15-CC73-4DEA6F0FB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4737" y="2199839"/>
            <a:ext cx="3394523" cy="22619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26"/>
        <p:cNvGrpSpPr/>
        <p:nvPr/>
      </p:nvGrpSpPr>
      <p:grpSpPr>
        <a:xfrm>
          <a:off x="0" y="0"/>
          <a:ext cx="0" cy="0"/>
          <a:chOff x="0" y="0"/>
          <a:chExt cx="0" cy="0"/>
        </a:xfrm>
      </p:grpSpPr>
      <p:sp>
        <p:nvSpPr>
          <p:cNvPr id="1027" name="Google Shape;1027;p49"/>
          <p:cNvSpPr txBox="1">
            <a:spLocks noGrp="1"/>
          </p:cNvSpPr>
          <p:nvPr>
            <p:ph type="title"/>
          </p:nvPr>
        </p:nvSpPr>
        <p:spPr>
          <a:xfrm>
            <a:off x="720000" y="445025"/>
            <a:ext cx="7704000" cy="7670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solidFill>
                  <a:schemeClr val="lt1"/>
                </a:solidFill>
              </a:rPr>
              <a:t>Funcionamiento de una subasta electrónica </a:t>
            </a:r>
          </a:p>
        </p:txBody>
      </p:sp>
      <p:sp>
        <p:nvSpPr>
          <p:cNvPr id="2" name="Marcador de contenido 2">
            <a:extLst>
              <a:ext uri="{FF2B5EF4-FFF2-40B4-BE49-F238E27FC236}">
                <a16:creationId xmlns:a16="http://schemas.microsoft.com/office/drawing/2014/main" id="{356A5E39-5891-7C98-1A0B-99F848E5054F}"/>
              </a:ext>
            </a:extLst>
          </p:cNvPr>
          <p:cNvSpPr txBox="1">
            <a:spLocks/>
          </p:cNvSpPr>
          <p:nvPr/>
        </p:nvSpPr>
        <p:spPr>
          <a:xfrm>
            <a:off x="372140" y="1347160"/>
            <a:ext cx="8399720" cy="9813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dirty="0">
                <a:solidFill>
                  <a:schemeClr val="bg1"/>
                </a:solidFill>
                <a:latin typeface="Assistant" pitchFamily="2" charset="-79"/>
                <a:cs typeface="Assistant" pitchFamily="2" charset="-79"/>
              </a:rPr>
              <a:t>Su funcionamiento es muy sencillo, ya que proporciona a las empresas y consumidores  un medio para que puedan subastar cualquier producto, a cambio de un determinado precio.</a:t>
            </a:r>
          </a:p>
        </p:txBody>
      </p:sp>
      <p:pic>
        <p:nvPicPr>
          <p:cNvPr id="3" name="Picture 2" descr="Cómo calcular el Precio de un Infoproducto sin jugar al Pito Pito Colorito">
            <a:extLst>
              <a:ext uri="{FF2B5EF4-FFF2-40B4-BE49-F238E27FC236}">
                <a16:creationId xmlns:a16="http://schemas.microsoft.com/office/drawing/2014/main" id="{D9EAC824-BDBB-C7F4-4063-094A4B14E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994" y="2445469"/>
            <a:ext cx="4506012" cy="22530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2" name="Google Shape;706;p38">
            <a:extLst>
              <a:ext uri="{FF2B5EF4-FFF2-40B4-BE49-F238E27FC236}">
                <a16:creationId xmlns:a16="http://schemas.microsoft.com/office/drawing/2014/main" id="{77C827B0-67C3-0C30-D293-56089F43FB8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lgn="ctr" rtl="0">
              <a:spcBef>
                <a:spcPts val="0"/>
              </a:spcBef>
              <a:spcAft>
                <a:spcPts val="0"/>
              </a:spcAft>
            </a:pPr>
            <a:r>
              <a:rPr lang="es-MX" sz="2400" dirty="0"/>
              <a:t>Ventajas</a:t>
            </a:r>
          </a:p>
        </p:txBody>
      </p:sp>
      <p:sp>
        <p:nvSpPr>
          <p:cNvPr id="4" name="Marcador de contenido 2">
            <a:extLst>
              <a:ext uri="{FF2B5EF4-FFF2-40B4-BE49-F238E27FC236}">
                <a16:creationId xmlns:a16="http://schemas.microsoft.com/office/drawing/2014/main" id="{3A5F0FC6-CCA2-09D7-62DC-B3033EDA7413}"/>
              </a:ext>
            </a:extLst>
          </p:cNvPr>
          <p:cNvSpPr txBox="1">
            <a:spLocks/>
          </p:cNvSpPr>
          <p:nvPr/>
        </p:nvSpPr>
        <p:spPr>
          <a:xfrm>
            <a:off x="4572001" y="1621152"/>
            <a:ext cx="4157330" cy="23955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s-MX" sz="1800" dirty="0">
                <a:solidFill>
                  <a:srgbClr val="090E1D"/>
                </a:solidFill>
                <a:latin typeface="Assistant" pitchFamily="2" charset="-79"/>
                <a:cs typeface="Assistant" pitchFamily="2" charset="-79"/>
              </a:rPr>
              <a:t>La ventaja más importante de la subasta electrónica es que la puja es organizada y no es necesario para ello ningún espacio físico. </a:t>
            </a:r>
          </a:p>
          <a:p>
            <a:pPr marL="285750" indent="-285750" algn="just">
              <a:buFont typeface="Arial" panose="020B0604020202020204" pitchFamily="34" charset="0"/>
              <a:buChar char="•"/>
            </a:pPr>
            <a:r>
              <a:rPr lang="es-MX" sz="1800" dirty="0">
                <a:solidFill>
                  <a:srgbClr val="090E1D"/>
                </a:solidFill>
                <a:latin typeface="Assistant" pitchFamily="2" charset="-79"/>
                <a:cs typeface="Assistant" pitchFamily="2" charset="-79"/>
              </a:rPr>
              <a:t>Se pueden realizar subastas electrónicas las 24 horas del día y se realiza de forma totalmente anónima, sin compromiso alguno.</a:t>
            </a:r>
            <a:endParaRPr lang="es-MX" sz="1800" dirty="0">
              <a:latin typeface="Assistant" pitchFamily="2" charset="-79"/>
              <a:cs typeface="Assistant" pitchFamily="2" charset="-79"/>
            </a:endParaRPr>
          </a:p>
        </p:txBody>
      </p:sp>
      <p:pic>
        <p:nvPicPr>
          <p:cNvPr id="5" name="Picture 2" descr="Ecommerce, qué es y por qué lo necesitas. Te contamos | Tec Review">
            <a:extLst>
              <a:ext uri="{FF2B5EF4-FFF2-40B4-BE49-F238E27FC236}">
                <a16:creationId xmlns:a16="http://schemas.microsoft.com/office/drawing/2014/main" id="{99CFD6AF-FAB5-84B4-76F0-E4C3655D3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791" y="1442852"/>
            <a:ext cx="3782809" cy="2587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54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49"/>
          <p:cNvSpPr txBox="1">
            <a:spLocks noGrp="1"/>
          </p:cNvSpPr>
          <p:nvPr>
            <p:ph type="title"/>
          </p:nvPr>
        </p:nvSpPr>
        <p:spPr>
          <a:xfrm>
            <a:off x="720000" y="445026"/>
            <a:ext cx="7704000" cy="5650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solidFill>
                  <a:schemeClr val="lt1"/>
                </a:solidFill>
              </a:rPr>
              <a:t>Características</a:t>
            </a:r>
          </a:p>
        </p:txBody>
      </p:sp>
      <p:sp>
        <p:nvSpPr>
          <p:cNvPr id="4" name="Marcador de contenido 2">
            <a:extLst>
              <a:ext uri="{FF2B5EF4-FFF2-40B4-BE49-F238E27FC236}">
                <a16:creationId xmlns:a16="http://schemas.microsoft.com/office/drawing/2014/main" id="{7BDAC0FD-2D85-2C54-D9D9-F398CABCB1A3}"/>
              </a:ext>
            </a:extLst>
          </p:cNvPr>
          <p:cNvSpPr txBox="1">
            <a:spLocks/>
          </p:cNvSpPr>
          <p:nvPr/>
        </p:nvSpPr>
        <p:spPr>
          <a:xfrm>
            <a:off x="5678876" y="1147403"/>
            <a:ext cx="3135515" cy="1154089"/>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600" dirty="0">
                <a:solidFill>
                  <a:schemeClr val="bg1"/>
                </a:solidFill>
                <a:latin typeface="Assistant" pitchFamily="2" charset="-79"/>
                <a:cs typeface="Assistant" pitchFamily="2" charset="-79"/>
              </a:rPr>
              <a:t>El precio se maximiza al existir una gran cantidad de consumidores que están dispuestos a pagar por el servicio o producto. El precio aumenta con cada puja.</a:t>
            </a:r>
          </a:p>
        </p:txBody>
      </p:sp>
      <p:sp>
        <p:nvSpPr>
          <p:cNvPr id="5" name="Marcador de contenido 2">
            <a:extLst>
              <a:ext uri="{FF2B5EF4-FFF2-40B4-BE49-F238E27FC236}">
                <a16:creationId xmlns:a16="http://schemas.microsoft.com/office/drawing/2014/main" id="{1F2A6E77-F149-FA2E-04C5-6E9A3B158CF2}"/>
              </a:ext>
            </a:extLst>
          </p:cNvPr>
          <p:cNvSpPr txBox="1">
            <a:spLocks/>
          </p:cNvSpPr>
          <p:nvPr/>
        </p:nvSpPr>
        <p:spPr>
          <a:xfrm>
            <a:off x="501046" y="1153176"/>
            <a:ext cx="2964077" cy="10277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sz="1800" b="0" i="0" dirty="0">
                <a:solidFill>
                  <a:schemeClr val="bg1"/>
                </a:solidFill>
                <a:effectLst/>
                <a:latin typeface="Assistant" pitchFamily="2" charset="-79"/>
                <a:cs typeface="Assistant" pitchFamily="2" charset="-79"/>
              </a:rPr>
              <a:t>Los pujadores son un número alto, por los precios bajos y por la gran cantidad de productos que se ofrecen.</a:t>
            </a:r>
          </a:p>
        </p:txBody>
      </p:sp>
      <p:sp>
        <p:nvSpPr>
          <p:cNvPr id="6" name="Marcador de contenido 2">
            <a:extLst>
              <a:ext uri="{FF2B5EF4-FFF2-40B4-BE49-F238E27FC236}">
                <a16:creationId xmlns:a16="http://schemas.microsoft.com/office/drawing/2014/main" id="{25405610-9458-6211-04CB-745B56275108}"/>
              </a:ext>
            </a:extLst>
          </p:cNvPr>
          <p:cNvSpPr txBox="1">
            <a:spLocks/>
          </p:cNvSpPr>
          <p:nvPr/>
        </p:nvSpPr>
        <p:spPr>
          <a:xfrm>
            <a:off x="5678875" y="3162589"/>
            <a:ext cx="3135515" cy="105991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MX" sz="1600" dirty="0">
                <a:solidFill>
                  <a:schemeClr val="bg1"/>
                </a:solidFill>
                <a:latin typeface="Assistant" pitchFamily="2" charset="-79"/>
                <a:cs typeface="Assistant" pitchFamily="2" charset="-79"/>
              </a:rPr>
              <a:t>Las limitaciones geográficas son inexistentes, ya que se pueden llevar a cabo desde cualquier parte, con la sola conexión a internet.</a:t>
            </a:r>
          </a:p>
        </p:txBody>
      </p:sp>
      <p:sp>
        <p:nvSpPr>
          <p:cNvPr id="7" name="CuadroTexto 6">
            <a:extLst>
              <a:ext uri="{FF2B5EF4-FFF2-40B4-BE49-F238E27FC236}">
                <a16:creationId xmlns:a16="http://schemas.microsoft.com/office/drawing/2014/main" id="{D3718692-586A-A651-04CC-9366773E326A}"/>
              </a:ext>
            </a:extLst>
          </p:cNvPr>
          <p:cNvSpPr txBox="1"/>
          <p:nvPr/>
        </p:nvSpPr>
        <p:spPr>
          <a:xfrm>
            <a:off x="501046" y="3162589"/>
            <a:ext cx="2964077" cy="1569660"/>
          </a:xfrm>
          <a:prstGeom prst="rect">
            <a:avLst/>
          </a:prstGeom>
          <a:noFill/>
        </p:spPr>
        <p:txBody>
          <a:bodyPr wrap="square">
            <a:spAutoFit/>
          </a:bodyPr>
          <a:lstStyle/>
          <a:p>
            <a:pPr algn="just"/>
            <a:r>
              <a:rPr lang="es-MX" sz="1600" b="0" i="0" dirty="0">
                <a:solidFill>
                  <a:schemeClr val="bg1"/>
                </a:solidFill>
                <a:effectLst/>
                <a:latin typeface="Assistant" pitchFamily="2" charset="-79"/>
                <a:cs typeface="Assistant" pitchFamily="2" charset="-79"/>
              </a:rPr>
              <a:t>No hay limitación en el tiempo, ya que están disponibles las 24 horas del día y los 7 días de la semana, hasta que se agota el plazo máximo que fija el vendedor.</a:t>
            </a:r>
          </a:p>
        </p:txBody>
      </p:sp>
      <p:pic>
        <p:nvPicPr>
          <p:cNvPr id="8" name="Picture 2" descr="El impacto del e-commerce en la tipología industrial : Inmobiliare">
            <a:extLst>
              <a:ext uri="{FF2B5EF4-FFF2-40B4-BE49-F238E27FC236}">
                <a16:creationId xmlns:a16="http://schemas.microsoft.com/office/drawing/2014/main" id="{9E82A548-79D3-1882-CE81-E755F78D7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961" y="1678869"/>
            <a:ext cx="2018077" cy="178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293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42"/>
        <p:cNvGrpSpPr/>
        <p:nvPr/>
      </p:nvGrpSpPr>
      <p:grpSpPr>
        <a:xfrm>
          <a:off x="0" y="0"/>
          <a:ext cx="0" cy="0"/>
          <a:chOff x="0" y="0"/>
          <a:chExt cx="0" cy="0"/>
        </a:xfrm>
      </p:grpSpPr>
      <p:sp>
        <p:nvSpPr>
          <p:cNvPr id="543" name="Google Shape;543;p31"/>
          <p:cNvSpPr txBox="1">
            <a:spLocks noGrp="1"/>
          </p:cNvSpPr>
          <p:nvPr>
            <p:ph type="title"/>
          </p:nvPr>
        </p:nvSpPr>
        <p:spPr>
          <a:xfrm>
            <a:off x="506478" y="2644431"/>
            <a:ext cx="4745221" cy="128359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sz="2400" dirty="0"/>
              <a:t>3.4 Tipo de negocios electrónicos de acuerdo a su función</a:t>
            </a:r>
          </a:p>
        </p:txBody>
      </p:sp>
      <p:sp>
        <p:nvSpPr>
          <p:cNvPr id="545" name="Google Shape;545;p31"/>
          <p:cNvSpPr/>
          <p:nvPr/>
        </p:nvSpPr>
        <p:spPr>
          <a:xfrm>
            <a:off x="6958551" y="1178480"/>
            <a:ext cx="387271" cy="10378"/>
          </a:xfrm>
          <a:custGeom>
            <a:avLst/>
            <a:gdLst/>
            <a:ahLst/>
            <a:cxnLst/>
            <a:rect l="l" t="t" r="r" b="b"/>
            <a:pathLst>
              <a:path w="2948" h="79" extrusionOk="0">
                <a:moveTo>
                  <a:pt x="52" y="0"/>
                </a:moveTo>
                <a:cubicBezTo>
                  <a:pt x="1" y="0"/>
                  <a:pt x="1" y="78"/>
                  <a:pt x="52" y="78"/>
                </a:cubicBezTo>
                <a:lnTo>
                  <a:pt x="2897" y="78"/>
                </a:lnTo>
                <a:cubicBezTo>
                  <a:pt x="2948" y="78"/>
                  <a:pt x="2948" y="0"/>
                  <a:pt x="28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7660713" y="2411760"/>
            <a:ext cx="367960" cy="1683737"/>
          </a:xfrm>
          <a:custGeom>
            <a:avLst/>
            <a:gdLst/>
            <a:ahLst/>
            <a:cxnLst/>
            <a:rect l="l" t="t" r="r" b="b"/>
            <a:pathLst>
              <a:path w="2801" h="12817" extrusionOk="0">
                <a:moveTo>
                  <a:pt x="2756" y="0"/>
                </a:moveTo>
                <a:cubicBezTo>
                  <a:pt x="2739" y="0"/>
                  <a:pt x="2722" y="13"/>
                  <a:pt x="2720" y="30"/>
                </a:cubicBezTo>
                <a:lnTo>
                  <a:pt x="184" y="11919"/>
                </a:lnTo>
                <a:lnTo>
                  <a:pt x="0" y="12784"/>
                </a:lnTo>
                <a:cubicBezTo>
                  <a:pt x="22" y="12799"/>
                  <a:pt x="47" y="12809"/>
                  <a:pt x="74" y="12816"/>
                </a:cubicBezTo>
                <a:lnTo>
                  <a:pt x="264" y="11919"/>
                </a:lnTo>
                <a:lnTo>
                  <a:pt x="2796" y="47"/>
                </a:lnTo>
                <a:cubicBezTo>
                  <a:pt x="2801" y="25"/>
                  <a:pt x="2786" y="6"/>
                  <a:pt x="2764" y="1"/>
                </a:cubicBezTo>
                <a:cubicBezTo>
                  <a:pt x="2762" y="0"/>
                  <a:pt x="2759"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6421528" y="879439"/>
            <a:ext cx="924302" cy="204802"/>
          </a:xfrm>
          <a:custGeom>
            <a:avLst/>
            <a:gdLst/>
            <a:ahLst/>
            <a:cxnLst/>
            <a:rect l="l" t="t" r="r" b="b"/>
            <a:pathLst>
              <a:path w="7036" h="1559" extrusionOk="0">
                <a:moveTo>
                  <a:pt x="42" y="0"/>
                </a:moveTo>
                <a:cubicBezTo>
                  <a:pt x="24" y="0"/>
                  <a:pt x="7" y="12"/>
                  <a:pt x="5" y="31"/>
                </a:cubicBezTo>
                <a:cubicBezTo>
                  <a:pt x="0" y="53"/>
                  <a:pt x="15" y="72"/>
                  <a:pt x="35" y="75"/>
                </a:cubicBezTo>
                <a:lnTo>
                  <a:pt x="6985" y="1558"/>
                </a:lnTo>
                <a:lnTo>
                  <a:pt x="6992" y="1558"/>
                </a:lnTo>
                <a:cubicBezTo>
                  <a:pt x="7012" y="1558"/>
                  <a:pt x="7026" y="1546"/>
                  <a:pt x="7031" y="1526"/>
                </a:cubicBezTo>
                <a:cubicBezTo>
                  <a:pt x="7036" y="1507"/>
                  <a:pt x="7021" y="1485"/>
                  <a:pt x="6999" y="1480"/>
                </a:cubicBezTo>
                <a:lnTo>
                  <a:pt x="52" y="1"/>
                </a:lnTo>
                <a:cubicBezTo>
                  <a:pt x="48" y="1"/>
                  <a:pt x="45"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31"/>
          <p:cNvGrpSpPr/>
          <p:nvPr/>
        </p:nvGrpSpPr>
        <p:grpSpPr>
          <a:xfrm>
            <a:off x="5972373" y="385167"/>
            <a:ext cx="2758933" cy="4076761"/>
            <a:chOff x="6255600" y="385150"/>
            <a:chExt cx="2475489" cy="3657928"/>
          </a:xfrm>
        </p:grpSpPr>
        <p:sp>
          <p:nvSpPr>
            <p:cNvPr id="549" name="Google Shape;549;p31"/>
            <p:cNvSpPr/>
            <p:nvPr/>
          </p:nvSpPr>
          <p:spPr>
            <a:xfrm>
              <a:off x="6563133" y="457665"/>
              <a:ext cx="426288" cy="177740"/>
            </a:xfrm>
            <a:custGeom>
              <a:avLst/>
              <a:gdLst/>
              <a:ahLst/>
              <a:cxnLst/>
              <a:rect l="l" t="t" r="r" b="b"/>
              <a:pathLst>
                <a:path w="3245" h="1353" extrusionOk="0">
                  <a:moveTo>
                    <a:pt x="0" y="1"/>
                  </a:moveTo>
                  <a:lnTo>
                    <a:pt x="181" y="77"/>
                  </a:lnTo>
                  <a:lnTo>
                    <a:pt x="3175" y="1347"/>
                  </a:lnTo>
                  <a:cubicBezTo>
                    <a:pt x="3179" y="1350"/>
                    <a:pt x="3184" y="1352"/>
                    <a:pt x="3189" y="1352"/>
                  </a:cubicBezTo>
                  <a:cubicBezTo>
                    <a:pt x="3190" y="1352"/>
                    <a:pt x="3191" y="1352"/>
                    <a:pt x="3192" y="1352"/>
                  </a:cubicBezTo>
                  <a:cubicBezTo>
                    <a:pt x="3234" y="1352"/>
                    <a:pt x="3245" y="1293"/>
                    <a:pt x="3204" y="1279"/>
                  </a:cubicBezTo>
                  <a:lnTo>
                    <a:pt x="376" y="77"/>
                  </a:lnTo>
                  <a:lnTo>
                    <a:pt x="1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6255600" y="385150"/>
              <a:ext cx="2475489" cy="3657928"/>
            </a:xfrm>
            <a:custGeom>
              <a:avLst/>
              <a:gdLst/>
              <a:ahLst/>
              <a:cxnLst/>
              <a:rect l="l" t="t" r="r" b="b"/>
              <a:pathLst>
                <a:path w="18844" h="27845" extrusionOk="0">
                  <a:moveTo>
                    <a:pt x="2374" y="8338"/>
                  </a:moveTo>
                  <a:cubicBezTo>
                    <a:pt x="2372" y="8338"/>
                    <a:pt x="2370" y="8338"/>
                    <a:pt x="2368" y="8339"/>
                  </a:cubicBezTo>
                  <a:lnTo>
                    <a:pt x="78" y="8742"/>
                  </a:lnTo>
                  <a:lnTo>
                    <a:pt x="0" y="8754"/>
                  </a:lnTo>
                  <a:lnTo>
                    <a:pt x="0" y="8832"/>
                  </a:lnTo>
                  <a:lnTo>
                    <a:pt x="78" y="8820"/>
                  </a:lnTo>
                  <a:lnTo>
                    <a:pt x="2383" y="8414"/>
                  </a:lnTo>
                  <a:cubicBezTo>
                    <a:pt x="2402" y="8410"/>
                    <a:pt x="2417" y="8390"/>
                    <a:pt x="2412" y="8370"/>
                  </a:cubicBezTo>
                  <a:cubicBezTo>
                    <a:pt x="2410" y="8350"/>
                    <a:pt x="2393" y="8338"/>
                    <a:pt x="2374" y="8338"/>
                  </a:cubicBezTo>
                  <a:close/>
                  <a:moveTo>
                    <a:pt x="1685" y="11964"/>
                  </a:moveTo>
                  <a:cubicBezTo>
                    <a:pt x="1681" y="11964"/>
                    <a:pt x="1678" y="11964"/>
                    <a:pt x="1674" y="11965"/>
                  </a:cubicBezTo>
                  <a:lnTo>
                    <a:pt x="78" y="12439"/>
                  </a:lnTo>
                  <a:lnTo>
                    <a:pt x="0" y="12461"/>
                  </a:lnTo>
                  <a:lnTo>
                    <a:pt x="0" y="12542"/>
                  </a:lnTo>
                  <a:lnTo>
                    <a:pt x="78" y="12517"/>
                  </a:lnTo>
                  <a:lnTo>
                    <a:pt x="1696" y="12039"/>
                  </a:lnTo>
                  <a:cubicBezTo>
                    <a:pt x="1716" y="12034"/>
                    <a:pt x="1728" y="12012"/>
                    <a:pt x="1723" y="11990"/>
                  </a:cubicBezTo>
                  <a:cubicBezTo>
                    <a:pt x="1717" y="11973"/>
                    <a:pt x="1702" y="11964"/>
                    <a:pt x="1685" y="11964"/>
                  </a:cubicBezTo>
                  <a:close/>
                  <a:moveTo>
                    <a:pt x="17992" y="12317"/>
                  </a:moveTo>
                  <a:cubicBezTo>
                    <a:pt x="17988" y="12317"/>
                    <a:pt x="17983" y="12318"/>
                    <a:pt x="17979" y="12320"/>
                  </a:cubicBezTo>
                  <a:cubicBezTo>
                    <a:pt x="17959" y="12327"/>
                    <a:pt x="17949" y="12349"/>
                    <a:pt x="17959" y="12368"/>
                  </a:cubicBezTo>
                  <a:lnTo>
                    <a:pt x="18766" y="14367"/>
                  </a:lnTo>
                  <a:lnTo>
                    <a:pt x="18841" y="14558"/>
                  </a:lnTo>
                  <a:lnTo>
                    <a:pt x="18841" y="14353"/>
                  </a:lnTo>
                  <a:lnTo>
                    <a:pt x="18766" y="14162"/>
                  </a:lnTo>
                  <a:lnTo>
                    <a:pt x="18030" y="12342"/>
                  </a:lnTo>
                  <a:cubicBezTo>
                    <a:pt x="18022" y="12326"/>
                    <a:pt x="18007" y="12317"/>
                    <a:pt x="17992" y="12317"/>
                  </a:cubicBezTo>
                  <a:close/>
                  <a:moveTo>
                    <a:pt x="1960" y="14791"/>
                  </a:moveTo>
                  <a:cubicBezTo>
                    <a:pt x="1954" y="14791"/>
                    <a:pt x="1947" y="14793"/>
                    <a:pt x="1940" y="14798"/>
                  </a:cubicBezTo>
                  <a:lnTo>
                    <a:pt x="76" y="16005"/>
                  </a:lnTo>
                  <a:lnTo>
                    <a:pt x="0" y="16056"/>
                  </a:lnTo>
                  <a:lnTo>
                    <a:pt x="0" y="16146"/>
                  </a:lnTo>
                  <a:lnTo>
                    <a:pt x="76" y="16095"/>
                  </a:lnTo>
                  <a:lnTo>
                    <a:pt x="1979" y="14861"/>
                  </a:lnTo>
                  <a:cubicBezTo>
                    <a:pt x="1999" y="14851"/>
                    <a:pt x="2004" y="14827"/>
                    <a:pt x="1992" y="14810"/>
                  </a:cubicBezTo>
                  <a:cubicBezTo>
                    <a:pt x="1984" y="14797"/>
                    <a:pt x="1972" y="14791"/>
                    <a:pt x="1960" y="14791"/>
                  </a:cubicBezTo>
                  <a:close/>
                  <a:moveTo>
                    <a:pt x="9421" y="1"/>
                  </a:moveTo>
                  <a:cubicBezTo>
                    <a:pt x="9391" y="1"/>
                    <a:pt x="9362" y="3"/>
                    <a:pt x="9330" y="8"/>
                  </a:cubicBezTo>
                  <a:lnTo>
                    <a:pt x="15119" y="5797"/>
                  </a:lnTo>
                  <a:lnTo>
                    <a:pt x="8216" y="956"/>
                  </a:lnTo>
                  <a:lnTo>
                    <a:pt x="7493" y="448"/>
                  </a:lnTo>
                  <a:cubicBezTo>
                    <a:pt x="7483" y="475"/>
                    <a:pt x="7478" y="502"/>
                    <a:pt x="7475" y="531"/>
                  </a:cubicBezTo>
                  <a:lnTo>
                    <a:pt x="8147" y="1000"/>
                  </a:lnTo>
                  <a:lnTo>
                    <a:pt x="15139" y="5902"/>
                  </a:lnTo>
                  <a:lnTo>
                    <a:pt x="7710" y="2752"/>
                  </a:lnTo>
                  <a:cubicBezTo>
                    <a:pt x="7704" y="2749"/>
                    <a:pt x="7698" y="2748"/>
                    <a:pt x="7693" y="2748"/>
                  </a:cubicBezTo>
                  <a:cubicBezTo>
                    <a:pt x="7657" y="2748"/>
                    <a:pt x="7640" y="2804"/>
                    <a:pt x="7681" y="2821"/>
                  </a:cubicBezTo>
                  <a:lnTo>
                    <a:pt x="15073" y="5961"/>
                  </a:lnTo>
                  <a:lnTo>
                    <a:pt x="13028" y="5523"/>
                  </a:lnTo>
                  <a:cubicBezTo>
                    <a:pt x="13025" y="5523"/>
                    <a:pt x="13022" y="5523"/>
                    <a:pt x="13020" y="5523"/>
                  </a:cubicBezTo>
                  <a:cubicBezTo>
                    <a:pt x="13003" y="5523"/>
                    <a:pt x="12986" y="5536"/>
                    <a:pt x="12984" y="5553"/>
                  </a:cubicBezTo>
                  <a:cubicBezTo>
                    <a:pt x="12979" y="5575"/>
                    <a:pt x="12993" y="5594"/>
                    <a:pt x="13013" y="5599"/>
                  </a:cubicBezTo>
                  <a:lnTo>
                    <a:pt x="15093" y="6044"/>
                  </a:lnTo>
                  <a:lnTo>
                    <a:pt x="11297" y="6044"/>
                  </a:lnTo>
                  <a:cubicBezTo>
                    <a:pt x="11246" y="6044"/>
                    <a:pt x="11246" y="6120"/>
                    <a:pt x="11297" y="6120"/>
                  </a:cubicBezTo>
                  <a:lnTo>
                    <a:pt x="15014" y="6120"/>
                  </a:lnTo>
                  <a:lnTo>
                    <a:pt x="10217" y="6963"/>
                  </a:lnTo>
                  <a:cubicBezTo>
                    <a:pt x="10171" y="6973"/>
                    <a:pt x="10178" y="7039"/>
                    <a:pt x="10225" y="7039"/>
                  </a:cubicBezTo>
                  <a:cubicBezTo>
                    <a:pt x="10226" y="7040"/>
                    <a:pt x="10227" y="7040"/>
                    <a:pt x="10228" y="7040"/>
                  </a:cubicBezTo>
                  <a:cubicBezTo>
                    <a:pt x="10230" y="7040"/>
                    <a:pt x="10231" y="7040"/>
                    <a:pt x="10232" y="7039"/>
                  </a:cubicBezTo>
                  <a:lnTo>
                    <a:pt x="15105" y="6183"/>
                  </a:lnTo>
                  <a:lnTo>
                    <a:pt x="15105" y="6183"/>
                  </a:lnTo>
                  <a:lnTo>
                    <a:pt x="5579" y="10032"/>
                  </a:lnTo>
                  <a:cubicBezTo>
                    <a:pt x="5560" y="10042"/>
                    <a:pt x="5550" y="10064"/>
                    <a:pt x="5557" y="10084"/>
                  </a:cubicBezTo>
                  <a:cubicBezTo>
                    <a:pt x="5562" y="10098"/>
                    <a:pt x="5577" y="10108"/>
                    <a:pt x="5591" y="10108"/>
                  </a:cubicBezTo>
                  <a:cubicBezTo>
                    <a:pt x="5599" y="10108"/>
                    <a:pt x="5604" y="10106"/>
                    <a:pt x="5608" y="10103"/>
                  </a:cubicBezTo>
                  <a:lnTo>
                    <a:pt x="15100" y="6269"/>
                  </a:lnTo>
                  <a:lnTo>
                    <a:pt x="15100" y="6269"/>
                  </a:lnTo>
                  <a:lnTo>
                    <a:pt x="3184" y="13994"/>
                  </a:lnTo>
                  <a:cubicBezTo>
                    <a:pt x="3167" y="14006"/>
                    <a:pt x="3162" y="14030"/>
                    <a:pt x="3172" y="14047"/>
                  </a:cubicBezTo>
                  <a:cubicBezTo>
                    <a:pt x="3179" y="14057"/>
                    <a:pt x="3192" y="14064"/>
                    <a:pt x="3206" y="14064"/>
                  </a:cubicBezTo>
                  <a:cubicBezTo>
                    <a:pt x="3214" y="14064"/>
                    <a:pt x="3221" y="14062"/>
                    <a:pt x="3226" y="14057"/>
                  </a:cubicBezTo>
                  <a:lnTo>
                    <a:pt x="15173" y="6313"/>
                  </a:lnTo>
                  <a:lnTo>
                    <a:pt x="13101" y="8385"/>
                  </a:lnTo>
                  <a:cubicBezTo>
                    <a:pt x="13084" y="8400"/>
                    <a:pt x="13084" y="8424"/>
                    <a:pt x="13101" y="8439"/>
                  </a:cubicBezTo>
                  <a:cubicBezTo>
                    <a:pt x="13108" y="8446"/>
                    <a:pt x="13118" y="8449"/>
                    <a:pt x="13128" y="8449"/>
                  </a:cubicBezTo>
                  <a:cubicBezTo>
                    <a:pt x="13130" y="8449"/>
                    <a:pt x="13131" y="8449"/>
                    <a:pt x="13133" y="8449"/>
                  </a:cubicBezTo>
                  <a:cubicBezTo>
                    <a:pt x="13141" y="8449"/>
                    <a:pt x="13149" y="8445"/>
                    <a:pt x="13155" y="8439"/>
                  </a:cubicBezTo>
                  <a:lnTo>
                    <a:pt x="15271" y="6323"/>
                  </a:lnTo>
                  <a:lnTo>
                    <a:pt x="3839" y="22659"/>
                  </a:lnTo>
                  <a:cubicBezTo>
                    <a:pt x="3827" y="22679"/>
                    <a:pt x="3832" y="22703"/>
                    <a:pt x="3849" y="22713"/>
                  </a:cubicBezTo>
                  <a:cubicBezTo>
                    <a:pt x="3856" y="22718"/>
                    <a:pt x="3864" y="22720"/>
                    <a:pt x="3871" y="22720"/>
                  </a:cubicBezTo>
                  <a:cubicBezTo>
                    <a:pt x="3883" y="22720"/>
                    <a:pt x="3895" y="22715"/>
                    <a:pt x="3903" y="22703"/>
                  </a:cubicBezTo>
                  <a:lnTo>
                    <a:pt x="15234" y="6511"/>
                  </a:lnTo>
                  <a:lnTo>
                    <a:pt x="8548" y="22266"/>
                  </a:lnTo>
                  <a:cubicBezTo>
                    <a:pt x="8538" y="22285"/>
                    <a:pt x="8548" y="22307"/>
                    <a:pt x="8568" y="22314"/>
                  </a:cubicBezTo>
                  <a:cubicBezTo>
                    <a:pt x="8573" y="22317"/>
                    <a:pt x="8578" y="22319"/>
                    <a:pt x="8582" y="22319"/>
                  </a:cubicBezTo>
                  <a:cubicBezTo>
                    <a:pt x="8597" y="22319"/>
                    <a:pt x="8612" y="22310"/>
                    <a:pt x="8619" y="22295"/>
                  </a:cubicBezTo>
                  <a:lnTo>
                    <a:pt x="15337" y="6462"/>
                  </a:lnTo>
                  <a:lnTo>
                    <a:pt x="14836" y="8805"/>
                  </a:lnTo>
                  <a:cubicBezTo>
                    <a:pt x="14831" y="8827"/>
                    <a:pt x="14846" y="8847"/>
                    <a:pt x="14865" y="8852"/>
                  </a:cubicBezTo>
                  <a:lnTo>
                    <a:pt x="14873" y="8852"/>
                  </a:lnTo>
                  <a:cubicBezTo>
                    <a:pt x="14892" y="8852"/>
                    <a:pt x="14907" y="8840"/>
                    <a:pt x="14912" y="8820"/>
                  </a:cubicBezTo>
                  <a:lnTo>
                    <a:pt x="15420" y="6442"/>
                  </a:lnTo>
                  <a:lnTo>
                    <a:pt x="15420" y="15770"/>
                  </a:lnTo>
                  <a:cubicBezTo>
                    <a:pt x="15418" y="15797"/>
                    <a:pt x="15438" y="15810"/>
                    <a:pt x="15458" y="15810"/>
                  </a:cubicBezTo>
                  <a:cubicBezTo>
                    <a:pt x="15478" y="15810"/>
                    <a:pt x="15498" y="15797"/>
                    <a:pt x="15496" y="15770"/>
                  </a:cubicBezTo>
                  <a:lnTo>
                    <a:pt x="15496" y="6518"/>
                  </a:lnTo>
                  <a:lnTo>
                    <a:pt x="17448" y="17622"/>
                  </a:lnTo>
                  <a:cubicBezTo>
                    <a:pt x="17451" y="17640"/>
                    <a:pt x="17465" y="17652"/>
                    <a:pt x="17485" y="17652"/>
                  </a:cubicBezTo>
                  <a:cubicBezTo>
                    <a:pt x="17486" y="17653"/>
                    <a:pt x="17487" y="17654"/>
                    <a:pt x="17488" y="17654"/>
                  </a:cubicBezTo>
                  <a:cubicBezTo>
                    <a:pt x="17489" y="17654"/>
                    <a:pt x="17490" y="17653"/>
                    <a:pt x="17490" y="17652"/>
                  </a:cubicBezTo>
                  <a:cubicBezTo>
                    <a:pt x="17512" y="17649"/>
                    <a:pt x="17524" y="17630"/>
                    <a:pt x="17522" y="17610"/>
                  </a:cubicBezTo>
                  <a:lnTo>
                    <a:pt x="15557" y="6433"/>
                  </a:lnTo>
                  <a:lnTo>
                    <a:pt x="17443" y="11095"/>
                  </a:lnTo>
                  <a:cubicBezTo>
                    <a:pt x="17448" y="11110"/>
                    <a:pt x="17463" y="11120"/>
                    <a:pt x="17478" y="11120"/>
                  </a:cubicBezTo>
                  <a:cubicBezTo>
                    <a:pt x="17483" y="11120"/>
                    <a:pt x="17487" y="11117"/>
                    <a:pt x="17492" y="11117"/>
                  </a:cubicBezTo>
                  <a:cubicBezTo>
                    <a:pt x="17512" y="11107"/>
                    <a:pt x="17522" y="11085"/>
                    <a:pt x="17514" y="11066"/>
                  </a:cubicBezTo>
                  <a:lnTo>
                    <a:pt x="15645" y="6435"/>
                  </a:lnTo>
                  <a:lnTo>
                    <a:pt x="18766" y="11252"/>
                  </a:lnTo>
                  <a:lnTo>
                    <a:pt x="18844" y="11369"/>
                  </a:lnTo>
                  <a:lnTo>
                    <a:pt x="18844" y="11227"/>
                  </a:lnTo>
                  <a:lnTo>
                    <a:pt x="18766" y="11110"/>
                  </a:lnTo>
                  <a:lnTo>
                    <a:pt x="15686" y="6362"/>
                  </a:lnTo>
                  <a:lnTo>
                    <a:pt x="15686" y="6362"/>
                  </a:lnTo>
                  <a:lnTo>
                    <a:pt x="18766" y="9441"/>
                  </a:lnTo>
                  <a:lnTo>
                    <a:pt x="18844" y="9517"/>
                  </a:lnTo>
                  <a:lnTo>
                    <a:pt x="18844" y="9409"/>
                  </a:lnTo>
                  <a:lnTo>
                    <a:pt x="18766" y="9333"/>
                  </a:lnTo>
                  <a:lnTo>
                    <a:pt x="15794" y="6362"/>
                  </a:lnTo>
                  <a:lnTo>
                    <a:pt x="17749" y="7730"/>
                  </a:lnTo>
                  <a:cubicBezTo>
                    <a:pt x="17756" y="7735"/>
                    <a:pt x="17764" y="7738"/>
                    <a:pt x="17771" y="7738"/>
                  </a:cubicBezTo>
                  <a:cubicBezTo>
                    <a:pt x="17783" y="7738"/>
                    <a:pt x="17795" y="7733"/>
                    <a:pt x="17803" y="7723"/>
                  </a:cubicBezTo>
                  <a:cubicBezTo>
                    <a:pt x="17815" y="7703"/>
                    <a:pt x="17810" y="7681"/>
                    <a:pt x="17793" y="7669"/>
                  </a:cubicBezTo>
                  <a:lnTo>
                    <a:pt x="15777" y="6257"/>
                  </a:lnTo>
                  <a:lnTo>
                    <a:pt x="18766" y="7525"/>
                  </a:lnTo>
                  <a:lnTo>
                    <a:pt x="18844" y="7554"/>
                  </a:lnTo>
                  <a:lnTo>
                    <a:pt x="18844" y="7471"/>
                  </a:lnTo>
                  <a:lnTo>
                    <a:pt x="18766" y="7439"/>
                  </a:lnTo>
                  <a:lnTo>
                    <a:pt x="15840" y="6198"/>
                  </a:lnTo>
                  <a:lnTo>
                    <a:pt x="18766" y="6821"/>
                  </a:lnTo>
                  <a:lnTo>
                    <a:pt x="18844" y="6838"/>
                  </a:lnTo>
                  <a:lnTo>
                    <a:pt x="18844" y="6760"/>
                  </a:lnTo>
                  <a:lnTo>
                    <a:pt x="18766" y="6743"/>
                  </a:lnTo>
                  <a:lnTo>
                    <a:pt x="15821" y="6115"/>
                  </a:lnTo>
                  <a:lnTo>
                    <a:pt x="18291" y="6115"/>
                  </a:lnTo>
                  <a:cubicBezTo>
                    <a:pt x="18343" y="6115"/>
                    <a:pt x="18343" y="6039"/>
                    <a:pt x="18291" y="6039"/>
                  </a:cubicBezTo>
                  <a:lnTo>
                    <a:pt x="15899" y="6039"/>
                  </a:lnTo>
                  <a:lnTo>
                    <a:pt x="18766" y="5533"/>
                  </a:lnTo>
                  <a:lnTo>
                    <a:pt x="18841" y="5521"/>
                  </a:lnTo>
                  <a:lnTo>
                    <a:pt x="18841" y="5443"/>
                  </a:lnTo>
                  <a:lnTo>
                    <a:pt x="18766" y="5457"/>
                  </a:lnTo>
                  <a:lnTo>
                    <a:pt x="15809" y="5976"/>
                  </a:lnTo>
                  <a:lnTo>
                    <a:pt x="15809" y="5976"/>
                  </a:lnTo>
                  <a:lnTo>
                    <a:pt x="18766" y="4781"/>
                  </a:lnTo>
                  <a:lnTo>
                    <a:pt x="18841" y="4751"/>
                  </a:lnTo>
                  <a:lnTo>
                    <a:pt x="18841" y="4666"/>
                  </a:lnTo>
                  <a:lnTo>
                    <a:pt x="18766" y="4697"/>
                  </a:lnTo>
                  <a:lnTo>
                    <a:pt x="15814" y="5890"/>
                  </a:lnTo>
                  <a:lnTo>
                    <a:pt x="18766" y="3977"/>
                  </a:lnTo>
                  <a:lnTo>
                    <a:pt x="18841" y="3925"/>
                  </a:lnTo>
                  <a:lnTo>
                    <a:pt x="18841" y="3835"/>
                  </a:lnTo>
                  <a:lnTo>
                    <a:pt x="18766" y="3884"/>
                  </a:lnTo>
                  <a:lnTo>
                    <a:pt x="15740" y="5844"/>
                  </a:lnTo>
                  <a:lnTo>
                    <a:pt x="15740" y="5844"/>
                  </a:lnTo>
                  <a:lnTo>
                    <a:pt x="18841" y="2745"/>
                  </a:lnTo>
                  <a:lnTo>
                    <a:pt x="18841" y="2637"/>
                  </a:lnTo>
                  <a:lnTo>
                    <a:pt x="18766" y="2716"/>
                  </a:lnTo>
                  <a:lnTo>
                    <a:pt x="15835" y="5643"/>
                  </a:lnTo>
                  <a:lnTo>
                    <a:pt x="17663" y="3033"/>
                  </a:lnTo>
                  <a:cubicBezTo>
                    <a:pt x="17676" y="3016"/>
                    <a:pt x="17671" y="2992"/>
                    <a:pt x="17654" y="2980"/>
                  </a:cubicBezTo>
                  <a:cubicBezTo>
                    <a:pt x="17647" y="2975"/>
                    <a:pt x="17640" y="2973"/>
                    <a:pt x="17632" y="2973"/>
                  </a:cubicBezTo>
                  <a:cubicBezTo>
                    <a:pt x="17620" y="2973"/>
                    <a:pt x="17607" y="2979"/>
                    <a:pt x="17600" y="2989"/>
                  </a:cubicBezTo>
                  <a:lnTo>
                    <a:pt x="15591" y="5861"/>
                  </a:lnTo>
                  <a:lnTo>
                    <a:pt x="17810" y="629"/>
                  </a:lnTo>
                  <a:lnTo>
                    <a:pt x="17844" y="553"/>
                  </a:lnTo>
                  <a:lnTo>
                    <a:pt x="17759" y="553"/>
                  </a:lnTo>
                  <a:lnTo>
                    <a:pt x="17727" y="629"/>
                  </a:lnTo>
                  <a:lnTo>
                    <a:pt x="15579" y="5695"/>
                  </a:lnTo>
                  <a:lnTo>
                    <a:pt x="16659" y="629"/>
                  </a:lnTo>
                  <a:lnTo>
                    <a:pt x="16674" y="553"/>
                  </a:lnTo>
                  <a:lnTo>
                    <a:pt x="16596" y="553"/>
                  </a:lnTo>
                  <a:lnTo>
                    <a:pt x="16578" y="629"/>
                  </a:lnTo>
                  <a:lnTo>
                    <a:pt x="15496" y="5714"/>
                  </a:lnTo>
                  <a:lnTo>
                    <a:pt x="15496" y="553"/>
                  </a:lnTo>
                  <a:lnTo>
                    <a:pt x="15418" y="553"/>
                  </a:lnTo>
                  <a:lnTo>
                    <a:pt x="15418" y="5636"/>
                  </a:lnTo>
                  <a:lnTo>
                    <a:pt x="14926" y="2830"/>
                  </a:lnTo>
                  <a:cubicBezTo>
                    <a:pt x="14922" y="2813"/>
                    <a:pt x="14907" y="2800"/>
                    <a:pt x="14889" y="2800"/>
                  </a:cubicBezTo>
                  <a:cubicBezTo>
                    <a:pt x="14886" y="2800"/>
                    <a:pt x="14883" y="2801"/>
                    <a:pt x="14880" y="2801"/>
                  </a:cubicBezTo>
                  <a:cubicBezTo>
                    <a:pt x="14858" y="2804"/>
                    <a:pt x="14846" y="2823"/>
                    <a:pt x="14851" y="2845"/>
                  </a:cubicBezTo>
                  <a:lnTo>
                    <a:pt x="15357" y="5724"/>
                  </a:lnTo>
                  <a:lnTo>
                    <a:pt x="13296" y="631"/>
                  </a:lnTo>
                  <a:lnTo>
                    <a:pt x="13265" y="553"/>
                  </a:lnTo>
                  <a:lnTo>
                    <a:pt x="13184" y="553"/>
                  </a:lnTo>
                  <a:lnTo>
                    <a:pt x="13213" y="631"/>
                  </a:lnTo>
                  <a:lnTo>
                    <a:pt x="15271" y="5721"/>
                  </a:lnTo>
                  <a:lnTo>
                    <a:pt x="12202" y="988"/>
                  </a:lnTo>
                  <a:lnTo>
                    <a:pt x="11845" y="438"/>
                  </a:lnTo>
                  <a:cubicBezTo>
                    <a:pt x="11830" y="470"/>
                    <a:pt x="11820" y="504"/>
                    <a:pt x="11818" y="538"/>
                  </a:cubicBezTo>
                  <a:lnTo>
                    <a:pt x="12099" y="973"/>
                  </a:lnTo>
                  <a:lnTo>
                    <a:pt x="15227" y="5797"/>
                  </a:lnTo>
                  <a:lnTo>
                    <a:pt x="10012" y="582"/>
                  </a:lnTo>
                  <a:lnTo>
                    <a:pt x="9433" y="1"/>
                  </a:lnTo>
                  <a:close/>
                  <a:moveTo>
                    <a:pt x="2012" y="25299"/>
                  </a:moveTo>
                  <a:cubicBezTo>
                    <a:pt x="1999" y="25299"/>
                    <a:pt x="1987" y="25305"/>
                    <a:pt x="1979" y="25315"/>
                  </a:cubicBezTo>
                  <a:lnTo>
                    <a:pt x="264" y="27766"/>
                  </a:lnTo>
                  <a:lnTo>
                    <a:pt x="210" y="27845"/>
                  </a:lnTo>
                  <a:lnTo>
                    <a:pt x="305" y="27845"/>
                  </a:lnTo>
                  <a:lnTo>
                    <a:pt x="357" y="27766"/>
                  </a:lnTo>
                  <a:lnTo>
                    <a:pt x="2043" y="25359"/>
                  </a:lnTo>
                  <a:cubicBezTo>
                    <a:pt x="2055" y="25340"/>
                    <a:pt x="2050" y="25318"/>
                    <a:pt x="2033" y="25306"/>
                  </a:cubicBezTo>
                  <a:cubicBezTo>
                    <a:pt x="2027" y="25301"/>
                    <a:pt x="2019" y="25299"/>
                    <a:pt x="2012" y="2529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31"/>
          <p:cNvSpPr/>
          <p:nvPr/>
        </p:nvSpPr>
        <p:spPr>
          <a:xfrm>
            <a:off x="7957315" y="1115598"/>
            <a:ext cx="465975" cy="448385"/>
          </a:xfrm>
          <a:custGeom>
            <a:avLst/>
            <a:gdLst/>
            <a:ahLst/>
            <a:cxnLst/>
            <a:rect l="l" t="t" r="r" b="b"/>
            <a:pathLst>
              <a:path w="2967" h="2855" extrusionOk="0">
                <a:moveTo>
                  <a:pt x="1540" y="0"/>
                </a:moveTo>
                <a:cubicBezTo>
                  <a:pt x="963" y="0"/>
                  <a:pt x="442" y="347"/>
                  <a:pt x="220" y="882"/>
                </a:cubicBezTo>
                <a:cubicBezTo>
                  <a:pt x="0" y="1415"/>
                  <a:pt x="122" y="2028"/>
                  <a:pt x="530" y="2436"/>
                </a:cubicBezTo>
                <a:cubicBezTo>
                  <a:pt x="804" y="2710"/>
                  <a:pt x="1169" y="2855"/>
                  <a:pt x="1541" y="2855"/>
                </a:cubicBezTo>
                <a:cubicBezTo>
                  <a:pt x="1724" y="2855"/>
                  <a:pt x="1909" y="2820"/>
                  <a:pt x="2085" y="2747"/>
                </a:cubicBezTo>
                <a:cubicBezTo>
                  <a:pt x="2620" y="2524"/>
                  <a:pt x="2967" y="2004"/>
                  <a:pt x="2967" y="1427"/>
                </a:cubicBezTo>
                <a:cubicBezTo>
                  <a:pt x="2967" y="638"/>
                  <a:pt x="2327" y="0"/>
                  <a:pt x="1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7974905" y="1132088"/>
            <a:ext cx="280339" cy="415404"/>
          </a:xfrm>
          <a:custGeom>
            <a:avLst/>
            <a:gdLst/>
            <a:ahLst/>
            <a:cxnLst/>
            <a:rect l="l" t="t" r="r" b="b"/>
            <a:pathLst>
              <a:path w="1785" h="2645" extrusionOk="0">
                <a:moveTo>
                  <a:pt x="893" y="0"/>
                </a:moveTo>
                <a:cubicBezTo>
                  <a:pt x="399" y="0"/>
                  <a:pt x="1" y="592"/>
                  <a:pt x="1" y="1322"/>
                </a:cubicBezTo>
                <a:cubicBezTo>
                  <a:pt x="1" y="2053"/>
                  <a:pt x="399" y="2644"/>
                  <a:pt x="893" y="2644"/>
                </a:cubicBezTo>
                <a:cubicBezTo>
                  <a:pt x="1386" y="2644"/>
                  <a:pt x="1785" y="2053"/>
                  <a:pt x="1785" y="1322"/>
                </a:cubicBezTo>
                <a:cubicBezTo>
                  <a:pt x="1785" y="592"/>
                  <a:pt x="1386" y="0"/>
                  <a:pt x="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31"/>
          <p:cNvGrpSpPr/>
          <p:nvPr/>
        </p:nvGrpSpPr>
        <p:grpSpPr>
          <a:xfrm>
            <a:off x="5402204" y="1889625"/>
            <a:ext cx="2114312" cy="2899040"/>
            <a:chOff x="4035100" y="3072800"/>
            <a:chExt cx="372625" cy="510925"/>
          </a:xfrm>
        </p:grpSpPr>
        <p:sp>
          <p:nvSpPr>
            <p:cNvPr id="554" name="Google Shape;554;p31"/>
            <p:cNvSpPr/>
            <p:nvPr/>
          </p:nvSpPr>
          <p:spPr>
            <a:xfrm>
              <a:off x="4077800" y="3072800"/>
              <a:ext cx="329925" cy="510925"/>
            </a:xfrm>
            <a:custGeom>
              <a:avLst/>
              <a:gdLst/>
              <a:ahLst/>
              <a:cxnLst/>
              <a:rect l="l" t="t" r="r" b="b"/>
              <a:pathLst>
                <a:path w="13197" h="20437" extrusionOk="0">
                  <a:moveTo>
                    <a:pt x="460" y="1"/>
                  </a:moveTo>
                  <a:cubicBezTo>
                    <a:pt x="330" y="8"/>
                    <a:pt x="223" y="113"/>
                    <a:pt x="159" y="292"/>
                  </a:cubicBezTo>
                  <a:cubicBezTo>
                    <a:pt x="0" y="746"/>
                    <a:pt x="56" y="1257"/>
                    <a:pt x="122" y="1697"/>
                  </a:cubicBezTo>
                  <a:cubicBezTo>
                    <a:pt x="181" y="2103"/>
                    <a:pt x="249" y="2494"/>
                    <a:pt x="411" y="2858"/>
                  </a:cubicBezTo>
                  <a:cubicBezTo>
                    <a:pt x="355" y="3684"/>
                    <a:pt x="450" y="4353"/>
                    <a:pt x="706" y="4903"/>
                  </a:cubicBezTo>
                  <a:cubicBezTo>
                    <a:pt x="765" y="5038"/>
                    <a:pt x="846" y="5162"/>
                    <a:pt x="946" y="5270"/>
                  </a:cubicBezTo>
                  <a:cubicBezTo>
                    <a:pt x="658" y="6076"/>
                    <a:pt x="516" y="6743"/>
                    <a:pt x="499" y="7374"/>
                  </a:cubicBezTo>
                  <a:cubicBezTo>
                    <a:pt x="477" y="8131"/>
                    <a:pt x="570" y="8935"/>
                    <a:pt x="775" y="9764"/>
                  </a:cubicBezTo>
                  <a:cubicBezTo>
                    <a:pt x="990" y="10631"/>
                    <a:pt x="1342" y="11462"/>
                    <a:pt x="1679" y="12266"/>
                  </a:cubicBezTo>
                  <a:cubicBezTo>
                    <a:pt x="2094" y="13246"/>
                    <a:pt x="2525" y="14263"/>
                    <a:pt x="2703" y="15348"/>
                  </a:cubicBezTo>
                  <a:cubicBezTo>
                    <a:pt x="2767" y="15734"/>
                    <a:pt x="2798" y="16122"/>
                    <a:pt x="2796" y="16513"/>
                  </a:cubicBezTo>
                  <a:cubicBezTo>
                    <a:pt x="2796" y="16658"/>
                    <a:pt x="2786" y="16819"/>
                    <a:pt x="2683" y="16917"/>
                  </a:cubicBezTo>
                  <a:cubicBezTo>
                    <a:pt x="2647" y="16951"/>
                    <a:pt x="2605" y="16978"/>
                    <a:pt x="2559" y="17002"/>
                  </a:cubicBezTo>
                  <a:cubicBezTo>
                    <a:pt x="2500" y="17029"/>
                    <a:pt x="2449" y="17068"/>
                    <a:pt x="2402" y="17115"/>
                  </a:cubicBezTo>
                  <a:cubicBezTo>
                    <a:pt x="2314" y="17220"/>
                    <a:pt x="2317" y="17371"/>
                    <a:pt x="2329" y="17488"/>
                  </a:cubicBezTo>
                  <a:cubicBezTo>
                    <a:pt x="2332" y="17547"/>
                    <a:pt x="2349" y="17601"/>
                    <a:pt x="2378" y="17650"/>
                  </a:cubicBezTo>
                  <a:cubicBezTo>
                    <a:pt x="2434" y="17721"/>
                    <a:pt x="2515" y="17730"/>
                    <a:pt x="2581" y="17730"/>
                  </a:cubicBezTo>
                  <a:lnTo>
                    <a:pt x="2593" y="17730"/>
                  </a:lnTo>
                  <a:cubicBezTo>
                    <a:pt x="2617" y="17730"/>
                    <a:pt x="2639" y="17728"/>
                    <a:pt x="2661" y="17728"/>
                  </a:cubicBezTo>
                  <a:lnTo>
                    <a:pt x="2693" y="17726"/>
                  </a:lnTo>
                  <a:cubicBezTo>
                    <a:pt x="2798" y="17721"/>
                    <a:pt x="2908" y="17718"/>
                    <a:pt x="3011" y="17716"/>
                  </a:cubicBezTo>
                  <a:lnTo>
                    <a:pt x="3087" y="17716"/>
                  </a:lnTo>
                  <a:lnTo>
                    <a:pt x="3712" y="17701"/>
                  </a:lnTo>
                  <a:cubicBezTo>
                    <a:pt x="3722" y="17706"/>
                    <a:pt x="3732" y="17713"/>
                    <a:pt x="3744" y="17721"/>
                  </a:cubicBezTo>
                  <a:cubicBezTo>
                    <a:pt x="3776" y="17730"/>
                    <a:pt x="3808" y="17735"/>
                    <a:pt x="3842" y="17735"/>
                  </a:cubicBezTo>
                  <a:cubicBezTo>
                    <a:pt x="3854" y="17735"/>
                    <a:pt x="3869" y="17733"/>
                    <a:pt x="3883" y="17733"/>
                  </a:cubicBezTo>
                  <a:lnTo>
                    <a:pt x="4023" y="17728"/>
                  </a:lnTo>
                  <a:lnTo>
                    <a:pt x="4076" y="17728"/>
                  </a:lnTo>
                  <a:lnTo>
                    <a:pt x="4440" y="17711"/>
                  </a:lnTo>
                  <a:lnTo>
                    <a:pt x="4494" y="17706"/>
                  </a:lnTo>
                  <a:lnTo>
                    <a:pt x="4858" y="17691"/>
                  </a:lnTo>
                  <a:cubicBezTo>
                    <a:pt x="4929" y="17691"/>
                    <a:pt x="4998" y="17679"/>
                    <a:pt x="5066" y="17655"/>
                  </a:cubicBezTo>
                  <a:cubicBezTo>
                    <a:pt x="5249" y="17574"/>
                    <a:pt x="5298" y="17352"/>
                    <a:pt x="5325" y="17144"/>
                  </a:cubicBezTo>
                  <a:cubicBezTo>
                    <a:pt x="5394" y="16584"/>
                    <a:pt x="5472" y="16100"/>
                    <a:pt x="5567" y="15651"/>
                  </a:cubicBezTo>
                  <a:cubicBezTo>
                    <a:pt x="5606" y="15690"/>
                    <a:pt x="5648" y="15731"/>
                    <a:pt x="5687" y="15771"/>
                  </a:cubicBezTo>
                  <a:cubicBezTo>
                    <a:pt x="6112" y="16179"/>
                    <a:pt x="6513" y="16487"/>
                    <a:pt x="6904" y="16716"/>
                  </a:cubicBezTo>
                  <a:cubicBezTo>
                    <a:pt x="6720" y="16736"/>
                    <a:pt x="6537" y="16772"/>
                    <a:pt x="6359" y="16824"/>
                  </a:cubicBezTo>
                  <a:cubicBezTo>
                    <a:pt x="6105" y="16917"/>
                    <a:pt x="5882" y="17188"/>
                    <a:pt x="5970" y="17469"/>
                  </a:cubicBezTo>
                  <a:cubicBezTo>
                    <a:pt x="5992" y="17545"/>
                    <a:pt x="6048" y="17608"/>
                    <a:pt x="6122" y="17640"/>
                  </a:cubicBezTo>
                  <a:lnTo>
                    <a:pt x="6158" y="17655"/>
                  </a:lnTo>
                  <a:cubicBezTo>
                    <a:pt x="6176" y="17662"/>
                    <a:pt x="6190" y="17669"/>
                    <a:pt x="6205" y="17674"/>
                  </a:cubicBezTo>
                  <a:cubicBezTo>
                    <a:pt x="6210" y="17679"/>
                    <a:pt x="6217" y="17682"/>
                    <a:pt x="6224" y="17682"/>
                  </a:cubicBezTo>
                  <a:cubicBezTo>
                    <a:pt x="6271" y="17701"/>
                    <a:pt x="6320" y="17708"/>
                    <a:pt x="6369" y="17711"/>
                  </a:cubicBezTo>
                  <a:cubicBezTo>
                    <a:pt x="6823" y="17711"/>
                    <a:pt x="7273" y="17713"/>
                    <a:pt x="7725" y="17716"/>
                  </a:cubicBezTo>
                  <a:cubicBezTo>
                    <a:pt x="8162" y="17718"/>
                    <a:pt x="8607" y="17721"/>
                    <a:pt x="9054" y="17721"/>
                  </a:cubicBezTo>
                  <a:cubicBezTo>
                    <a:pt x="9736" y="17721"/>
                    <a:pt x="10425" y="17713"/>
                    <a:pt x="11112" y="17691"/>
                  </a:cubicBezTo>
                  <a:cubicBezTo>
                    <a:pt x="11390" y="17625"/>
                    <a:pt x="11444" y="17215"/>
                    <a:pt x="11608" y="17168"/>
                  </a:cubicBezTo>
                  <a:cubicBezTo>
                    <a:pt x="11639" y="17160"/>
                    <a:pt x="11666" y="17156"/>
                    <a:pt x="11689" y="17156"/>
                  </a:cubicBezTo>
                  <a:cubicBezTo>
                    <a:pt x="11897" y="17156"/>
                    <a:pt x="11849" y="17465"/>
                    <a:pt x="11794" y="17601"/>
                  </a:cubicBezTo>
                  <a:cubicBezTo>
                    <a:pt x="11684" y="17870"/>
                    <a:pt x="11449" y="18055"/>
                    <a:pt x="11197" y="18187"/>
                  </a:cubicBezTo>
                  <a:cubicBezTo>
                    <a:pt x="10433" y="18590"/>
                    <a:pt x="9547" y="18684"/>
                    <a:pt x="8682" y="18684"/>
                  </a:cubicBezTo>
                  <a:cubicBezTo>
                    <a:pt x="8648" y="18684"/>
                    <a:pt x="8614" y="18684"/>
                    <a:pt x="8580" y="18683"/>
                  </a:cubicBezTo>
                  <a:cubicBezTo>
                    <a:pt x="7999" y="18679"/>
                    <a:pt x="7416" y="18639"/>
                    <a:pt x="6835" y="18639"/>
                  </a:cubicBezTo>
                  <a:cubicBezTo>
                    <a:pt x="6520" y="18639"/>
                    <a:pt x="6206" y="18651"/>
                    <a:pt x="5892" y="18686"/>
                  </a:cubicBezTo>
                  <a:cubicBezTo>
                    <a:pt x="5645" y="18713"/>
                    <a:pt x="5394" y="18757"/>
                    <a:pt x="5181" y="18889"/>
                  </a:cubicBezTo>
                  <a:cubicBezTo>
                    <a:pt x="4971" y="19021"/>
                    <a:pt x="4809" y="19255"/>
                    <a:pt x="4829" y="19505"/>
                  </a:cubicBezTo>
                  <a:cubicBezTo>
                    <a:pt x="4849" y="19715"/>
                    <a:pt x="4995" y="19896"/>
                    <a:pt x="5174" y="20008"/>
                  </a:cubicBezTo>
                  <a:cubicBezTo>
                    <a:pt x="5352" y="20120"/>
                    <a:pt x="5562" y="20172"/>
                    <a:pt x="5767" y="20216"/>
                  </a:cubicBezTo>
                  <a:cubicBezTo>
                    <a:pt x="6471" y="20363"/>
                    <a:pt x="7185" y="20436"/>
                    <a:pt x="7897" y="20436"/>
                  </a:cubicBezTo>
                  <a:cubicBezTo>
                    <a:pt x="9207" y="20436"/>
                    <a:pt x="10511" y="20188"/>
                    <a:pt x="11740" y="19698"/>
                  </a:cubicBezTo>
                  <a:cubicBezTo>
                    <a:pt x="12282" y="19483"/>
                    <a:pt x="12620" y="19045"/>
                    <a:pt x="12886" y="18525"/>
                  </a:cubicBezTo>
                  <a:cubicBezTo>
                    <a:pt x="13104" y="18099"/>
                    <a:pt x="13196" y="17606"/>
                    <a:pt x="13099" y="17139"/>
                  </a:cubicBezTo>
                  <a:cubicBezTo>
                    <a:pt x="13035" y="16838"/>
                    <a:pt x="12896" y="16560"/>
                    <a:pt x="12698" y="16325"/>
                  </a:cubicBezTo>
                  <a:cubicBezTo>
                    <a:pt x="12544" y="16149"/>
                    <a:pt x="12331" y="16127"/>
                    <a:pt x="12116" y="16056"/>
                  </a:cubicBezTo>
                  <a:cubicBezTo>
                    <a:pt x="11813" y="15956"/>
                    <a:pt x="11642" y="15959"/>
                    <a:pt x="11657" y="15607"/>
                  </a:cubicBezTo>
                  <a:cubicBezTo>
                    <a:pt x="11667" y="15336"/>
                    <a:pt x="11681" y="15054"/>
                    <a:pt x="11694" y="14786"/>
                  </a:cubicBezTo>
                  <a:cubicBezTo>
                    <a:pt x="11706" y="14517"/>
                    <a:pt x="11718" y="14241"/>
                    <a:pt x="11728" y="13972"/>
                  </a:cubicBezTo>
                  <a:cubicBezTo>
                    <a:pt x="11774" y="12630"/>
                    <a:pt x="11779" y="11083"/>
                    <a:pt x="11251" y="9659"/>
                  </a:cubicBezTo>
                  <a:cubicBezTo>
                    <a:pt x="10591" y="8276"/>
                    <a:pt x="9570" y="7107"/>
                    <a:pt x="8126" y="6091"/>
                  </a:cubicBezTo>
                  <a:cubicBezTo>
                    <a:pt x="7781" y="5859"/>
                    <a:pt x="7417" y="5653"/>
                    <a:pt x="7041" y="5480"/>
                  </a:cubicBezTo>
                  <a:cubicBezTo>
                    <a:pt x="6491" y="5253"/>
                    <a:pt x="6061" y="4945"/>
                    <a:pt x="5755" y="4563"/>
                  </a:cubicBezTo>
                  <a:cubicBezTo>
                    <a:pt x="5706" y="4502"/>
                    <a:pt x="5662" y="4439"/>
                    <a:pt x="5621" y="4373"/>
                  </a:cubicBezTo>
                  <a:cubicBezTo>
                    <a:pt x="5606" y="4348"/>
                    <a:pt x="5589" y="4324"/>
                    <a:pt x="5572" y="4300"/>
                  </a:cubicBezTo>
                  <a:cubicBezTo>
                    <a:pt x="5533" y="4231"/>
                    <a:pt x="5499" y="4160"/>
                    <a:pt x="5469" y="4087"/>
                  </a:cubicBezTo>
                  <a:cubicBezTo>
                    <a:pt x="5533" y="3684"/>
                    <a:pt x="5550" y="3271"/>
                    <a:pt x="5518" y="2863"/>
                  </a:cubicBezTo>
                  <a:cubicBezTo>
                    <a:pt x="5679" y="2499"/>
                    <a:pt x="5748" y="2105"/>
                    <a:pt x="5807" y="1702"/>
                  </a:cubicBezTo>
                  <a:cubicBezTo>
                    <a:pt x="5873" y="1262"/>
                    <a:pt x="5929" y="751"/>
                    <a:pt x="5770" y="297"/>
                  </a:cubicBezTo>
                  <a:cubicBezTo>
                    <a:pt x="5706" y="116"/>
                    <a:pt x="5599" y="11"/>
                    <a:pt x="5472" y="6"/>
                  </a:cubicBezTo>
                  <a:lnTo>
                    <a:pt x="5469" y="6"/>
                  </a:lnTo>
                  <a:cubicBezTo>
                    <a:pt x="5413" y="6"/>
                    <a:pt x="5357" y="21"/>
                    <a:pt x="5310" y="47"/>
                  </a:cubicBezTo>
                  <a:cubicBezTo>
                    <a:pt x="4976" y="231"/>
                    <a:pt x="4719" y="522"/>
                    <a:pt x="4470" y="803"/>
                  </a:cubicBezTo>
                  <a:cubicBezTo>
                    <a:pt x="4296" y="1003"/>
                    <a:pt x="4113" y="1208"/>
                    <a:pt x="3905" y="1374"/>
                  </a:cubicBezTo>
                  <a:cubicBezTo>
                    <a:pt x="3684" y="1316"/>
                    <a:pt x="3438" y="1290"/>
                    <a:pt x="3142" y="1290"/>
                  </a:cubicBezTo>
                  <a:cubicBezTo>
                    <a:pt x="3104" y="1290"/>
                    <a:pt x="3065" y="1290"/>
                    <a:pt x="3026" y="1291"/>
                  </a:cubicBezTo>
                  <a:cubicBezTo>
                    <a:pt x="2941" y="1288"/>
                    <a:pt x="2861" y="1286"/>
                    <a:pt x="2784" y="1286"/>
                  </a:cubicBezTo>
                  <a:cubicBezTo>
                    <a:pt x="2485" y="1286"/>
                    <a:pt x="2244" y="1313"/>
                    <a:pt x="2024" y="1369"/>
                  </a:cubicBezTo>
                  <a:cubicBezTo>
                    <a:pt x="1813" y="1206"/>
                    <a:pt x="1633" y="998"/>
                    <a:pt x="1457" y="800"/>
                  </a:cubicBezTo>
                  <a:cubicBezTo>
                    <a:pt x="1210" y="517"/>
                    <a:pt x="953" y="226"/>
                    <a:pt x="618" y="43"/>
                  </a:cubicBezTo>
                  <a:cubicBezTo>
                    <a:pt x="570" y="16"/>
                    <a:pt x="516" y="1"/>
                    <a:pt x="4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4103575" y="3149200"/>
              <a:ext cx="34225" cy="18950"/>
            </a:xfrm>
            <a:custGeom>
              <a:avLst/>
              <a:gdLst/>
              <a:ahLst/>
              <a:cxnLst/>
              <a:rect l="l" t="t" r="r" b="b"/>
              <a:pathLst>
                <a:path w="1369" h="758" extrusionOk="0">
                  <a:moveTo>
                    <a:pt x="129" y="1"/>
                  </a:moveTo>
                  <a:cubicBezTo>
                    <a:pt x="106" y="1"/>
                    <a:pt x="82" y="1"/>
                    <a:pt x="59" y="2"/>
                  </a:cubicBezTo>
                  <a:lnTo>
                    <a:pt x="32" y="2"/>
                  </a:lnTo>
                  <a:cubicBezTo>
                    <a:pt x="13" y="5"/>
                    <a:pt x="0" y="19"/>
                    <a:pt x="3" y="36"/>
                  </a:cubicBezTo>
                  <a:cubicBezTo>
                    <a:pt x="3" y="51"/>
                    <a:pt x="15" y="63"/>
                    <a:pt x="30" y="66"/>
                  </a:cubicBezTo>
                  <a:cubicBezTo>
                    <a:pt x="49" y="229"/>
                    <a:pt x="91" y="356"/>
                    <a:pt x="164" y="457"/>
                  </a:cubicBezTo>
                  <a:cubicBezTo>
                    <a:pt x="299" y="645"/>
                    <a:pt x="543" y="757"/>
                    <a:pt x="797" y="757"/>
                  </a:cubicBezTo>
                  <a:cubicBezTo>
                    <a:pt x="875" y="757"/>
                    <a:pt x="949" y="747"/>
                    <a:pt x="1022" y="725"/>
                  </a:cubicBezTo>
                  <a:cubicBezTo>
                    <a:pt x="1100" y="708"/>
                    <a:pt x="1171" y="672"/>
                    <a:pt x="1235" y="623"/>
                  </a:cubicBezTo>
                  <a:cubicBezTo>
                    <a:pt x="1254" y="606"/>
                    <a:pt x="1274" y="586"/>
                    <a:pt x="1291" y="564"/>
                  </a:cubicBezTo>
                  <a:cubicBezTo>
                    <a:pt x="1298" y="572"/>
                    <a:pt x="1303" y="579"/>
                    <a:pt x="1310" y="586"/>
                  </a:cubicBezTo>
                  <a:cubicBezTo>
                    <a:pt x="1318" y="594"/>
                    <a:pt x="1325" y="598"/>
                    <a:pt x="1335" y="598"/>
                  </a:cubicBezTo>
                  <a:cubicBezTo>
                    <a:pt x="1342" y="598"/>
                    <a:pt x="1349" y="594"/>
                    <a:pt x="1354" y="589"/>
                  </a:cubicBezTo>
                  <a:cubicBezTo>
                    <a:pt x="1366" y="579"/>
                    <a:pt x="1369" y="559"/>
                    <a:pt x="1357" y="547"/>
                  </a:cubicBezTo>
                  <a:cubicBezTo>
                    <a:pt x="1342" y="530"/>
                    <a:pt x="1327" y="513"/>
                    <a:pt x="1310" y="498"/>
                  </a:cubicBezTo>
                  <a:cubicBezTo>
                    <a:pt x="1193" y="378"/>
                    <a:pt x="1059" y="278"/>
                    <a:pt x="912" y="200"/>
                  </a:cubicBezTo>
                  <a:cubicBezTo>
                    <a:pt x="885" y="183"/>
                    <a:pt x="853" y="168"/>
                    <a:pt x="824" y="156"/>
                  </a:cubicBezTo>
                  <a:cubicBezTo>
                    <a:pt x="768" y="129"/>
                    <a:pt x="712" y="107"/>
                    <a:pt x="653" y="88"/>
                  </a:cubicBezTo>
                  <a:cubicBezTo>
                    <a:pt x="624" y="78"/>
                    <a:pt x="594" y="68"/>
                    <a:pt x="567" y="61"/>
                  </a:cubicBezTo>
                  <a:cubicBezTo>
                    <a:pt x="424" y="21"/>
                    <a:pt x="277" y="1"/>
                    <a:pt x="129" y="1"/>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4165725" y="3149150"/>
              <a:ext cx="34400" cy="19000"/>
            </a:xfrm>
            <a:custGeom>
              <a:avLst/>
              <a:gdLst/>
              <a:ahLst/>
              <a:cxnLst/>
              <a:rect l="l" t="t" r="r" b="b"/>
              <a:pathLst>
                <a:path w="1376" h="760" extrusionOk="0">
                  <a:moveTo>
                    <a:pt x="1245" y="0"/>
                  </a:moveTo>
                  <a:cubicBezTo>
                    <a:pt x="1097" y="0"/>
                    <a:pt x="950" y="20"/>
                    <a:pt x="806" y="60"/>
                  </a:cubicBezTo>
                  <a:cubicBezTo>
                    <a:pt x="777" y="70"/>
                    <a:pt x="750" y="77"/>
                    <a:pt x="721" y="87"/>
                  </a:cubicBezTo>
                  <a:cubicBezTo>
                    <a:pt x="662" y="107"/>
                    <a:pt x="606" y="129"/>
                    <a:pt x="550" y="156"/>
                  </a:cubicBezTo>
                  <a:cubicBezTo>
                    <a:pt x="520" y="170"/>
                    <a:pt x="493" y="185"/>
                    <a:pt x="462" y="200"/>
                  </a:cubicBezTo>
                  <a:cubicBezTo>
                    <a:pt x="315" y="278"/>
                    <a:pt x="181" y="378"/>
                    <a:pt x="66" y="498"/>
                  </a:cubicBezTo>
                  <a:lnTo>
                    <a:pt x="66" y="500"/>
                  </a:lnTo>
                  <a:cubicBezTo>
                    <a:pt x="49" y="515"/>
                    <a:pt x="34" y="532"/>
                    <a:pt x="19" y="547"/>
                  </a:cubicBezTo>
                  <a:cubicBezTo>
                    <a:pt x="0" y="566"/>
                    <a:pt x="13" y="598"/>
                    <a:pt x="39" y="598"/>
                  </a:cubicBezTo>
                  <a:cubicBezTo>
                    <a:pt x="39" y="598"/>
                    <a:pt x="40" y="598"/>
                    <a:pt x="41" y="598"/>
                  </a:cubicBezTo>
                  <a:cubicBezTo>
                    <a:pt x="51" y="598"/>
                    <a:pt x="58" y="596"/>
                    <a:pt x="66" y="588"/>
                  </a:cubicBezTo>
                  <a:cubicBezTo>
                    <a:pt x="71" y="581"/>
                    <a:pt x="78" y="574"/>
                    <a:pt x="85" y="566"/>
                  </a:cubicBezTo>
                  <a:cubicBezTo>
                    <a:pt x="102" y="588"/>
                    <a:pt x="122" y="605"/>
                    <a:pt x="141" y="625"/>
                  </a:cubicBezTo>
                  <a:cubicBezTo>
                    <a:pt x="205" y="674"/>
                    <a:pt x="276" y="708"/>
                    <a:pt x="354" y="727"/>
                  </a:cubicBezTo>
                  <a:cubicBezTo>
                    <a:pt x="427" y="747"/>
                    <a:pt x="501" y="759"/>
                    <a:pt x="576" y="759"/>
                  </a:cubicBezTo>
                  <a:cubicBezTo>
                    <a:pt x="831" y="759"/>
                    <a:pt x="1077" y="647"/>
                    <a:pt x="1212" y="459"/>
                  </a:cubicBezTo>
                  <a:cubicBezTo>
                    <a:pt x="1285" y="356"/>
                    <a:pt x="1327" y="231"/>
                    <a:pt x="1346" y="65"/>
                  </a:cubicBezTo>
                  <a:cubicBezTo>
                    <a:pt x="1361" y="65"/>
                    <a:pt x="1373" y="53"/>
                    <a:pt x="1373" y="38"/>
                  </a:cubicBezTo>
                  <a:cubicBezTo>
                    <a:pt x="1376" y="19"/>
                    <a:pt x="1361" y="4"/>
                    <a:pt x="1341" y="2"/>
                  </a:cubicBezTo>
                  <a:lnTo>
                    <a:pt x="1314" y="2"/>
                  </a:lnTo>
                  <a:cubicBezTo>
                    <a:pt x="1291" y="1"/>
                    <a:pt x="1268" y="0"/>
                    <a:pt x="1245"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4088350" y="3072875"/>
              <a:ext cx="3825" cy="2275"/>
            </a:xfrm>
            <a:custGeom>
              <a:avLst/>
              <a:gdLst/>
              <a:ahLst/>
              <a:cxnLst/>
              <a:rect l="l" t="t" r="r" b="b"/>
              <a:pathLst>
                <a:path w="153" h="91" extrusionOk="0">
                  <a:moveTo>
                    <a:pt x="35" y="0"/>
                  </a:moveTo>
                  <a:cubicBezTo>
                    <a:pt x="25" y="0"/>
                    <a:pt x="16" y="3"/>
                    <a:pt x="11" y="13"/>
                  </a:cubicBezTo>
                  <a:cubicBezTo>
                    <a:pt x="1" y="25"/>
                    <a:pt x="3" y="44"/>
                    <a:pt x="16" y="54"/>
                  </a:cubicBezTo>
                  <a:cubicBezTo>
                    <a:pt x="18" y="59"/>
                    <a:pt x="23" y="59"/>
                    <a:pt x="25" y="62"/>
                  </a:cubicBezTo>
                  <a:cubicBezTo>
                    <a:pt x="28" y="60"/>
                    <a:pt x="30" y="60"/>
                    <a:pt x="31" y="60"/>
                  </a:cubicBezTo>
                  <a:cubicBezTo>
                    <a:pt x="33" y="60"/>
                    <a:pt x="34" y="60"/>
                    <a:pt x="35" y="62"/>
                  </a:cubicBezTo>
                  <a:cubicBezTo>
                    <a:pt x="77" y="62"/>
                    <a:pt x="118" y="71"/>
                    <a:pt x="152" y="91"/>
                  </a:cubicBezTo>
                  <a:cubicBezTo>
                    <a:pt x="121" y="62"/>
                    <a:pt x="89" y="32"/>
                    <a:pt x="55" y="5"/>
                  </a:cubicBezTo>
                  <a:cubicBezTo>
                    <a:pt x="47" y="0"/>
                    <a:pt x="42" y="0"/>
                    <a:pt x="35"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4101375" y="3203650"/>
              <a:ext cx="1725" cy="2125"/>
            </a:xfrm>
            <a:custGeom>
              <a:avLst/>
              <a:gdLst/>
              <a:ahLst/>
              <a:cxnLst/>
              <a:rect l="l" t="t" r="r" b="b"/>
              <a:pathLst>
                <a:path w="69" h="85" extrusionOk="0">
                  <a:moveTo>
                    <a:pt x="37" y="0"/>
                  </a:moveTo>
                  <a:cubicBezTo>
                    <a:pt x="23" y="0"/>
                    <a:pt x="12" y="7"/>
                    <a:pt x="8" y="21"/>
                  </a:cubicBezTo>
                  <a:cubicBezTo>
                    <a:pt x="5" y="28"/>
                    <a:pt x="3" y="33"/>
                    <a:pt x="0" y="41"/>
                  </a:cubicBezTo>
                  <a:cubicBezTo>
                    <a:pt x="10" y="50"/>
                    <a:pt x="20" y="60"/>
                    <a:pt x="32" y="70"/>
                  </a:cubicBezTo>
                  <a:cubicBezTo>
                    <a:pt x="37" y="77"/>
                    <a:pt x="42" y="80"/>
                    <a:pt x="49" y="85"/>
                  </a:cubicBezTo>
                  <a:cubicBezTo>
                    <a:pt x="54" y="72"/>
                    <a:pt x="59" y="55"/>
                    <a:pt x="64" y="41"/>
                  </a:cubicBezTo>
                  <a:cubicBezTo>
                    <a:pt x="69" y="26"/>
                    <a:pt x="62" y="9"/>
                    <a:pt x="47" y="2"/>
                  </a:cubicBezTo>
                  <a:cubicBezTo>
                    <a:pt x="43" y="1"/>
                    <a:pt x="40" y="0"/>
                    <a:pt x="37"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4151525" y="3220600"/>
              <a:ext cx="1550" cy="1550"/>
            </a:xfrm>
            <a:custGeom>
              <a:avLst/>
              <a:gdLst/>
              <a:ahLst/>
              <a:cxnLst/>
              <a:rect l="l" t="t" r="r" b="b"/>
              <a:pathLst>
                <a:path w="62" h="62" extrusionOk="0">
                  <a:moveTo>
                    <a:pt x="30" y="0"/>
                  </a:moveTo>
                  <a:cubicBezTo>
                    <a:pt x="13" y="0"/>
                    <a:pt x="1" y="13"/>
                    <a:pt x="1" y="30"/>
                  </a:cubicBezTo>
                  <a:cubicBezTo>
                    <a:pt x="1" y="47"/>
                    <a:pt x="15" y="62"/>
                    <a:pt x="30" y="62"/>
                  </a:cubicBezTo>
                  <a:cubicBezTo>
                    <a:pt x="47" y="62"/>
                    <a:pt x="62" y="47"/>
                    <a:pt x="62" y="30"/>
                  </a:cubicBezTo>
                  <a:cubicBezTo>
                    <a:pt x="62" y="15"/>
                    <a:pt x="50" y="3"/>
                    <a:pt x="35"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4088350" y="3072875"/>
              <a:ext cx="29000" cy="60250"/>
            </a:xfrm>
            <a:custGeom>
              <a:avLst/>
              <a:gdLst/>
              <a:ahLst/>
              <a:cxnLst/>
              <a:rect l="l" t="t" r="r" b="b"/>
              <a:pathLst>
                <a:path w="1160" h="2410" extrusionOk="0">
                  <a:moveTo>
                    <a:pt x="35" y="0"/>
                  </a:moveTo>
                  <a:cubicBezTo>
                    <a:pt x="25" y="0"/>
                    <a:pt x="18" y="3"/>
                    <a:pt x="11" y="13"/>
                  </a:cubicBezTo>
                  <a:cubicBezTo>
                    <a:pt x="1" y="25"/>
                    <a:pt x="3" y="44"/>
                    <a:pt x="18" y="54"/>
                  </a:cubicBezTo>
                  <a:cubicBezTo>
                    <a:pt x="20" y="57"/>
                    <a:pt x="23" y="59"/>
                    <a:pt x="25" y="62"/>
                  </a:cubicBezTo>
                  <a:cubicBezTo>
                    <a:pt x="118" y="137"/>
                    <a:pt x="201" y="223"/>
                    <a:pt x="275" y="316"/>
                  </a:cubicBezTo>
                  <a:cubicBezTo>
                    <a:pt x="433" y="506"/>
                    <a:pt x="580" y="707"/>
                    <a:pt x="717" y="914"/>
                  </a:cubicBezTo>
                  <a:lnTo>
                    <a:pt x="744" y="956"/>
                  </a:lnTo>
                  <a:cubicBezTo>
                    <a:pt x="851" y="1117"/>
                    <a:pt x="952" y="1286"/>
                    <a:pt x="1040" y="1459"/>
                  </a:cubicBezTo>
                  <a:cubicBezTo>
                    <a:pt x="1091" y="1572"/>
                    <a:pt x="1096" y="1662"/>
                    <a:pt x="1052" y="1733"/>
                  </a:cubicBezTo>
                  <a:cubicBezTo>
                    <a:pt x="1010" y="1792"/>
                    <a:pt x="964" y="1848"/>
                    <a:pt x="912" y="1899"/>
                  </a:cubicBezTo>
                  <a:cubicBezTo>
                    <a:pt x="888" y="1926"/>
                    <a:pt x="864" y="1951"/>
                    <a:pt x="842" y="1977"/>
                  </a:cubicBezTo>
                  <a:cubicBezTo>
                    <a:pt x="727" y="2109"/>
                    <a:pt x="607" y="2236"/>
                    <a:pt x="480" y="2356"/>
                  </a:cubicBezTo>
                  <a:cubicBezTo>
                    <a:pt x="458" y="2373"/>
                    <a:pt x="470" y="2410"/>
                    <a:pt x="499" y="2410"/>
                  </a:cubicBezTo>
                  <a:cubicBezTo>
                    <a:pt x="507" y="2410"/>
                    <a:pt x="517" y="2405"/>
                    <a:pt x="521" y="2400"/>
                  </a:cubicBezTo>
                  <a:cubicBezTo>
                    <a:pt x="651" y="2280"/>
                    <a:pt x="773" y="2151"/>
                    <a:pt x="888" y="2019"/>
                  </a:cubicBezTo>
                  <a:cubicBezTo>
                    <a:pt x="910" y="1992"/>
                    <a:pt x="934" y="1968"/>
                    <a:pt x="959" y="1941"/>
                  </a:cubicBezTo>
                  <a:cubicBezTo>
                    <a:pt x="1013" y="1887"/>
                    <a:pt x="1059" y="1828"/>
                    <a:pt x="1103" y="1765"/>
                  </a:cubicBezTo>
                  <a:cubicBezTo>
                    <a:pt x="1159" y="1679"/>
                    <a:pt x="1157" y="1564"/>
                    <a:pt x="1096" y="1432"/>
                  </a:cubicBezTo>
                  <a:cubicBezTo>
                    <a:pt x="1005" y="1257"/>
                    <a:pt x="905" y="1085"/>
                    <a:pt x="795" y="924"/>
                  </a:cubicBezTo>
                  <a:lnTo>
                    <a:pt x="768" y="880"/>
                  </a:lnTo>
                  <a:cubicBezTo>
                    <a:pt x="631" y="670"/>
                    <a:pt x="482" y="470"/>
                    <a:pt x="321" y="277"/>
                  </a:cubicBezTo>
                  <a:cubicBezTo>
                    <a:pt x="270" y="211"/>
                    <a:pt x="214" y="150"/>
                    <a:pt x="152" y="91"/>
                  </a:cubicBezTo>
                  <a:cubicBezTo>
                    <a:pt x="123" y="62"/>
                    <a:pt x="89" y="32"/>
                    <a:pt x="55" y="5"/>
                  </a:cubicBezTo>
                  <a:cubicBezTo>
                    <a:pt x="50" y="0"/>
                    <a:pt x="42" y="0"/>
                    <a:pt x="35"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4151525" y="3220600"/>
              <a:ext cx="1550" cy="1550"/>
            </a:xfrm>
            <a:custGeom>
              <a:avLst/>
              <a:gdLst/>
              <a:ahLst/>
              <a:cxnLst/>
              <a:rect l="l" t="t" r="r" b="b"/>
              <a:pathLst>
                <a:path w="62" h="62" extrusionOk="0">
                  <a:moveTo>
                    <a:pt x="30" y="0"/>
                  </a:moveTo>
                  <a:cubicBezTo>
                    <a:pt x="13" y="0"/>
                    <a:pt x="1" y="13"/>
                    <a:pt x="1" y="30"/>
                  </a:cubicBezTo>
                  <a:cubicBezTo>
                    <a:pt x="1" y="47"/>
                    <a:pt x="15" y="62"/>
                    <a:pt x="30" y="62"/>
                  </a:cubicBezTo>
                  <a:cubicBezTo>
                    <a:pt x="47" y="62"/>
                    <a:pt x="62" y="47"/>
                    <a:pt x="62" y="30"/>
                  </a:cubicBezTo>
                  <a:cubicBezTo>
                    <a:pt x="62" y="15"/>
                    <a:pt x="50" y="3"/>
                    <a:pt x="35"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4088350" y="3072875"/>
              <a:ext cx="29000" cy="60250"/>
            </a:xfrm>
            <a:custGeom>
              <a:avLst/>
              <a:gdLst/>
              <a:ahLst/>
              <a:cxnLst/>
              <a:rect l="l" t="t" r="r" b="b"/>
              <a:pathLst>
                <a:path w="1160" h="2410" extrusionOk="0">
                  <a:moveTo>
                    <a:pt x="35" y="0"/>
                  </a:moveTo>
                  <a:cubicBezTo>
                    <a:pt x="25" y="0"/>
                    <a:pt x="18" y="3"/>
                    <a:pt x="11" y="13"/>
                  </a:cubicBezTo>
                  <a:cubicBezTo>
                    <a:pt x="1" y="25"/>
                    <a:pt x="3" y="44"/>
                    <a:pt x="18" y="54"/>
                  </a:cubicBezTo>
                  <a:cubicBezTo>
                    <a:pt x="20" y="57"/>
                    <a:pt x="23" y="59"/>
                    <a:pt x="25" y="62"/>
                  </a:cubicBezTo>
                  <a:cubicBezTo>
                    <a:pt x="118" y="137"/>
                    <a:pt x="201" y="223"/>
                    <a:pt x="275" y="316"/>
                  </a:cubicBezTo>
                  <a:cubicBezTo>
                    <a:pt x="433" y="506"/>
                    <a:pt x="580" y="707"/>
                    <a:pt x="717" y="914"/>
                  </a:cubicBezTo>
                  <a:lnTo>
                    <a:pt x="744" y="956"/>
                  </a:lnTo>
                  <a:cubicBezTo>
                    <a:pt x="851" y="1117"/>
                    <a:pt x="952" y="1286"/>
                    <a:pt x="1040" y="1459"/>
                  </a:cubicBezTo>
                  <a:cubicBezTo>
                    <a:pt x="1091" y="1572"/>
                    <a:pt x="1096" y="1662"/>
                    <a:pt x="1052" y="1733"/>
                  </a:cubicBezTo>
                  <a:cubicBezTo>
                    <a:pt x="1010" y="1792"/>
                    <a:pt x="964" y="1848"/>
                    <a:pt x="912" y="1899"/>
                  </a:cubicBezTo>
                  <a:cubicBezTo>
                    <a:pt x="888" y="1926"/>
                    <a:pt x="864" y="1951"/>
                    <a:pt x="842" y="1977"/>
                  </a:cubicBezTo>
                  <a:cubicBezTo>
                    <a:pt x="727" y="2109"/>
                    <a:pt x="607" y="2236"/>
                    <a:pt x="480" y="2356"/>
                  </a:cubicBezTo>
                  <a:cubicBezTo>
                    <a:pt x="458" y="2373"/>
                    <a:pt x="470" y="2410"/>
                    <a:pt x="499" y="2410"/>
                  </a:cubicBezTo>
                  <a:cubicBezTo>
                    <a:pt x="507" y="2410"/>
                    <a:pt x="517" y="2405"/>
                    <a:pt x="521" y="2400"/>
                  </a:cubicBezTo>
                  <a:cubicBezTo>
                    <a:pt x="651" y="2280"/>
                    <a:pt x="773" y="2151"/>
                    <a:pt x="888" y="2019"/>
                  </a:cubicBezTo>
                  <a:cubicBezTo>
                    <a:pt x="910" y="1992"/>
                    <a:pt x="934" y="1968"/>
                    <a:pt x="959" y="1941"/>
                  </a:cubicBezTo>
                  <a:cubicBezTo>
                    <a:pt x="1013" y="1887"/>
                    <a:pt x="1059" y="1828"/>
                    <a:pt x="1103" y="1765"/>
                  </a:cubicBezTo>
                  <a:cubicBezTo>
                    <a:pt x="1159" y="1679"/>
                    <a:pt x="1157" y="1564"/>
                    <a:pt x="1096" y="1432"/>
                  </a:cubicBezTo>
                  <a:cubicBezTo>
                    <a:pt x="1005" y="1257"/>
                    <a:pt x="905" y="1085"/>
                    <a:pt x="795" y="924"/>
                  </a:cubicBezTo>
                  <a:lnTo>
                    <a:pt x="768" y="880"/>
                  </a:lnTo>
                  <a:cubicBezTo>
                    <a:pt x="631" y="670"/>
                    <a:pt x="482" y="470"/>
                    <a:pt x="321" y="277"/>
                  </a:cubicBezTo>
                  <a:cubicBezTo>
                    <a:pt x="270" y="211"/>
                    <a:pt x="214" y="150"/>
                    <a:pt x="152" y="91"/>
                  </a:cubicBezTo>
                  <a:cubicBezTo>
                    <a:pt x="123" y="62"/>
                    <a:pt x="89" y="32"/>
                    <a:pt x="55" y="5"/>
                  </a:cubicBezTo>
                  <a:cubicBezTo>
                    <a:pt x="50" y="0"/>
                    <a:pt x="42"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4101250" y="3174425"/>
              <a:ext cx="113300" cy="58100"/>
            </a:xfrm>
            <a:custGeom>
              <a:avLst/>
              <a:gdLst/>
              <a:ahLst/>
              <a:cxnLst/>
              <a:rect l="l" t="t" r="r" b="b"/>
              <a:pathLst>
                <a:path w="4532" h="2324" extrusionOk="0">
                  <a:moveTo>
                    <a:pt x="4497" y="1"/>
                  </a:moveTo>
                  <a:cubicBezTo>
                    <a:pt x="4494" y="1"/>
                    <a:pt x="4490" y="1"/>
                    <a:pt x="4487" y="2"/>
                  </a:cubicBezTo>
                  <a:cubicBezTo>
                    <a:pt x="4478" y="7"/>
                    <a:pt x="4470" y="15"/>
                    <a:pt x="4468" y="22"/>
                  </a:cubicBezTo>
                  <a:cubicBezTo>
                    <a:pt x="4421" y="298"/>
                    <a:pt x="4341" y="564"/>
                    <a:pt x="4226" y="816"/>
                  </a:cubicBezTo>
                  <a:cubicBezTo>
                    <a:pt x="4189" y="897"/>
                    <a:pt x="4148" y="973"/>
                    <a:pt x="4101" y="1043"/>
                  </a:cubicBezTo>
                  <a:cubicBezTo>
                    <a:pt x="4062" y="1100"/>
                    <a:pt x="4018" y="1151"/>
                    <a:pt x="3969" y="1200"/>
                  </a:cubicBezTo>
                  <a:cubicBezTo>
                    <a:pt x="3942" y="1222"/>
                    <a:pt x="3913" y="1246"/>
                    <a:pt x="3884" y="1266"/>
                  </a:cubicBezTo>
                  <a:cubicBezTo>
                    <a:pt x="3854" y="1285"/>
                    <a:pt x="3823" y="1305"/>
                    <a:pt x="3793" y="1322"/>
                  </a:cubicBezTo>
                  <a:cubicBezTo>
                    <a:pt x="3669" y="1383"/>
                    <a:pt x="3539" y="1430"/>
                    <a:pt x="3405" y="1461"/>
                  </a:cubicBezTo>
                  <a:cubicBezTo>
                    <a:pt x="3353" y="1474"/>
                    <a:pt x="3302" y="1486"/>
                    <a:pt x="3253" y="1498"/>
                  </a:cubicBezTo>
                  <a:cubicBezTo>
                    <a:pt x="3155" y="1520"/>
                    <a:pt x="3058" y="1544"/>
                    <a:pt x="2962" y="1571"/>
                  </a:cubicBezTo>
                  <a:cubicBezTo>
                    <a:pt x="2867" y="1601"/>
                    <a:pt x="2782" y="1632"/>
                    <a:pt x="2696" y="1667"/>
                  </a:cubicBezTo>
                  <a:cubicBezTo>
                    <a:pt x="2623" y="1696"/>
                    <a:pt x="2547" y="1723"/>
                    <a:pt x="2469" y="1750"/>
                  </a:cubicBezTo>
                  <a:cubicBezTo>
                    <a:pt x="2444" y="1757"/>
                    <a:pt x="2420" y="1764"/>
                    <a:pt x="2393" y="1772"/>
                  </a:cubicBezTo>
                  <a:cubicBezTo>
                    <a:pt x="2305" y="1799"/>
                    <a:pt x="2212" y="1818"/>
                    <a:pt x="2122" y="1835"/>
                  </a:cubicBezTo>
                  <a:cubicBezTo>
                    <a:pt x="2095" y="1840"/>
                    <a:pt x="2068" y="1843"/>
                    <a:pt x="2044" y="1847"/>
                  </a:cubicBezTo>
                  <a:lnTo>
                    <a:pt x="2041" y="1847"/>
                  </a:lnTo>
                  <a:cubicBezTo>
                    <a:pt x="1882" y="1828"/>
                    <a:pt x="1728" y="1794"/>
                    <a:pt x="1577" y="1745"/>
                  </a:cubicBezTo>
                  <a:cubicBezTo>
                    <a:pt x="1501" y="1720"/>
                    <a:pt x="1423" y="1691"/>
                    <a:pt x="1350" y="1664"/>
                  </a:cubicBezTo>
                  <a:cubicBezTo>
                    <a:pt x="1264" y="1630"/>
                    <a:pt x="1174" y="1596"/>
                    <a:pt x="1083" y="1569"/>
                  </a:cubicBezTo>
                  <a:cubicBezTo>
                    <a:pt x="993" y="1540"/>
                    <a:pt x="890" y="1518"/>
                    <a:pt x="792" y="1493"/>
                  </a:cubicBezTo>
                  <a:cubicBezTo>
                    <a:pt x="592" y="1447"/>
                    <a:pt x="384" y="1398"/>
                    <a:pt x="213" y="1295"/>
                  </a:cubicBezTo>
                  <a:cubicBezTo>
                    <a:pt x="199" y="1288"/>
                    <a:pt x="186" y="1280"/>
                    <a:pt x="174" y="1271"/>
                  </a:cubicBezTo>
                  <a:cubicBezTo>
                    <a:pt x="162" y="1263"/>
                    <a:pt x="152" y="1254"/>
                    <a:pt x="142" y="1244"/>
                  </a:cubicBezTo>
                  <a:lnTo>
                    <a:pt x="69" y="1183"/>
                  </a:lnTo>
                  <a:cubicBezTo>
                    <a:pt x="64" y="1178"/>
                    <a:pt x="57" y="1173"/>
                    <a:pt x="49" y="1171"/>
                  </a:cubicBezTo>
                  <a:cubicBezTo>
                    <a:pt x="45" y="1169"/>
                    <a:pt x="41" y="1168"/>
                    <a:pt x="37" y="1168"/>
                  </a:cubicBezTo>
                  <a:cubicBezTo>
                    <a:pt x="29" y="1168"/>
                    <a:pt x="22" y="1171"/>
                    <a:pt x="15" y="1178"/>
                  </a:cubicBezTo>
                  <a:cubicBezTo>
                    <a:pt x="3" y="1188"/>
                    <a:pt x="1" y="1207"/>
                    <a:pt x="13" y="1219"/>
                  </a:cubicBezTo>
                  <a:cubicBezTo>
                    <a:pt x="62" y="1268"/>
                    <a:pt x="113" y="1315"/>
                    <a:pt x="159" y="1366"/>
                  </a:cubicBezTo>
                  <a:cubicBezTo>
                    <a:pt x="181" y="1393"/>
                    <a:pt x="203" y="1417"/>
                    <a:pt x="225" y="1447"/>
                  </a:cubicBezTo>
                  <a:cubicBezTo>
                    <a:pt x="245" y="1474"/>
                    <a:pt x="262" y="1505"/>
                    <a:pt x="279" y="1535"/>
                  </a:cubicBezTo>
                  <a:cubicBezTo>
                    <a:pt x="379" y="1686"/>
                    <a:pt x="504" y="1821"/>
                    <a:pt x="651" y="1928"/>
                  </a:cubicBezTo>
                  <a:cubicBezTo>
                    <a:pt x="741" y="1999"/>
                    <a:pt x="839" y="2058"/>
                    <a:pt x="944" y="2109"/>
                  </a:cubicBezTo>
                  <a:cubicBezTo>
                    <a:pt x="1051" y="2160"/>
                    <a:pt x="1166" y="2204"/>
                    <a:pt x="1281" y="2236"/>
                  </a:cubicBezTo>
                  <a:cubicBezTo>
                    <a:pt x="1494" y="2295"/>
                    <a:pt x="1714" y="2324"/>
                    <a:pt x="1936" y="2324"/>
                  </a:cubicBezTo>
                  <a:cubicBezTo>
                    <a:pt x="2391" y="2324"/>
                    <a:pt x="2855" y="2207"/>
                    <a:pt x="3224" y="1984"/>
                  </a:cubicBezTo>
                  <a:cubicBezTo>
                    <a:pt x="3243" y="1972"/>
                    <a:pt x="3265" y="1960"/>
                    <a:pt x="3285" y="1945"/>
                  </a:cubicBezTo>
                  <a:cubicBezTo>
                    <a:pt x="3356" y="1901"/>
                    <a:pt x="3424" y="1852"/>
                    <a:pt x="3490" y="1799"/>
                  </a:cubicBezTo>
                  <a:cubicBezTo>
                    <a:pt x="3544" y="1755"/>
                    <a:pt x="3598" y="1708"/>
                    <a:pt x="3647" y="1662"/>
                  </a:cubicBezTo>
                  <a:cubicBezTo>
                    <a:pt x="3752" y="1554"/>
                    <a:pt x="3845" y="1439"/>
                    <a:pt x="3925" y="1312"/>
                  </a:cubicBezTo>
                  <a:cubicBezTo>
                    <a:pt x="3955" y="1290"/>
                    <a:pt x="3984" y="1268"/>
                    <a:pt x="4011" y="1244"/>
                  </a:cubicBezTo>
                  <a:cubicBezTo>
                    <a:pt x="4062" y="1195"/>
                    <a:pt x="4111" y="1139"/>
                    <a:pt x="4153" y="1078"/>
                  </a:cubicBezTo>
                  <a:cubicBezTo>
                    <a:pt x="4201" y="1002"/>
                    <a:pt x="4243" y="924"/>
                    <a:pt x="4282" y="843"/>
                  </a:cubicBezTo>
                  <a:cubicBezTo>
                    <a:pt x="4385" y="616"/>
                    <a:pt x="4460" y="379"/>
                    <a:pt x="4509" y="134"/>
                  </a:cubicBezTo>
                  <a:cubicBezTo>
                    <a:pt x="4517" y="100"/>
                    <a:pt x="4524" y="66"/>
                    <a:pt x="4531" y="29"/>
                  </a:cubicBezTo>
                  <a:cubicBezTo>
                    <a:pt x="4529" y="27"/>
                    <a:pt x="4526" y="24"/>
                    <a:pt x="4526" y="20"/>
                  </a:cubicBezTo>
                  <a:cubicBezTo>
                    <a:pt x="4523" y="8"/>
                    <a:pt x="4509" y="1"/>
                    <a:pt x="4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186300" y="3073000"/>
              <a:ext cx="28975" cy="60250"/>
            </a:xfrm>
            <a:custGeom>
              <a:avLst/>
              <a:gdLst/>
              <a:ahLst/>
              <a:cxnLst/>
              <a:rect l="l" t="t" r="r" b="b"/>
              <a:pathLst>
                <a:path w="1159" h="2410" extrusionOk="0">
                  <a:moveTo>
                    <a:pt x="1124" y="0"/>
                  </a:moveTo>
                  <a:cubicBezTo>
                    <a:pt x="1117" y="0"/>
                    <a:pt x="1112" y="3"/>
                    <a:pt x="1107" y="5"/>
                  </a:cubicBezTo>
                  <a:cubicBezTo>
                    <a:pt x="1071" y="32"/>
                    <a:pt x="1039" y="61"/>
                    <a:pt x="1007" y="91"/>
                  </a:cubicBezTo>
                  <a:cubicBezTo>
                    <a:pt x="948" y="149"/>
                    <a:pt x="890" y="210"/>
                    <a:pt x="838" y="276"/>
                  </a:cubicBezTo>
                  <a:cubicBezTo>
                    <a:pt x="677" y="470"/>
                    <a:pt x="528" y="672"/>
                    <a:pt x="394" y="883"/>
                  </a:cubicBezTo>
                  <a:lnTo>
                    <a:pt x="364" y="924"/>
                  </a:lnTo>
                  <a:cubicBezTo>
                    <a:pt x="254" y="1085"/>
                    <a:pt x="154" y="1256"/>
                    <a:pt x="66" y="1432"/>
                  </a:cubicBezTo>
                  <a:cubicBezTo>
                    <a:pt x="3" y="1564"/>
                    <a:pt x="0" y="1677"/>
                    <a:pt x="56" y="1765"/>
                  </a:cubicBezTo>
                  <a:cubicBezTo>
                    <a:pt x="100" y="1828"/>
                    <a:pt x="149" y="1889"/>
                    <a:pt x="203" y="1943"/>
                  </a:cubicBezTo>
                  <a:cubicBezTo>
                    <a:pt x="225" y="1968"/>
                    <a:pt x="250" y="1992"/>
                    <a:pt x="272" y="2019"/>
                  </a:cubicBezTo>
                  <a:cubicBezTo>
                    <a:pt x="389" y="2153"/>
                    <a:pt x="511" y="2280"/>
                    <a:pt x="638" y="2403"/>
                  </a:cubicBezTo>
                  <a:cubicBezTo>
                    <a:pt x="645" y="2407"/>
                    <a:pt x="653" y="2410"/>
                    <a:pt x="660" y="2410"/>
                  </a:cubicBezTo>
                  <a:cubicBezTo>
                    <a:pt x="670" y="2410"/>
                    <a:pt x="677" y="2405"/>
                    <a:pt x="682" y="2400"/>
                  </a:cubicBezTo>
                  <a:cubicBezTo>
                    <a:pt x="694" y="2388"/>
                    <a:pt x="694" y="2368"/>
                    <a:pt x="682" y="2356"/>
                  </a:cubicBezTo>
                  <a:cubicBezTo>
                    <a:pt x="555" y="2236"/>
                    <a:pt x="435" y="2112"/>
                    <a:pt x="320" y="1980"/>
                  </a:cubicBezTo>
                  <a:cubicBezTo>
                    <a:pt x="298" y="1953"/>
                    <a:pt x="274" y="1926"/>
                    <a:pt x="250" y="1899"/>
                  </a:cubicBezTo>
                  <a:cubicBezTo>
                    <a:pt x="198" y="1848"/>
                    <a:pt x="152" y="1792"/>
                    <a:pt x="110" y="1733"/>
                  </a:cubicBezTo>
                  <a:cubicBezTo>
                    <a:pt x="66" y="1662"/>
                    <a:pt x="69" y="1572"/>
                    <a:pt x="122" y="1459"/>
                  </a:cubicBezTo>
                  <a:cubicBezTo>
                    <a:pt x="210" y="1286"/>
                    <a:pt x="308" y="1117"/>
                    <a:pt x="418" y="956"/>
                  </a:cubicBezTo>
                  <a:lnTo>
                    <a:pt x="445" y="914"/>
                  </a:lnTo>
                  <a:cubicBezTo>
                    <a:pt x="579" y="704"/>
                    <a:pt x="729" y="506"/>
                    <a:pt x="887" y="316"/>
                  </a:cubicBezTo>
                  <a:cubicBezTo>
                    <a:pt x="961" y="223"/>
                    <a:pt x="1044" y="137"/>
                    <a:pt x="1134" y="61"/>
                  </a:cubicBezTo>
                  <a:cubicBezTo>
                    <a:pt x="1139" y="59"/>
                    <a:pt x="1142" y="57"/>
                    <a:pt x="1144" y="54"/>
                  </a:cubicBezTo>
                  <a:cubicBezTo>
                    <a:pt x="1156" y="44"/>
                    <a:pt x="1159" y="25"/>
                    <a:pt x="1149" y="13"/>
                  </a:cubicBezTo>
                  <a:cubicBezTo>
                    <a:pt x="1144" y="5"/>
                    <a:pt x="1134" y="0"/>
                    <a:pt x="1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4176650" y="3151125"/>
              <a:ext cx="10875" cy="12875"/>
            </a:xfrm>
            <a:custGeom>
              <a:avLst/>
              <a:gdLst/>
              <a:ahLst/>
              <a:cxnLst/>
              <a:rect l="l" t="t" r="r" b="b"/>
              <a:pathLst>
                <a:path w="435" h="515" extrusionOk="0">
                  <a:moveTo>
                    <a:pt x="376" y="1"/>
                  </a:moveTo>
                  <a:cubicBezTo>
                    <a:pt x="375" y="1"/>
                    <a:pt x="375" y="1"/>
                    <a:pt x="374" y="1"/>
                  </a:cubicBezTo>
                  <a:cubicBezTo>
                    <a:pt x="359" y="3"/>
                    <a:pt x="347" y="8"/>
                    <a:pt x="335" y="13"/>
                  </a:cubicBezTo>
                  <a:lnTo>
                    <a:pt x="61" y="126"/>
                  </a:lnTo>
                  <a:cubicBezTo>
                    <a:pt x="0" y="150"/>
                    <a:pt x="7" y="191"/>
                    <a:pt x="17" y="248"/>
                  </a:cubicBezTo>
                  <a:cubicBezTo>
                    <a:pt x="25" y="297"/>
                    <a:pt x="39" y="343"/>
                    <a:pt x="59" y="387"/>
                  </a:cubicBezTo>
                  <a:cubicBezTo>
                    <a:pt x="88" y="448"/>
                    <a:pt x="142" y="514"/>
                    <a:pt x="218" y="514"/>
                  </a:cubicBezTo>
                  <a:cubicBezTo>
                    <a:pt x="335" y="514"/>
                    <a:pt x="425" y="353"/>
                    <a:pt x="425" y="148"/>
                  </a:cubicBezTo>
                  <a:cubicBezTo>
                    <a:pt x="425" y="106"/>
                    <a:pt x="435" y="1"/>
                    <a:pt x="3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4165775" y="3149200"/>
              <a:ext cx="34300" cy="14975"/>
            </a:xfrm>
            <a:custGeom>
              <a:avLst/>
              <a:gdLst/>
              <a:ahLst/>
              <a:cxnLst/>
              <a:rect l="l" t="t" r="r" b="b"/>
              <a:pathLst>
                <a:path w="1372" h="599" extrusionOk="0">
                  <a:moveTo>
                    <a:pt x="1245" y="1"/>
                  </a:moveTo>
                  <a:cubicBezTo>
                    <a:pt x="1097" y="1"/>
                    <a:pt x="950" y="21"/>
                    <a:pt x="807" y="61"/>
                  </a:cubicBezTo>
                  <a:cubicBezTo>
                    <a:pt x="777" y="68"/>
                    <a:pt x="750" y="78"/>
                    <a:pt x="721" y="88"/>
                  </a:cubicBezTo>
                  <a:cubicBezTo>
                    <a:pt x="662" y="107"/>
                    <a:pt x="606" y="129"/>
                    <a:pt x="550" y="156"/>
                  </a:cubicBezTo>
                  <a:cubicBezTo>
                    <a:pt x="521" y="168"/>
                    <a:pt x="491" y="183"/>
                    <a:pt x="462" y="200"/>
                  </a:cubicBezTo>
                  <a:cubicBezTo>
                    <a:pt x="315" y="278"/>
                    <a:pt x="181" y="378"/>
                    <a:pt x="64" y="498"/>
                  </a:cubicBezTo>
                  <a:cubicBezTo>
                    <a:pt x="49" y="515"/>
                    <a:pt x="34" y="530"/>
                    <a:pt x="17" y="547"/>
                  </a:cubicBezTo>
                  <a:cubicBezTo>
                    <a:pt x="1" y="566"/>
                    <a:pt x="14" y="599"/>
                    <a:pt x="39" y="599"/>
                  </a:cubicBezTo>
                  <a:cubicBezTo>
                    <a:pt x="40" y="599"/>
                    <a:pt x="41" y="598"/>
                    <a:pt x="42" y="598"/>
                  </a:cubicBezTo>
                  <a:cubicBezTo>
                    <a:pt x="51" y="598"/>
                    <a:pt x="59" y="596"/>
                    <a:pt x="66" y="589"/>
                  </a:cubicBezTo>
                  <a:cubicBezTo>
                    <a:pt x="71" y="581"/>
                    <a:pt x="78" y="574"/>
                    <a:pt x="86" y="567"/>
                  </a:cubicBezTo>
                  <a:cubicBezTo>
                    <a:pt x="93" y="559"/>
                    <a:pt x="103" y="550"/>
                    <a:pt x="108" y="542"/>
                  </a:cubicBezTo>
                  <a:cubicBezTo>
                    <a:pt x="115" y="535"/>
                    <a:pt x="122" y="530"/>
                    <a:pt x="130" y="523"/>
                  </a:cubicBezTo>
                  <a:cubicBezTo>
                    <a:pt x="237" y="415"/>
                    <a:pt x="359" y="325"/>
                    <a:pt x="494" y="254"/>
                  </a:cubicBezTo>
                  <a:cubicBezTo>
                    <a:pt x="521" y="239"/>
                    <a:pt x="550" y="225"/>
                    <a:pt x="579" y="210"/>
                  </a:cubicBezTo>
                  <a:cubicBezTo>
                    <a:pt x="631" y="185"/>
                    <a:pt x="687" y="166"/>
                    <a:pt x="741" y="146"/>
                  </a:cubicBezTo>
                  <a:cubicBezTo>
                    <a:pt x="770" y="137"/>
                    <a:pt x="797" y="129"/>
                    <a:pt x="826" y="119"/>
                  </a:cubicBezTo>
                  <a:cubicBezTo>
                    <a:pt x="960" y="82"/>
                    <a:pt x="1098" y="62"/>
                    <a:pt x="1237" y="62"/>
                  </a:cubicBezTo>
                  <a:cubicBezTo>
                    <a:pt x="1252" y="62"/>
                    <a:pt x="1268" y="63"/>
                    <a:pt x="1283" y="63"/>
                  </a:cubicBezTo>
                  <a:lnTo>
                    <a:pt x="1344" y="63"/>
                  </a:lnTo>
                  <a:cubicBezTo>
                    <a:pt x="1359" y="63"/>
                    <a:pt x="1371" y="51"/>
                    <a:pt x="1371" y="36"/>
                  </a:cubicBezTo>
                  <a:cubicBezTo>
                    <a:pt x="1371" y="19"/>
                    <a:pt x="1359" y="5"/>
                    <a:pt x="1342" y="2"/>
                  </a:cubicBezTo>
                  <a:lnTo>
                    <a:pt x="1315" y="2"/>
                  </a:lnTo>
                  <a:cubicBezTo>
                    <a:pt x="1292" y="1"/>
                    <a:pt x="1268" y="1"/>
                    <a:pt x="12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4167000" y="3149225"/>
              <a:ext cx="32525" cy="18925"/>
            </a:xfrm>
            <a:custGeom>
              <a:avLst/>
              <a:gdLst/>
              <a:ahLst/>
              <a:cxnLst/>
              <a:rect l="l" t="t" r="r" b="b"/>
              <a:pathLst>
                <a:path w="1301" h="757" extrusionOk="0">
                  <a:moveTo>
                    <a:pt x="1260" y="1"/>
                  </a:moveTo>
                  <a:cubicBezTo>
                    <a:pt x="1247" y="1"/>
                    <a:pt x="1234" y="14"/>
                    <a:pt x="1234" y="28"/>
                  </a:cubicBezTo>
                  <a:cubicBezTo>
                    <a:pt x="1234" y="40"/>
                    <a:pt x="1232" y="50"/>
                    <a:pt x="1232" y="62"/>
                  </a:cubicBezTo>
                  <a:cubicBezTo>
                    <a:pt x="1215" y="214"/>
                    <a:pt x="1173" y="326"/>
                    <a:pt x="1110" y="419"/>
                  </a:cubicBezTo>
                  <a:cubicBezTo>
                    <a:pt x="985" y="592"/>
                    <a:pt x="760" y="694"/>
                    <a:pt x="526" y="694"/>
                  </a:cubicBezTo>
                  <a:cubicBezTo>
                    <a:pt x="456" y="694"/>
                    <a:pt x="385" y="685"/>
                    <a:pt x="315" y="666"/>
                  </a:cubicBezTo>
                  <a:cubicBezTo>
                    <a:pt x="247" y="649"/>
                    <a:pt x="183" y="617"/>
                    <a:pt x="130" y="575"/>
                  </a:cubicBezTo>
                  <a:cubicBezTo>
                    <a:pt x="110" y="556"/>
                    <a:pt x="93" y="539"/>
                    <a:pt x="76" y="519"/>
                  </a:cubicBezTo>
                  <a:cubicBezTo>
                    <a:pt x="73" y="514"/>
                    <a:pt x="68" y="512"/>
                    <a:pt x="66" y="507"/>
                  </a:cubicBezTo>
                  <a:lnTo>
                    <a:pt x="56" y="497"/>
                  </a:lnTo>
                  <a:cubicBezTo>
                    <a:pt x="50" y="490"/>
                    <a:pt x="41" y="487"/>
                    <a:pt x="32" y="487"/>
                  </a:cubicBezTo>
                  <a:cubicBezTo>
                    <a:pt x="25" y="487"/>
                    <a:pt x="18" y="489"/>
                    <a:pt x="12" y="495"/>
                  </a:cubicBezTo>
                  <a:lnTo>
                    <a:pt x="12" y="497"/>
                  </a:lnTo>
                  <a:cubicBezTo>
                    <a:pt x="2" y="507"/>
                    <a:pt x="0" y="527"/>
                    <a:pt x="12" y="539"/>
                  </a:cubicBezTo>
                  <a:lnTo>
                    <a:pt x="20" y="549"/>
                  </a:lnTo>
                  <a:cubicBezTo>
                    <a:pt x="24" y="553"/>
                    <a:pt x="29" y="558"/>
                    <a:pt x="34" y="563"/>
                  </a:cubicBezTo>
                  <a:cubicBezTo>
                    <a:pt x="51" y="585"/>
                    <a:pt x="71" y="602"/>
                    <a:pt x="90" y="622"/>
                  </a:cubicBezTo>
                  <a:cubicBezTo>
                    <a:pt x="152" y="671"/>
                    <a:pt x="225" y="705"/>
                    <a:pt x="301" y="724"/>
                  </a:cubicBezTo>
                  <a:cubicBezTo>
                    <a:pt x="374" y="744"/>
                    <a:pt x="450" y="756"/>
                    <a:pt x="525" y="756"/>
                  </a:cubicBezTo>
                  <a:cubicBezTo>
                    <a:pt x="780" y="756"/>
                    <a:pt x="1026" y="644"/>
                    <a:pt x="1161" y="456"/>
                  </a:cubicBezTo>
                  <a:cubicBezTo>
                    <a:pt x="1234" y="353"/>
                    <a:pt x="1276" y="228"/>
                    <a:pt x="1295" y="62"/>
                  </a:cubicBezTo>
                  <a:cubicBezTo>
                    <a:pt x="1295" y="52"/>
                    <a:pt x="1298" y="43"/>
                    <a:pt x="1298" y="33"/>
                  </a:cubicBezTo>
                  <a:cubicBezTo>
                    <a:pt x="1300" y="16"/>
                    <a:pt x="1285" y="1"/>
                    <a:pt x="1268" y="1"/>
                  </a:cubicBezTo>
                  <a:lnTo>
                    <a:pt x="1263" y="1"/>
                  </a:lnTo>
                  <a:cubicBezTo>
                    <a:pt x="1262" y="1"/>
                    <a:pt x="1261" y="1"/>
                    <a:pt x="12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4116125" y="3151175"/>
              <a:ext cx="10700" cy="12825"/>
            </a:xfrm>
            <a:custGeom>
              <a:avLst/>
              <a:gdLst/>
              <a:ahLst/>
              <a:cxnLst/>
              <a:rect l="l" t="t" r="r" b="b"/>
              <a:pathLst>
                <a:path w="428" h="513" extrusionOk="0">
                  <a:moveTo>
                    <a:pt x="57" y="1"/>
                  </a:moveTo>
                  <a:cubicBezTo>
                    <a:pt x="0" y="1"/>
                    <a:pt x="12" y="108"/>
                    <a:pt x="12" y="146"/>
                  </a:cubicBezTo>
                  <a:cubicBezTo>
                    <a:pt x="12" y="351"/>
                    <a:pt x="102" y="512"/>
                    <a:pt x="219" y="512"/>
                  </a:cubicBezTo>
                  <a:cubicBezTo>
                    <a:pt x="334" y="512"/>
                    <a:pt x="425" y="351"/>
                    <a:pt x="427" y="148"/>
                  </a:cubicBezTo>
                  <a:cubicBezTo>
                    <a:pt x="427" y="131"/>
                    <a:pt x="412" y="116"/>
                    <a:pt x="395" y="116"/>
                  </a:cubicBezTo>
                  <a:cubicBezTo>
                    <a:pt x="378" y="116"/>
                    <a:pt x="371" y="131"/>
                    <a:pt x="351" y="131"/>
                  </a:cubicBezTo>
                  <a:cubicBezTo>
                    <a:pt x="332" y="128"/>
                    <a:pt x="312" y="121"/>
                    <a:pt x="293" y="111"/>
                  </a:cubicBezTo>
                  <a:cubicBezTo>
                    <a:pt x="229" y="80"/>
                    <a:pt x="163" y="45"/>
                    <a:pt x="100" y="14"/>
                  </a:cubicBezTo>
                  <a:cubicBezTo>
                    <a:pt x="87" y="6"/>
                    <a:pt x="75" y="4"/>
                    <a:pt x="63" y="1"/>
                  </a:cubicBezTo>
                  <a:cubicBezTo>
                    <a:pt x="61" y="1"/>
                    <a:pt x="59" y="1"/>
                    <a:pt x="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4103625" y="3149150"/>
              <a:ext cx="34175" cy="15025"/>
            </a:xfrm>
            <a:custGeom>
              <a:avLst/>
              <a:gdLst/>
              <a:ahLst/>
              <a:cxnLst/>
              <a:rect l="l" t="t" r="r" b="b"/>
              <a:pathLst>
                <a:path w="1367" h="601" extrusionOk="0">
                  <a:moveTo>
                    <a:pt x="127" y="0"/>
                  </a:moveTo>
                  <a:cubicBezTo>
                    <a:pt x="104" y="0"/>
                    <a:pt x="80" y="1"/>
                    <a:pt x="57" y="2"/>
                  </a:cubicBezTo>
                  <a:lnTo>
                    <a:pt x="30" y="2"/>
                  </a:lnTo>
                  <a:cubicBezTo>
                    <a:pt x="13" y="4"/>
                    <a:pt x="1" y="19"/>
                    <a:pt x="3" y="36"/>
                  </a:cubicBezTo>
                  <a:cubicBezTo>
                    <a:pt x="1" y="51"/>
                    <a:pt x="13" y="63"/>
                    <a:pt x="28" y="65"/>
                  </a:cubicBezTo>
                  <a:lnTo>
                    <a:pt x="91" y="65"/>
                  </a:lnTo>
                  <a:cubicBezTo>
                    <a:pt x="107" y="65"/>
                    <a:pt x="122" y="64"/>
                    <a:pt x="138" y="64"/>
                  </a:cubicBezTo>
                  <a:cubicBezTo>
                    <a:pt x="276" y="64"/>
                    <a:pt x="414" y="84"/>
                    <a:pt x="548" y="121"/>
                  </a:cubicBezTo>
                  <a:cubicBezTo>
                    <a:pt x="578" y="129"/>
                    <a:pt x="604" y="139"/>
                    <a:pt x="631" y="146"/>
                  </a:cubicBezTo>
                  <a:cubicBezTo>
                    <a:pt x="688" y="165"/>
                    <a:pt x="741" y="187"/>
                    <a:pt x="795" y="212"/>
                  </a:cubicBezTo>
                  <a:cubicBezTo>
                    <a:pt x="824" y="224"/>
                    <a:pt x="854" y="239"/>
                    <a:pt x="881" y="253"/>
                  </a:cubicBezTo>
                  <a:cubicBezTo>
                    <a:pt x="1015" y="327"/>
                    <a:pt x="1137" y="417"/>
                    <a:pt x="1245" y="522"/>
                  </a:cubicBezTo>
                  <a:lnTo>
                    <a:pt x="1267" y="544"/>
                  </a:lnTo>
                  <a:cubicBezTo>
                    <a:pt x="1274" y="552"/>
                    <a:pt x="1281" y="559"/>
                    <a:pt x="1289" y="566"/>
                  </a:cubicBezTo>
                  <a:cubicBezTo>
                    <a:pt x="1296" y="574"/>
                    <a:pt x="1301" y="581"/>
                    <a:pt x="1308" y="588"/>
                  </a:cubicBezTo>
                  <a:cubicBezTo>
                    <a:pt x="1316" y="596"/>
                    <a:pt x="1323" y="600"/>
                    <a:pt x="1333" y="600"/>
                  </a:cubicBezTo>
                  <a:cubicBezTo>
                    <a:pt x="1340" y="600"/>
                    <a:pt x="1347" y="596"/>
                    <a:pt x="1352" y="591"/>
                  </a:cubicBezTo>
                  <a:cubicBezTo>
                    <a:pt x="1364" y="581"/>
                    <a:pt x="1367" y="561"/>
                    <a:pt x="1355" y="547"/>
                  </a:cubicBezTo>
                  <a:cubicBezTo>
                    <a:pt x="1340" y="530"/>
                    <a:pt x="1325" y="515"/>
                    <a:pt x="1311" y="500"/>
                  </a:cubicBezTo>
                  <a:lnTo>
                    <a:pt x="1308" y="498"/>
                  </a:lnTo>
                  <a:cubicBezTo>
                    <a:pt x="1191" y="378"/>
                    <a:pt x="1059" y="278"/>
                    <a:pt x="912" y="200"/>
                  </a:cubicBezTo>
                  <a:cubicBezTo>
                    <a:pt x="883" y="185"/>
                    <a:pt x="854" y="168"/>
                    <a:pt x="822" y="156"/>
                  </a:cubicBezTo>
                  <a:cubicBezTo>
                    <a:pt x="766" y="129"/>
                    <a:pt x="710" y="107"/>
                    <a:pt x="651" y="87"/>
                  </a:cubicBezTo>
                  <a:cubicBezTo>
                    <a:pt x="624" y="77"/>
                    <a:pt x="595" y="70"/>
                    <a:pt x="565" y="60"/>
                  </a:cubicBezTo>
                  <a:cubicBezTo>
                    <a:pt x="422" y="20"/>
                    <a:pt x="275" y="0"/>
                    <a:pt x="1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4104175" y="3149250"/>
              <a:ext cx="32475" cy="18900"/>
            </a:xfrm>
            <a:custGeom>
              <a:avLst/>
              <a:gdLst/>
              <a:ahLst/>
              <a:cxnLst/>
              <a:rect l="l" t="t" r="r" b="b"/>
              <a:pathLst>
                <a:path w="1299" h="756" extrusionOk="0">
                  <a:moveTo>
                    <a:pt x="30" y="0"/>
                  </a:moveTo>
                  <a:cubicBezTo>
                    <a:pt x="13" y="0"/>
                    <a:pt x="1" y="17"/>
                    <a:pt x="1" y="34"/>
                  </a:cubicBezTo>
                  <a:cubicBezTo>
                    <a:pt x="3" y="44"/>
                    <a:pt x="3" y="54"/>
                    <a:pt x="6" y="64"/>
                  </a:cubicBezTo>
                  <a:cubicBezTo>
                    <a:pt x="25" y="227"/>
                    <a:pt x="67" y="354"/>
                    <a:pt x="140" y="455"/>
                  </a:cubicBezTo>
                  <a:cubicBezTo>
                    <a:pt x="275" y="643"/>
                    <a:pt x="519" y="755"/>
                    <a:pt x="773" y="755"/>
                  </a:cubicBezTo>
                  <a:cubicBezTo>
                    <a:pt x="851" y="755"/>
                    <a:pt x="925" y="745"/>
                    <a:pt x="998" y="723"/>
                  </a:cubicBezTo>
                  <a:cubicBezTo>
                    <a:pt x="1076" y="706"/>
                    <a:pt x="1147" y="670"/>
                    <a:pt x="1211" y="621"/>
                  </a:cubicBezTo>
                  <a:cubicBezTo>
                    <a:pt x="1230" y="604"/>
                    <a:pt x="1250" y="584"/>
                    <a:pt x="1267" y="562"/>
                  </a:cubicBezTo>
                  <a:cubicBezTo>
                    <a:pt x="1272" y="557"/>
                    <a:pt x="1277" y="552"/>
                    <a:pt x="1279" y="548"/>
                  </a:cubicBezTo>
                  <a:lnTo>
                    <a:pt x="1289" y="538"/>
                  </a:lnTo>
                  <a:cubicBezTo>
                    <a:pt x="1299" y="526"/>
                    <a:pt x="1299" y="506"/>
                    <a:pt x="1286" y="496"/>
                  </a:cubicBezTo>
                  <a:lnTo>
                    <a:pt x="1286" y="494"/>
                  </a:lnTo>
                  <a:cubicBezTo>
                    <a:pt x="1280" y="488"/>
                    <a:pt x="1273" y="486"/>
                    <a:pt x="1266" y="486"/>
                  </a:cubicBezTo>
                  <a:cubicBezTo>
                    <a:pt x="1257" y="486"/>
                    <a:pt x="1249" y="489"/>
                    <a:pt x="1242" y="496"/>
                  </a:cubicBezTo>
                  <a:lnTo>
                    <a:pt x="1233" y="506"/>
                  </a:lnTo>
                  <a:cubicBezTo>
                    <a:pt x="1230" y="511"/>
                    <a:pt x="1225" y="513"/>
                    <a:pt x="1223" y="518"/>
                  </a:cubicBezTo>
                  <a:cubicBezTo>
                    <a:pt x="1206" y="538"/>
                    <a:pt x="1189" y="557"/>
                    <a:pt x="1169" y="574"/>
                  </a:cubicBezTo>
                  <a:cubicBezTo>
                    <a:pt x="1113" y="618"/>
                    <a:pt x="1049" y="650"/>
                    <a:pt x="981" y="665"/>
                  </a:cubicBezTo>
                  <a:cubicBezTo>
                    <a:pt x="912" y="684"/>
                    <a:pt x="842" y="693"/>
                    <a:pt x="772" y="693"/>
                  </a:cubicBezTo>
                  <a:cubicBezTo>
                    <a:pt x="539" y="693"/>
                    <a:pt x="313" y="591"/>
                    <a:pt x="189" y="418"/>
                  </a:cubicBezTo>
                  <a:cubicBezTo>
                    <a:pt x="126" y="328"/>
                    <a:pt x="86" y="213"/>
                    <a:pt x="67" y="61"/>
                  </a:cubicBezTo>
                  <a:cubicBezTo>
                    <a:pt x="67" y="51"/>
                    <a:pt x="64" y="39"/>
                    <a:pt x="64" y="27"/>
                  </a:cubicBezTo>
                  <a:cubicBezTo>
                    <a:pt x="62" y="12"/>
                    <a:pt x="50" y="0"/>
                    <a:pt x="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4140900" y="3174175"/>
              <a:ext cx="18475" cy="13525"/>
            </a:xfrm>
            <a:custGeom>
              <a:avLst/>
              <a:gdLst/>
              <a:ahLst/>
              <a:cxnLst/>
              <a:rect l="l" t="t" r="r" b="b"/>
              <a:pathLst>
                <a:path w="739" h="541" extrusionOk="0">
                  <a:moveTo>
                    <a:pt x="504" y="1"/>
                  </a:moveTo>
                  <a:cubicBezTo>
                    <a:pt x="492" y="1"/>
                    <a:pt x="480" y="1"/>
                    <a:pt x="467" y="3"/>
                  </a:cubicBezTo>
                  <a:cubicBezTo>
                    <a:pt x="453" y="5"/>
                    <a:pt x="440" y="5"/>
                    <a:pt x="428" y="5"/>
                  </a:cubicBezTo>
                  <a:lnTo>
                    <a:pt x="384" y="5"/>
                  </a:lnTo>
                  <a:cubicBezTo>
                    <a:pt x="371" y="4"/>
                    <a:pt x="358" y="3"/>
                    <a:pt x="345" y="3"/>
                  </a:cubicBezTo>
                  <a:cubicBezTo>
                    <a:pt x="332" y="3"/>
                    <a:pt x="319" y="4"/>
                    <a:pt x="306" y="5"/>
                  </a:cubicBezTo>
                  <a:lnTo>
                    <a:pt x="260" y="5"/>
                  </a:lnTo>
                  <a:cubicBezTo>
                    <a:pt x="250" y="4"/>
                    <a:pt x="239" y="3"/>
                    <a:pt x="229" y="3"/>
                  </a:cubicBezTo>
                  <a:cubicBezTo>
                    <a:pt x="218" y="3"/>
                    <a:pt x="207" y="4"/>
                    <a:pt x="196" y="5"/>
                  </a:cubicBezTo>
                  <a:cubicBezTo>
                    <a:pt x="98" y="17"/>
                    <a:pt x="35" y="54"/>
                    <a:pt x="13" y="113"/>
                  </a:cubicBezTo>
                  <a:cubicBezTo>
                    <a:pt x="1" y="154"/>
                    <a:pt x="5" y="201"/>
                    <a:pt x="32" y="235"/>
                  </a:cubicBezTo>
                  <a:cubicBezTo>
                    <a:pt x="54" y="260"/>
                    <a:pt x="84" y="275"/>
                    <a:pt x="118" y="275"/>
                  </a:cubicBezTo>
                  <a:cubicBezTo>
                    <a:pt x="123" y="275"/>
                    <a:pt x="128" y="274"/>
                    <a:pt x="133" y="274"/>
                  </a:cubicBezTo>
                  <a:lnTo>
                    <a:pt x="155" y="274"/>
                  </a:lnTo>
                  <a:cubicBezTo>
                    <a:pt x="191" y="279"/>
                    <a:pt x="223" y="298"/>
                    <a:pt x="243" y="328"/>
                  </a:cubicBezTo>
                  <a:cubicBezTo>
                    <a:pt x="255" y="350"/>
                    <a:pt x="260" y="372"/>
                    <a:pt x="262" y="396"/>
                  </a:cubicBezTo>
                  <a:cubicBezTo>
                    <a:pt x="264" y="416"/>
                    <a:pt x="269" y="435"/>
                    <a:pt x="274" y="455"/>
                  </a:cubicBezTo>
                  <a:cubicBezTo>
                    <a:pt x="282" y="474"/>
                    <a:pt x="289" y="491"/>
                    <a:pt x="301" y="506"/>
                  </a:cubicBezTo>
                  <a:cubicBezTo>
                    <a:pt x="316" y="526"/>
                    <a:pt x="338" y="538"/>
                    <a:pt x="362" y="540"/>
                  </a:cubicBezTo>
                  <a:lnTo>
                    <a:pt x="365" y="540"/>
                  </a:lnTo>
                  <a:cubicBezTo>
                    <a:pt x="448" y="540"/>
                    <a:pt x="477" y="428"/>
                    <a:pt x="497" y="362"/>
                  </a:cubicBezTo>
                  <a:lnTo>
                    <a:pt x="504" y="340"/>
                  </a:lnTo>
                  <a:cubicBezTo>
                    <a:pt x="509" y="320"/>
                    <a:pt x="514" y="301"/>
                    <a:pt x="526" y="293"/>
                  </a:cubicBezTo>
                  <a:cubicBezTo>
                    <a:pt x="536" y="291"/>
                    <a:pt x="543" y="289"/>
                    <a:pt x="553" y="289"/>
                  </a:cubicBezTo>
                  <a:cubicBezTo>
                    <a:pt x="619" y="279"/>
                    <a:pt x="690" y="264"/>
                    <a:pt x="719" y="213"/>
                  </a:cubicBezTo>
                  <a:cubicBezTo>
                    <a:pt x="736" y="181"/>
                    <a:pt x="739" y="144"/>
                    <a:pt x="724" y="110"/>
                  </a:cubicBezTo>
                  <a:cubicBezTo>
                    <a:pt x="704" y="51"/>
                    <a:pt x="641" y="15"/>
                    <a:pt x="541" y="3"/>
                  </a:cubicBezTo>
                  <a:cubicBezTo>
                    <a:pt x="528" y="1"/>
                    <a:pt x="516" y="1"/>
                    <a:pt x="5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4149525" y="3186100"/>
              <a:ext cx="1550" cy="11300"/>
            </a:xfrm>
            <a:custGeom>
              <a:avLst/>
              <a:gdLst/>
              <a:ahLst/>
              <a:cxnLst/>
              <a:rect l="l" t="t" r="r" b="b"/>
              <a:pathLst>
                <a:path w="62" h="452" extrusionOk="0">
                  <a:moveTo>
                    <a:pt x="31" y="0"/>
                  </a:moveTo>
                  <a:cubicBezTo>
                    <a:pt x="15" y="0"/>
                    <a:pt x="0" y="11"/>
                    <a:pt x="0" y="31"/>
                  </a:cubicBezTo>
                  <a:lnTo>
                    <a:pt x="0" y="420"/>
                  </a:lnTo>
                  <a:cubicBezTo>
                    <a:pt x="0" y="437"/>
                    <a:pt x="15" y="452"/>
                    <a:pt x="32" y="452"/>
                  </a:cubicBezTo>
                  <a:cubicBezTo>
                    <a:pt x="49" y="452"/>
                    <a:pt x="61" y="437"/>
                    <a:pt x="61" y="420"/>
                  </a:cubicBezTo>
                  <a:lnTo>
                    <a:pt x="61" y="31"/>
                  </a:lnTo>
                  <a:cubicBezTo>
                    <a:pt x="61" y="11"/>
                    <a:pt x="46" y="0"/>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4142000" y="3195975"/>
              <a:ext cx="16500" cy="5575"/>
            </a:xfrm>
            <a:custGeom>
              <a:avLst/>
              <a:gdLst/>
              <a:ahLst/>
              <a:cxnLst/>
              <a:rect l="l" t="t" r="r" b="b"/>
              <a:pathLst>
                <a:path w="660" h="223" extrusionOk="0">
                  <a:moveTo>
                    <a:pt x="338" y="1"/>
                  </a:moveTo>
                  <a:cubicBezTo>
                    <a:pt x="321" y="1"/>
                    <a:pt x="306" y="5"/>
                    <a:pt x="291" y="18"/>
                  </a:cubicBezTo>
                  <a:cubicBezTo>
                    <a:pt x="211" y="76"/>
                    <a:pt x="120" y="125"/>
                    <a:pt x="25" y="162"/>
                  </a:cubicBezTo>
                  <a:cubicBezTo>
                    <a:pt x="8" y="167"/>
                    <a:pt x="1" y="186"/>
                    <a:pt x="5" y="201"/>
                  </a:cubicBezTo>
                  <a:cubicBezTo>
                    <a:pt x="10" y="213"/>
                    <a:pt x="23" y="221"/>
                    <a:pt x="35" y="223"/>
                  </a:cubicBezTo>
                  <a:cubicBezTo>
                    <a:pt x="37" y="223"/>
                    <a:pt x="42" y="221"/>
                    <a:pt x="45" y="221"/>
                  </a:cubicBezTo>
                  <a:cubicBezTo>
                    <a:pt x="145" y="181"/>
                    <a:pt x="240" y="130"/>
                    <a:pt x="328" y="67"/>
                  </a:cubicBezTo>
                  <a:cubicBezTo>
                    <a:pt x="330" y="64"/>
                    <a:pt x="335" y="64"/>
                    <a:pt x="340" y="64"/>
                  </a:cubicBezTo>
                  <a:lnTo>
                    <a:pt x="599" y="208"/>
                  </a:lnTo>
                  <a:cubicBezTo>
                    <a:pt x="605" y="212"/>
                    <a:pt x="611" y="213"/>
                    <a:pt x="617" y="213"/>
                  </a:cubicBezTo>
                  <a:cubicBezTo>
                    <a:pt x="644" y="213"/>
                    <a:pt x="660" y="173"/>
                    <a:pt x="631" y="155"/>
                  </a:cubicBezTo>
                  <a:lnTo>
                    <a:pt x="370" y="10"/>
                  </a:lnTo>
                  <a:cubicBezTo>
                    <a:pt x="360" y="5"/>
                    <a:pt x="350"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4148550" y="3231000"/>
              <a:ext cx="1550" cy="15275"/>
            </a:xfrm>
            <a:custGeom>
              <a:avLst/>
              <a:gdLst/>
              <a:ahLst/>
              <a:cxnLst/>
              <a:rect l="l" t="t" r="r" b="b"/>
              <a:pathLst>
                <a:path w="62" h="611" extrusionOk="0">
                  <a:moveTo>
                    <a:pt x="31" y="0"/>
                  </a:moveTo>
                  <a:cubicBezTo>
                    <a:pt x="15" y="0"/>
                    <a:pt x="0" y="11"/>
                    <a:pt x="0" y="32"/>
                  </a:cubicBezTo>
                  <a:lnTo>
                    <a:pt x="0" y="581"/>
                  </a:lnTo>
                  <a:cubicBezTo>
                    <a:pt x="0" y="596"/>
                    <a:pt x="12" y="611"/>
                    <a:pt x="29" y="611"/>
                  </a:cubicBezTo>
                  <a:cubicBezTo>
                    <a:pt x="46" y="611"/>
                    <a:pt x="61" y="596"/>
                    <a:pt x="61" y="581"/>
                  </a:cubicBezTo>
                  <a:lnTo>
                    <a:pt x="61" y="32"/>
                  </a:lnTo>
                  <a:cubicBezTo>
                    <a:pt x="61" y="11"/>
                    <a:pt x="46" y="0"/>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4136200" y="3244975"/>
              <a:ext cx="28175" cy="25575"/>
            </a:xfrm>
            <a:custGeom>
              <a:avLst/>
              <a:gdLst/>
              <a:ahLst/>
              <a:cxnLst/>
              <a:rect l="l" t="t" r="r" b="b"/>
              <a:pathLst>
                <a:path w="1127" h="1023" extrusionOk="0">
                  <a:moveTo>
                    <a:pt x="517" y="0"/>
                  </a:moveTo>
                  <a:cubicBezTo>
                    <a:pt x="233" y="0"/>
                    <a:pt x="0" y="228"/>
                    <a:pt x="0" y="511"/>
                  </a:cubicBezTo>
                  <a:cubicBezTo>
                    <a:pt x="0" y="795"/>
                    <a:pt x="230" y="1022"/>
                    <a:pt x="512" y="1022"/>
                  </a:cubicBezTo>
                  <a:cubicBezTo>
                    <a:pt x="517" y="1022"/>
                    <a:pt x="521" y="1022"/>
                    <a:pt x="526" y="1022"/>
                  </a:cubicBezTo>
                  <a:cubicBezTo>
                    <a:pt x="531" y="1023"/>
                    <a:pt x="536" y="1023"/>
                    <a:pt x="541" y="1023"/>
                  </a:cubicBezTo>
                  <a:cubicBezTo>
                    <a:pt x="554" y="1023"/>
                    <a:pt x="568" y="1021"/>
                    <a:pt x="582" y="1020"/>
                  </a:cubicBezTo>
                  <a:cubicBezTo>
                    <a:pt x="597" y="1020"/>
                    <a:pt x="614" y="1017"/>
                    <a:pt x="628" y="1012"/>
                  </a:cubicBezTo>
                  <a:cubicBezTo>
                    <a:pt x="646" y="1010"/>
                    <a:pt x="660" y="1005"/>
                    <a:pt x="677" y="1000"/>
                  </a:cubicBezTo>
                  <a:cubicBezTo>
                    <a:pt x="707" y="990"/>
                    <a:pt x="736" y="978"/>
                    <a:pt x="763" y="963"/>
                  </a:cubicBezTo>
                  <a:cubicBezTo>
                    <a:pt x="1127" y="773"/>
                    <a:pt x="1127" y="252"/>
                    <a:pt x="763" y="62"/>
                  </a:cubicBezTo>
                  <a:cubicBezTo>
                    <a:pt x="738" y="47"/>
                    <a:pt x="714" y="37"/>
                    <a:pt x="687" y="27"/>
                  </a:cubicBezTo>
                  <a:cubicBezTo>
                    <a:pt x="668" y="20"/>
                    <a:pt x="646" y="15"/>
                    <a:pt x="626" y="10"/>
                  </a:cubicBezTo>
                  <a:cubicBezTo>
                    <a:pt x="611" y="8"/>
                    <a:pt x="597" y="5"/>
                    <a:pt x="582" y="5"/>
                  </a:cubicBezTo>
                  <a:cubicBezTo>
                    <a:pt x="562" y="3"/>
                    <a:pt x="543" y="0"/>
                    <a:pt x="526" y="0"/>
                  </a:cubicBezTo>
                  <a:cubicBezTo>
                    <a:pt x="523" y="0"/>
                    <a:pt x="520" y="0"/>
                    <a:pt x="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4136200" y="3244975"/>
              <a:ext cx="19075" cy="25575"/>
            </a:xfrm>
            <a:custGeom>
              <a:avLst/>
              <a:gdLst/>
              <a:ahLst/>
              <a:cxnLst/>
              <a:rect l="l" t="t" r="r" b="b"/>
              <a:pathLst>
                <a:path w="763" h="1023" extrusionOk="0">
                  <a:moveTo>
                    <a:pt x="517" y="0"/>
                  </a:moveTo>
                  <a:cubicBezTo>
                    <a:pt x="233" y="0"/>
                    <a:pt x="0" y="228"/>
                    <a:pt x="0" y="511"/>
                  </a:cubicBezTo>
                  <a:cubicBezTo>
                    <a:pt x="0" y="795"/>
                    <a:pt x="230" y="1022"/>
                    <a:pt x="512" y="1022"/>
                  </a:cubicBezTo>
                  <a:cubicBezTo>
                    <a:pt x="517" y="1022"/>
                    <a:pt x="521" y="1022"/>
                    <a:pt x="526" y="1022"/>
                  </a:cubicBezTo>
                  <a:cubicBezTo>
                    <a:pt x="531" y="1023"/>
                    <a:pt x="536" y="1023"/>
                    <a:pt x="541" y="1023"/>
                  </a:cubicBezTo>
                  <a:cubicBezTo>
                    <a:pt x="554" y="1023"/>
                    <a:pt x="568" y="1021"/>
                    <a:pt x="582" y="1020"/>
                  </a:cubicBezTo>
                  <a:cubicBezTo>
                    <a:pt x="597" y="1020"/>
                    <a:pt x="614" y="1017"/>
                    <a:pt x="628" y="1012"/>
                  </a:cubicBezTo>
                  <a:cubicBezTo>
                    <a:pt x="646" y="1010"/>
                    <a:pt x="660" y="1005"/>
                    <a:pt x="677" y="1000"/>
                  </a:cubicBezTo>
                  <a:cubicBezTo>
                    <a:pt x="707" y="990"/>
                    <a:pt x="736" y="978"/>
                    <a:pt x="763" y="963"/>
                  </a:cubicBezTo>
                  <a:lnTo>
                    <a:pt x="687" y="939"/>
                  </a:lnTo>
                  <a:cubicBezTo>
                    <a:pt x="682" y="936"/>
                    <a:pt x="680" y="936"/>
                    <a:pt x="677" y="934"/>
                  </a:cubicBezTo>
                  <a:cubicBezTo>
                    <a:pt x="281" y="792"/>
                    <a:pt x="281" y="233"/>
                    <a:pt x="677" y="91"/>
                  </a:cubicBezTo>
                  <a:cubicBezTo>
                    <a:pt x="680" y="88"/>
                    <a:pt x="682" y="86"/>
                    <a:pt x="687" y="86"/>
                  </a:cubicBezTo>
                  <a:lnTo>
                    <a:pt x="763" y="62"/>
                  </a:lnTo>
                  <a:cubicBezTo>
                    <a:pt x="738" y="47"/>
                    <a:pt x="714" y="37"/>
                    <a:pt x="687" y="27"/>
                  </a:cubicBezTo>
                  <a:cubicBezTo>
                    <a:pt x="668" y="20"/>
                    <a:pt x="646" y="15"/>
                    <a:pt x="626" y="10"/>
                  </a:cubicBezTo>
                  <a:cubicBezTo>
                    <a:pt x="611" y="8"/>
                    <a:pt x="597" y="5"/>
                    <a:pt x="582" y="5"/>
                  </a:cubicBezTo>
                  <a:cubicBezTo>
                    <a:pt x="562" y="3"/>
                    <a:pt x="543" y="0"/>
                    <a:pt x="526" y="0"/>
                  </a:cubicBezTo>
                  <a:cubicBezTo>
                    <a:pt x="523" y="0"/>
                    <a:pt x="520"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4167350" y="3355375"/>
              <a:ext cx="16950" cy="160475"/>
            </a:xfrm>
            <a:custGeom>
              <a:avLst/>
              <a:gdLst/>
              <a:ahLst/>
              <a:cxnLst/>
              <a:rect l="l" t="t" r="r" b="b"/>
              <a:pathLst>
                <a:path w="678" h="6419" extrusionOk="0">
                  <a:moveTo>
                    <a:pt x="239" y="0"/>
                  </a:moveTo>
                  <a:cubicBezTo>
                    <a:pt x="238" y="0"/>
                    <a:pt x="237" y="0"/>
                    <a:pt x="235" y="0"/>
                  </a:cubicBezTo>
                  <a:cubicBezTo>
                    <a:pt x="218" y="5"/>
                    <a:pt x="206" y="20"/>
                    <a:pt x="208" y="37"/>
                  </a:cubicBezTo>
                  <a:cubicBezTo>
                    <a:pt x="441" y="1427"/>
                    <a:pt x="570" y="2830"/>
                    <a:pt x="597" y="4238"/>
                  </a:cubicBezTo>
                  <a:lnTo>
                    <a:pt x="599" y="4380"/>
                  </a:lnTo>
                  <a:cubicBezTo>
                    <a:pt x="607" y="4731"/>
                    <a:pt x="617" y="5091"/>
                    <a:pt x="536" y="5433"/>
                  </a:cubicBezTo>
                  <a:cubicBezTo>
                    <a:pt x="521" y="5499"/>
                    <a:pt x="499" y="5575"/>
                    <a:pt x="448" y="5621"/>
                  </a:cubicBezTo>
                  <a:cubicBezTo>
                    <a:pt x="406" y="5653"/>
                    <a:pt x="360" y="5677"/>
                    <a:pt x="311" y="5689"/>
                  </a:cubicBezTo>
                  <a:cubicBezTo>
                    <a:pt x="274" y="5702"/>
                    <a:pt x="238" y="5716"/>
                    <a:pt x="204" y="5736"/>
                  </a:cubicBezTo>
                  <a:cubicBezTo>
                    <a:pt x="89" y="5802"/>
                    <a:pt x="1" y="6002"/>
                    <a:pt x="10" y="6173"/>
                  </a:cubicBezTo>
                  <a:cubicBezTo>
                    <a:pt x="13" y="6212"/>
                    <a:pt x="20" y="6251"/>
                    <a:pt x="35" y="6286"/>
                  </a:cubicBezTo>
                  <a:cubicBezTo>
                    <a:pt x="52" y="6335"/>
                    <a:pt x="84" y="6379"/>
                    <a:pt x="128" y="6405"/>
                  </a:cubicBezTo>
                  <a:cubicBezTo>
                    <a:pt x="134" y="6410"/>
                    <a:pt x="150" y="6419"/>
                    <a:pt x="161" y="6419"/>
                  </a:cubicBezTo>
                  <a:cubicBezTo>
                    <a:pt x="163" y="6419"/>
                    <a:pt x="165" y="6418"/>
                    <a:pt x="167" y="6418"/>
                  </a:cubicBezTo>
                  <a:cubicBezTo>
                    <a:pt x="174" y="6413"/>
                    <a:pt x="160" y="6386"/>
                    <a:pt x="157" y="6379"/>
                  </a:cubicBezTo>
                  <a:cubicBezTo>
                    <a:pt x="142" y="6349"/>
                    <a:pt x="123" y="6322"/>
                    <a:pt x="108" y="6295"/>
                  </a:cubicBezTo>
                  <a:cubicBezTo>
                    <a:pt x="86" y="6256"/>
                    <a:pt x="74" y="6215"/>
                    <a:pt x="72" y="6171"/>
                  </a:cubicBezTo>
                  <a:cubicBezTo>
                    <a:pt x="64" y="6022"/>
                    <a:pt x="138" y="5843"/>
                    <a:pt x="233" y="5790"/>
                  </a:cubicBezTo>
                  <a:cubicBezTo>
                    <a:pt x="265" y="5772"/>
                    <a:pt x="299" y="5760"/>
                    <a:pt x="333" y="5748"/>
                  </a:cubicBezTo>
                  <a:cubicBezTo>
                    <a:pt x="389" y="5733"/>
                    <a:pt x="443" y="5704"/>
                    <a:pt x="489" y="5667"/>
                  </a:cubicBezTo>
                  <a:cubicBezTo>
                    <a:pt x="551" y="5611"/>
                    <a:pt x="577" y="5528"/>
                    <a:pt x="597" y="5447"/>
                  </a:cubicBezTo>
                  <a:cubicBezTo>
                    <a:pt x="678" y="5098"/>
                    <a:pt x="670" y="4731"/>
                    <a:pt x="661" y="4377"/>
                  </a:cubicBezTo>
                  <a:lnTo>
                    <a:pt x="658" y="4238"/>
                  </a:lnTo>
                  <a:cubicBezTo>
                    <a:pt x="631" y="2825"/>
                    <a:pt x="502" y="1418"/>
                    <a:pt x="270" y="27"/>
                  </a:cubicBezTo>
                  <a:cubicBezTo>
                    <a:pt x="267" y="12"/>
                    <a:pt x="253" y="0"/>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4215975" y="3321775"/>
              <a:ext cx="29250" cy="142300"/>
            </a:xfrm>
            <a:custGeom>
              <a:avLst/>
              <a:gdLst/>
              <a:ahLst/>
              <a:cxnLst/>
              <a:rect l="l" t="t" r="r" b="b"/>
              <a:pathLst>
                <a:path w="1170" h="5692" extrusionOk="0">
                  <a:moveTo>
                    <a:pt x="1141" y="0"/>
                  </a:moveTo>
                  <a:cubicBezTo>
                    <a:pt x="1140" y="0"/>
                    <a:pt x="1139" y="0"/>
                    <a:pt x="1137" y="0"/>
                  </a:cubicBezTo>
                  <a:cubicBezTo>
                    <a:pt x="1120" y="0"/>
                    <a:pt x="1106" y="12"/>
                    <a:pt x="1106" y="30"/>
                  </a:cubicBezTo>
                  <a:cubicBezTo>
                    <a:pt x="1108" y="501"/>
                    <a:pt x="1108" y="985"/>
                    <a:pt x="1057" y="1462"/>
                  </a:cubicBezTo>
                  <a:cubicBezTo>
                    <a:pt x="964" y="2300"/>
                    <a:pt x="710" y="3123"/>
                    <a:pt x="463" y="3920"/>
                  </a:cubicBezTo>
                  <a:cubicBezTo>
                    <a:pt x="397" y="4138"/>
                    <a:pt x="328" y="4357"/>
                    <a:pt x="262" y="4577"/>
                  </a:cubicBezTo>
                  <a:cubicBezTo>
                    <a:pt x="199" y="4792"/>
                    <a:pt x="148" y="5012"/>
                    <a:pt x="86" y="5227"/>
                  </a:cubicBezTo>
                  <a:cubicBezTo>
                    <a:pt x="64" y="5311"/>
                    <a:pt x="42" y="5394"/>
                    <a:pt x="25" y="5479"/>
                  </a:cubicBezTo>
                  <a:cubicBezTo>
                    <a:pt x="18" y="5521"/>
                    <a:pt x="11" y="5562"/>
                    <a:pt x="6" y="5606"/>
                  </a:cubicBezTo>
                  <a:cubicBezTo>
                    <a:pt x="1" y="5623"/>
                    <a:pt x="1" y="5643"/>
                    <a:pt x="6" y="5662"/>
                  </a:cubicBezTo>
                  <a:cubicBezTo>
                    <a:pt x="11" y="5667"/>
                    <a:pt x="40" y="5684"/>
                    <a:pt x="40" y="5692"/>
                  </a:cubicBezTo>
                  <a:cubicBezTo>
                    <a:pt x="45" y="5667"/>
                    <a:pt x="50" y="5645"/>
                    <a:pt x="55" y="5621"/>
                  </a:cubicBezTo>
                  <a:cubicBezTo>
                    <a:pt x="79" y="5508"/>
                    <a:pt x="104" y="5399"/>
                    <a:pt x="130" y="5291"/>
                  </a:cubicBezTo>
                  <a:cubicBezTo>
                    <a:pt x="243" y="4836"/>
                    <a:pt x="385" y="4379"/>
                    <a:pt x="521" y="3937"/>
                  </a:cubicBezTo>
                  <a:cubicBezTo>
                    <a:pt x="771" y="3138"/>
                    <a:pt x="1025" y="2312"/>
                    <a:pt x="1118" y="1467"/>
                  </a:cubicBezTo>
                  <a:cubicBezTo>
                    <a:pt x="1169" y="988"/>
                    <a:pt x="1169" y="501"/>
                    <a:pt x="1169" y="30"/>
                  </a:cubicBezTo>
                  <a:cubicBezTo>
                    <a:pt x="1167" y="14"/>
                    <a:pt x="1156"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4141750" y="3500025"/>
              <a:ext cx="8300" cy="16100"/>
            </a:xfrm>
            <a:custGeom>
              <a:avLst/>
              <a:gdLst/>
              <a:ahLst/>
              <a:cxnLst/>
              <a:rect l="l" t="t" r="r" b="b"/>
              <a:pathLst>
                <a:path w="332" h="644" extrusionOk="0">
                  <a:moveTo>
                    <a:pt x="287" y="1"/>
                  </a:moveTo>
                  <a:cubicBezTo>
                    <a:pt x="281" y="1"/>
                    <a:pt x="274" y="3"/>
                    <a:pt x="267" y="8"/>
                  </a:cubicBezTo>
                  <a:cubicBezTo>
                    <a:pt x="245" y="23"/>
                    <a:pt x="223" y="35"/>
                    <a:pt x="199" y="43"/>
                  </a:cubicBezTo>
                  <a:cubicBezTo>
                    <a:pt x="174" y="52"/>
                    <a:pt x="150" y="65"/>
                    <a:pt x="128" y="79"/>
                  </a:cubicBezTo>
                  <a:cubicBezTo>
                    <a:pt x="45" y="136"/>
                    <a:pt x="23" y="243"/>
                    <a:pt x="15" y="331"/>
                  </a:cubicBezTo>
                  <a:cubicBezTo>
                    <a:pt x="3" y="424"/>
                    <a:pt x="1" y="519"/>
                    <a:pt x="3" y="612"/>
                  </a:cubicBezTo>
                  <a:cubicBezTo>
                    <a:pt x="3" y="629"/>
                    <a:pt x="15" y="644"/>
                    <a:pt x="33" y="644"/>
                  </a:cubicBezTo>
                  <a:lnTo>
                    <a:pt x="33" y="641"/>
                  </a:lnTo>
                  <a:cubicBezTo>
                    <a:pt x="50" y="641"/>
                    <a:pt x="64" y="629"/>
                    <a:pt x="64" y="612"/>
                  </a:cubicBezTo>
                  <a:cubicBezTo>
                    <a:pt x="62" y="519"/>
                    <a:pt x="64" y="429"/>
                    <a:pt x="77" y="336"/>
                  </a:cubicBezTo>
                  <a:cubicBezTo>
                    <a:pt x="84" y="263"/>
                    <a:pt x="103" y="172"/>
                    <a:pt x="165" y="128"/>
                  </a:cubicBezTo>
                  <a:cubicBezTo>
                    <a:pt x="182" y="118"/>
                    <a:pt x="201" y="109"/>
                    <a:pt x="223" y="101"/>
                  </a:cubicBezTo>
                  <a:cubicBezTo>
                    <a:pt x="252" y="89"/>
                    <a:pt x="282" y="74"/>
                    <a:pt x="306" y="55"/>
                  </a:cubicBezTo>
                  <a:cubicBezTo>
                    <a:pt x="332" y="35"/>
                    <a:pt x="31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4154025" y="3500750"/>
              <a:ext cx="8275" cy="14950"/>
            </a:xfrm>
            <a:custGeom>
              <a:avLst/>
              <a:gdLst/>
              <a:ahLst/>
              <a:cxnLst/>
              <a:rect l="l" t="t" r="r" b="b"/>
              <a:pathLst>
                <a:path w="331" h="598" extrusionOk="0">
                  <a:moveTo>
                    <a:pt x="283" y="0"/>
                  </a:moveTo>
                  <a:cubicBezTo>
                    <a:pt x="281" y="0"/>
                    <a:pt x="278" y="1"/>
                    <a:pt x="275" y="1"/>
                  </a:cubicBezTo>
                  <a:cubicBezTo>
                    <a:pt x="196" y="26"/>
                    <a:pt x="106" y="55"/>
                    <a:pt x="52" y="131"/>
                  </a:cubicBezTo>
                  <a:cubicBezTo>
                    <a:pt x="1" y="207"/>
                    <a:pt x="3" y="307"/>
                    <a:pt x="3" y="378"/>
                  </a:cubicBezTo>
                  <a:lnTo>
                    <a:pt x="8" y="568"/>
                  </a:lnTo>
                  <a:cubicBezTo>
                    <a:pt x="8" y="586"/>
                    <a:pt x="23" y="598"/>
                    <a:pt x="40" y="598"/>
                  </a:cubicBezTo>
                  <a:cubicBezTo>
                    <a:pt x="57" y="598"/>
                    <a:pt x="69" y="586"/>
                    <a:pt x="69" y="568"/>
                  </a:cubicBezTo>
                  <a:lnTo>
                    <a:pt x="67" y="378"/>
                  </a:lnTo>
                  <a:cubicBezTo>
                    <a:pt x="65" y="295"/>
                    <a:pt x="65" y="226"/>
                    <a:pt x="104" y="168"/>
                  </a:cubicBezTo>
                  <a:cubicBezTo>
                    <a:pt x="145" y="109"/>
                    <a:pt x="223" y="85"/>
                    <a:pt x="292" y="63"/>
                  </a:cubicBezTo>
                  <a:cubicBezTo>
                    <a:pt x="330" y="53"/>
                    <a:pt x="318" y="0"/>
                    <a:pt x="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4178225" y="3500525"/>
              <a:ext cx="9675" cy="15425"/>
            </a:xfrm>
            <a:custGeom>
              <a:avLst/>
              <a:gdLst/>
              <a:ahLst/>
              <a:cxnLst/>
              <a:rect l="l" t="t" r="r" b="b"/>
              <a:pathLst>
                <a:path w="387" h="617" extrusionOk="0">
                  <a:moveTo>
                    <a:pt x="352" y="0"/>
                  </a:moveTo>
                  <a:cubicBezTo>
                    <a:pt x="347" y="0"/>
                    <a:pt x="342" y="1"/>
                    <a:pt x="338" y="3"/>
                  </a:cubicBezTo>
                  <a:cubicBezTo>
                    <a:pt x="321" y="10"/>
                    <a:pt x="301" y="18"/>
                    <a:pt x="279" y="25"/>
                  </a:cubicBezTo>
                  <a:cubicBezTo>
                    <a:pt x="206" y="50"/>
                    <a:pt x="128" y="76"/>
                    <a:pt x="76" y="142"/>
                  </a:cubicBezTo>
                  <a:cubicBezTo>
                    <a:pt x="13" y="218"/>
                    <a:pt x="8" y="318"/>
                    <a:pt x="3" y="426"/>
                  </a:cubicBezTo>
                  <a:lnTo>
                    <a:pt x="1" y="602"/>
                  </a:lnTo>
                  <a:cubicBezTo>
                    <a:pt x="1" y="607"/>
                    <a:pt x="3" y="612"/>
                    <a:pt x="6" y="617"/>
                  </a:cubicBezTo>
                  <a:lnTo>
                    <a:pt x="59" y="617"/>
                  </a:lnTo>
                  <a:cubicBezTo>
                    <a:pt x="62" y="614"/>
                    <a:pt x="62" y="609"/>
                    <a:pt x="62" y="604"/>
                  </a:cubicBezTo>
                  <a:lnTo>
                    <a:pt x="64" y="428"/>
                  </a:lnTo>
                  <a:cubicBezTo>
                    <a:pt x="69" y="335"/>
                    <a:pt x="74" y="245"/>
                    <a:pt x="123" y="184"/>
                  </a:cubicBezTo>
                  <a:cubicBezTo>
                    <a:pt x="164" y="133"/>
                    <a:pt x="230" y="111"/>
                    <a:pt x="299" y="86"/>
                  </a:cubicBezTo>
                  <a:cubicBezTo>
                    <a:pt x="321" y="79"/>
                    <a:pt x="340" y="74"/>
                    <a:pt x="362" y="64"/>
                  </a:cubicBezTo>
                  <a:cubicBezTo>
                    <a:pt x="379" y="59"/>
                    <a:pt x="387" y="37"/>
                    <a:pt x="379" y="20"/>
                  </a:cubicBezTo>
                  <a:cubicBezTo>
                    <a:pt x="376" y="8"/>
                    <a:pt x="364"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4188675" y="3502425"/>
              <a:ext cx="8100" cy="13100"/>
            </a:xfrm>
            <a:custGeom>
              <a:avLst/>
              <a:gdLst/>
              <a:ahLst/>
              <a:cxnLst/>
              <a:rect l="l" t="t" r="r" b="b"/>
              <a:pathLst>
                <a:path w="324" h="524" extrusionOk="0">
                  <a:moveTo>
                    <a:pt x="291" y="0"/>
                  </a:moveTo>
                  <a:cubicBezTo>
                    <a:pt x="199" y="3"/>
                    <a:pt x="111" y="57"/>
                    <a:pt x="67" y="140"/>
                  </a:cubicBezTo>
                  <a:cubicBezTo>
                    <a:pt x="45" y="184"/>
                    <a:pt x="32" y="233"/>
                    <a:pt x="27" y="284"/>
                  </a:cubicBezTo>
                  <a:cubicBezTo>
                    <a:pt x="15" y="360"/>
                    <a:pt x="5" y="433"/>
                    <a:pt x="1" y="506"/>
                  </a:cubicBezTo>
                  <a:cubicBezTo>
                    <a:pt x="1" y="511"/>
                    <a:pt x="3" y="519"/>
                    <a:pt x="5" y="523"/>
                  </a:cubicBezTo>
                  <a:lnTo>
                    <a:pt x="59" y="521"/>
                  </a:lnTo>
                  <a:cubicBezTo>
                    <a:pt x="62" y="516"/>
                    <a:pt x="64" y="514"/>
                    <a:pt x="62" y="509"/>
                  </a:cubicBezTo>
                  <a:cubicBezTo>
                    <a:pt x="69" y="438"/>
                    <a:pt x="76" y="367"/>
                    <a:pt x="89" y="294"/>
                  </a:cubicBezTo>
                  <a:cubicBezTo>
                    <a:pt x="91" y="250"/>
                    <a:pt x="103" y="208"/>
                    <a:pt x="123" y="169"/>
                  </a:cubicBezTo>
                  <a:cubicBezTo>
                    <a:pt x="155" y="106"/>
                    <a:pt x="221" y="66"/>
                    <a:pt x="291" y="64"/>
                  </a:cubicBezTo>
                  <a:cubicBezTo>
                    <a:pt x="308" y="64"/>
                    <a:pt x="323" y="52"/>
                    <a:pt x="323" y="35"/>
                  </a:cubicBezTo>
                  <a:cubicBezTo>
                    <a:pt x="323" y="15"/>
                    <a:pt x="308"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4110225" y="3305725"/>
              <a:ext cx="72100" cy="118275"/>
            </a:xfrm>
            <a:custGeom>
              <a:avLst/>
              <a:gdLst/>
              <a:ahLst/>
              <a:cxnLst/>
              <a:rect l="l" t="t" r="r" b="b"/>
              <a:pathLst>
                <a:path w="2884" h="4731" extrusionOk="0">
                  <a:moveTo>
                    <a:pt x="36" y="1"/>
                  </a:moveTo>
                  <a:cubicBezTo>
                    <a:pt x="18" y="1"/>
                    <a:pt x="0" y="15"/>
                    <a:pt x="6" y="39"/>
                  </a:cubicBezTo>
                  <a:cubicBezTo>
                    <a:pt x="199" y="896"/>
                    <a:pt x="548" y="1715"/>
                    <a:pt x="1032" y="2451"/>
                  </a:cubicBezTo>
                  <a:cubicBezTo>
                    <a:pt x="1543" y="3233"/>
                    <a:pt x="2171" y="3963"/>
                    <a:pt x="2777" y="4672"/>
                  </a:cubicBezTo>
                  <a:lnTo>
                    <a:pt x="2818" y="4721"/>
                  </a:lnTo>
                  <a:cubicBezTo>
                    <a:pt x="2826" y="4728"/>
                    <a:pt x="2833" y="4731"/>
                    <a:pt x="2843" y="4731"/>
                  </a:cubicBezTo>
                  <a:cubicBezTo>
                    <a:pt x="2844" y="4731"/>
                    <a:pt x="2845" y="4731"/>
                    <a:pt x="2846" y="4731"/>
                  </a:cubicBezTo>
                  <a:cubicBezTo>
                    <a:pt x="2871" y="4731"/>
                    <a:pt x="2884" y="4701"/>
                    <a:pt x="2867" y="4679"/>
                  </a:cubicBezTo>
                  <a:lnTo>
                    <a:pt x="2826" y="4630"/>
                  </a:lnTo>
                  <a:cubicBezTo>
                    <a:pt x="2220" y="3924"/>
                    <a:pt x="1594" y="3196"/>
                    <a:pt x="1083" y="2416"/>
                  </a:cubicBezTo>
                  <a:cubicBezTo>
                    <a:pt x="604" y="1686"/>
                    <a:pt x="260" y="877"/>
                    <a:pt x="67" y="26"/>
                  </a:cubicBezTo>
                  <a:cubicBezTo>
                    <a:pt x="63" y="9"/>
                    <a:pt x="49" y="1"/>
                    <a:pt x="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4239875" y="3360850"/>
              <a:ext cx="45100" cy="130725"/>
            </a:xfrm>
            <a:custGeom>
              <a:avLst/>
              <a:gdLst/>
              <a:ahLst/>
              <a:cxnLst/>
              <a:rect l="l" t="t" r="r" b="b"/>
              <a:pathLst>
                <a:path w="1804" h="5229" extrusionOk="0">
                  <a:moveTo>
                    <a:pt x="1775" y="0"/>
                  </a:moveTo>
                  <a:cubicBezTo>
                    <a:pt x="1772" y="0"/>
                    <a:pt x="1770" y="1"/>
                    <a:pt x="1767" y="1"/>
                  </a:cubicBezTo>
                  <a:cubicBezTo>
                    <a:pt x="1335" y="62"/>
                    <a:pt x="910" y="317"/>
                    <a:pt x="604" y="698"/>
                  </a:cubicBezTo>
                  <a:cubicBezTo>
                    <a:pt x="338" y="1030"/>
                    <a:pt x="152" y="1450"/>
                    <a:pt x="59" y="1951"/>
                  </a:cubicBezTo>
                  <a:cubicBezTo>
                    <a:pt x="18" y="2154"/>
                    <a:pt x="0" y="2359"/>
                    <a:pt x="5" y="2567"/>
                  </a:cubicBezTo>
                  <a:cubicBezTo>
                    <a:pt x="27" y="3034"/>
                    <a:pt x="206" y="3471"/>
                    <a:pt x="379" y="3894"/>
                  </a:cubicBezTo>
                  <a:lnTo>
                    <a:pt x="897" y="5165"/>
                  </a:lnTo>
                  <a:lnTo>
                    <a:pt x="917" y="5209"/>
                  </a:lnTo>
                  <a:cubicBezTo>
                    <a:pt x="919" y="5216"/>
                    <a:pt x="927" y="5224"/>
                    <a:pt x="934" y="5226"/>
                  </a:cubicBezTo>
                  <a:cubicBezTo>
                    <a:pt x="936" y="5226"/>
                    <a:pt x="941" y="5228"/>
                    <a:pt x="944" y="5228"/>
                  </a:cubicBezTo>
                  <a:cubicBezTo>
                    <a:pt x="949" y="5228"/>
                    <a:pt x="951" y="5226"/>
                    <a:pt x="956" y="5226"/>
                  </a:cubicBezTo>
                  <a:cubicBezTo>
                    <a:pt x="971" y="5219"/>
                    <a:pt x="978" y="5202"/>
                    <a:pt x="973" y="5184"/>
                  </a:cubicBezTo>
                  <a:lnTo>
                    <a:pt x="963" y="5165"/>
                  </a:lnTo>
                  <a:lnTo>
                    <a:pt x="435" y="3872"/>
                  </a:lnTo>
                  <a:cubicBezTo>
                    <a:pt x="264" y="3454"/>
                    <a:pt x="88" y="3022"/>
                    <a:pt x="69" y="2565"/>
                  </a:cubicBezTo>
                  <a:cubicBezTo>
                    <a:pt x="62" y="2362"/>
                    <a:pt x="79" y="2159"/>
                    <a:pt x="118" y="1964"/>
                  </a:cubicBezTo>
                  <a:cubicBezTo>
                    <a:pt x="213" y="1472"/>
                    <a:pt x="391" y="1059"/>
                    <a:pt x="653" y="737"/>
                  </a:cubicBezTo>
                  <a:cubicBezTo>
                    <a:pt x="949" y="368"/>
                    <a:pt x="1357" y="123"/>
                    <a:pt x="1775" y="62"/>
                  </a:cubicBezTo>
                  <a:cubicBezTo>
                    <a:pt x="1792" y="60"/>
                    <a:pt x="1804" y="43"/>
                    <a:pt x="1801" y="26"/>
                  </a:cubicBezTo>
                  <a:cubicBezTo>
                    <a:pt x="1799" y="11"/>
                    <a:pt x="1789" y="0"/>
                    <a:pt x="17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4250325" y="3489950"/>
              <a:ext cx="14000" cy="1550"/>
            </a:xfrm>
            <a:custGeom>
              <a:avLst/>
              <a:gdLst/>
              <a:ahLst/>
              <a:cxnLst/>
              <a:rect l="l" t="t" r="r" b="b"/>
              <a:pathLst>
                <a:path w="560" h="62" extrusionOk="0">
                  <a:moveTo>
                    <a:pt x="479" y="1"/>
                  </a:moveTo>
                  <a:cubicBezTo>
                    <a:pt x="355" y="3"/>
                    <a:pt x="230" y="8"/>
                    <a:pt x="105" y="18"/>
                  </a:cubicBezTo>
                  <a:cubicBezTo>
                    <a:pt x="72" y="20"/>
                    <a:pt x="38" y="25"/>
                    <a:pt x="2" y="30"/>
                  </a:cubicBezTo>
                  <a:lnTo>
                    <a:pt x="2" y="30"/>
                  </a:lnTo>
                  <a:cubicBezTo>
                    <a:pt x="2" y="30"/>
                    <a:pt x="2" y="30"/>
                    <a:pt x="2" y="30"/>
                  </a:cubicBezTo>
                  <a:cubicBezTo>
                    <a:pt x="1" y="30"/>
                    <a:pt x="1" y="30"/>
                    <a:pt x="0" y="30"/>
                  </a:cubicBezTo>
                  <a:cubicBezTo>
                    <a:pt x="1" y="30"/>
                    <a:pt x="2" y="30"/>
                    <a:pt x="2" y="30"/>
                  </a:cubicBezTo>
                  <a:lnTo>
                    <a:pt x="2" y="30"/>
                  </a:lnTo>
                  <a:cubicBezTo>
                    <a:pt x="10" y="30"/>
                    <a:pt x="33" y="43"/>
                    <a:pt x="39" y="45"/>
                  </a:cubicBezTo>
                  <a:cubicBezTo>
                    <a:pt x="59" y="50"/>
                    <a:pt x="79" y="52"/>
                    <a:pt x="98" y="52"/>
                  </a:cubicBezTo>
                  <a:cubicBezTo>
                    <a:pt x="237" y="60"/>
                    <a:pt x="377" y="62"/>
                    <a:pt x="516" y="62"/>
                  </a:cubicBezTo>
                  <a:lnTo>
                    <a:pt x="538" y="62"/>
                  </a:lnTo>
                  <a:cubicBezTo>
                    <a:pt x="553" y="55"/>
                    <a:pt x="560" y="38"/>
                    <a:pt x="555" y="20"/>
                  </a:cubicBezTo>
                  <a:lnTo>
                    <a:pt x="545" y="1"/>
                  </a:ln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4232425" y="3496550"/>
              <a:ext cx="12000" cy="18300"/>
            </a:xfrm>
            <a:custGeom>
              <a:avLst/>
              <a:gdLst/>
              <a:ahLst/>
              <a:cxnLst/>
              <a:rect l="l" t="t" r="r" b="b"/>
              <a:pathLst>
                <a:path w="480" h="732" extrusionOk="0">
                  <a:moveTo>
                    <a:pt x="445" y="0"/>
                  </a:moveTo>
                  <a:cubicBezTo>
                    <a:pt x="444" y="0"/>
                    <a:pt x="442" y="1"/>
                    <a:pt x="440" y="1"/>
                  </a:cubicBezTo>
                  <a:cubicBezTo>
                    <a:pt x="325" y="23"/>
                    <a:pt x="181" y="62"/>
                    <a:pt x="96" y="172"/>
                  </a:cubicBezTo>
                  <a:cubicBezTo>
                    <a:pt x="30" y="253"/>
                    <a:pt x="0" y="363"/>
                    <a:pt x="3" y="516"/>
                  </a:cubicBezTo>
                  <a:cubicBezTo>
                    <a:pt x="3" y="546"/>
                    <a:pt x="5" y="575"/>
                    <a:pt x="8" y="607"/>
                  </a:cubicBezTo>
                  <a:cubicBezTo>
                    <a:pt x="8" y="639"/>
                    <a:pt x="10" y="670"/>
                    <a:pt x="10" y="702"/>
                  </a:cubicBezTo>
                  <a:cubicBezTo>
                    <a:pt x="10" y="717"/>
                    <a:pt x="22" y="732"/>
                    <a:pt x="39" y="732"/>
                  </a:cubicBezTo>
                  <a:lnTo>
                    <a:pt x="42" y="732"/>
                  </a:lnTo>
                  <a:cubicBezTo>
                    <a:pt x="59" y="732"/>
                    <a:pt x="71" y="719"/>
                    <a:pt x="71" y="702"/>
                  </a:cubicBezTo>
                  <a:cubicBezTo>
                    <a:pt x="71" y="670"/>
                    <a:pt x="71" y="636"/>
                    <a:pt x="69" y="607"/>
                  </a:cubicBezTo>
                  <a:cubicBezTo>
                    <a:pt x="66" y="575"/>
                    <a:pt x="64" y="546"/>
                    <a:pt x="64" y="514"/>
                  </a:cubicBezTo>
                  <a:cubicBezTo>
                    <a:pt x="64" y="377"/>
                    <a:pt x="88" y="279"/>
                    <a:pt x="142" y="211"/>
                  </a:cubicBezTo>
                  <a:cubicBezTo>
                    <a:pt x="218" y="118"/>
                    <a:pt x="347" y="81"/>
                    <a:pt x="452" y="62"/>
                  </a:cubicBezTo>
                  <a:cubicBezTo>
                    <a:pt x="467" y="59"/>
                    <a:pt x="479" y="42"/>
                    <a:pt x="477" y="25"/>
                  </a:cubicBezTo>
                  <a:cubicBezTo>
                    <a:pt x="472" y="10"/>
                    <a:pt x="460" y="0"/>
                    <a:pt x="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4244400" y="3497725"/>
              <a:ext cx="9500" cy="17800"/>
            </a:xfrm>
            <a:custGeom>
              <a:avLst/>
              <a:gdLst/>
              <a:ahLst/>
              <a:cxnLst/>
              <a:rect l="l" t="t" r="r" b="b"/>
              <a:pathLst>
                <a:path w="380" h="712" extrusionOk="0">
                  <a:moveTo>
                    <a:pt x="340" y="0"/>
                  </a:moveTo>
                  <a:cubicBezTo>
                    <a:pt x="230" y="0"/>
                    <a:pt x="120" y="76"/>
                    <a:pt x="61" y="193"/>
                  </a:cubicBezTo>
                  <a:cubicBezTo>
                    <a:pt x="8" y="298"/>
                    <a:pt x="0" y="416"/>
                    <a:pt x="0" y="518"/>
                  </a:cubicBezTo>
                  <a:cubicBezTo>
                    <a:pt x="0" y="572"/>
                    <a:pt x="3" y="626"/>
                    <a:pt x="5" y="682"/>
                  </a:cubicBezTo>
                  <a:cubicBezTo>
                    <a:pt x="5" y="699"/>
                    <a:pt x="20" y="711"/>
                    <a:pt x="37" y="711"/>
                  </a:cubicBezTo>
                  <a:lnTo>
                    <a:pt x="37" y="709"/>
                  </a:lnTo>
                  <a:cubicBezTo>
                    <a:pt x="54" y="709"/>
                    <a:pt x="69" y="694"/>
                    <a:pt x="66" y="677"/>
                  </a:cubicBezTo>
                  <a:cubicBezTo>
                    <a:pt x="61" y="623"/>
                    <a:pt x="61" y="570"/>
                    <a:pt x="61" y="518"/>
                  </a:cubicBezTo>
                  <a:cubicBezTo>
                    <a:pt x="61" y="423"/>
                    <a:pt x="69" y="316"/>
                    <a:pt x="115" y="220"/>
                  </a:cubicBezTo>
                  <a:cubicBezTo>
                    <a:pt x="164" y="122"/>
                    <a:pt x="252" y="61"/>
                    <a:pt x="340" y="61"/>
                  </a:cubicBezTo>
                  <a:cubicBezTo>
                    <a:pt x="379" y="61"/>
                    <a:pt x="379" y="0"/>
                    <a:pt x="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4164575" y="3181200"/>
              <a:ext cx="101475" cy="4475"/>
            </a:xfrm>
            <a:custGeom>
              <a:avLst/>
              <a:gdLst/>
              <a:ahLst/>
              <a:cxnLst/>
              <a:rect l="l" t="t" r="r" b="b"/>
              <a:pathLst>
                <a:path w="4059" h="179" extrusionOk="0">
                  <a:moveTo>
                    <a:pt x="1729" y="0"/>
                  </a:moveTo>
                  <a:cubicBezTo>
                    <a:pt x="1267" y="0"/>
                    <a:pt x="817" y="21"/>
                    <a:pt x="361" y="71"/>
                  </a:cubicBezTo>
                  <a:cubicBezTo>
                    <a:pt x="266" y="83"/>
                    <a:pt x="153" y="96"/>
                    <a:pt x="41" y="118"/>
                  </a:cubicBezTo>
                  <a:cubicBezTo>
                    <a:pt x="1" y="122"/>
                    <a:pt x="6" y="179"/>
                    <a:pt x="44" y="179"/>
                  </a:cubicBezTo>
                  <a:cubicBezTo>
                    <a:pt x="45" y="179"/>
                    <a:pt x="47" y="179"/>
                    <a:pt x="48" y="179"/>
                  </a:cubicBezTo>
                  <a:lnTo>
                    <a:pt x="53" y="179"/>
                  </a:lnTo>
                  <a:cubicBezTo>
                    <a:pt x="163" y="157"/>
                    <a:pt x="273" y="144"/>
                    <a:pt x="368" y="132"/>
                  </a:cubicBezTo>
                  <a:cubicBezTo>
                    <a:pt x="822" y="82"/>
                    <a:pt x="1271" y="61"/>
                    <a:pt x="1730" y="61"/>
                  </a:cubicBezTo>
                  <a:cubicBezTo>
                    <a:pt x="2449" y="61"/>
                    <a:pt x="3193" y="111"/>
                    <a:pt x="4022" y="174"/>
                  </a:cubicBezTo>
                  <a:cubicBezTo>
                    <a:pt x="4039" y="174"/>
                    <a:pt x="4053" y="161"/>
                    <a:pt x="4056" y="144"/>
                  </a:cubicBezTo>
                  <a:cubicBezTo>
                    <a:pt x="4058" y="127"/>
                    <a:pt x="4044" y="113"/>
                    <a:pt x="4027" y="113"/>
                  </a:cubicBezTo>
                  <a:cubicBezTo>
                    <a:pt x="3196" y="50"/>
                    <a:pt x="2450" y="0"/>
                    <a:pt x="1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4160450" y="3192725"/>
              <a:ext cx="91800" cy="41100"/>
            </a:xfrm>
            <a:custGeom>
              <a:avLst/>
              <a:gdLst/>
              <a:ahLst/>
              <a:cxnLst/>
              <a:rect l="l" t="t" r="r" b="b"/>
              <a:pathLst>
                <a:path w="3672" h="1644" extrusionOk="0">
                  <a:moveTo>
                    <a:pt x="45" y="0"/>
                  </a:moveTo>
                  <a:cubicBezTo>
                    <a:pt x="15" y="0"/>
                    <a:pt x="0" y="45"/>
                    <a:pt x="32" y="60"/>
                  </a:cubicBezTo>
                  <a:cubicBezTo>
                    <a:pt x="387" y="216"/>
                    <a:pt x="721" y="429"/>
                    <a:pt x="1044" y="632"/>
                  </a:cubicBezTo>
                  <a:cubicBezTo>
                    <a:pt x="1494" y="917"/>
                    <a:pt x="1960" y="1208"/>
                    <a:pt x="2479" y="1362"/>
                  </a:cubicBezTo>
                  <a:cubicBezTo>
                    <a:pt x="2637" y="1409"/>
                    <a:pt x="2804" y="1443"/>
                    <a:pt x="2962" y="1472"/>
                  </a:cubicBezTo>
                  <a:cubicBezTo>
                    <a:pt x="3180" y="1516"/>
                    <a:pt x="3405" y="1563"/>
                    <a:pt x="3612" y="1641"/>
                  </a:cubicBezTo>
                  <a:cubicBezTo>
                    <a:pt x="3615" y="1641"/>
                    <a:pt x="3620" y="1643"/>
                    <a:pt x="3625" y="1643"/>
                  </a:cubicBezTo>
                  <a:lnTo>
                    <a:pt x="3622" y="1643"/>
                  </a:lnTo>
                  <a:cubicBezTo>
                    <a:pt x="3625" y="1644"/>
                    <a:pt x="3627" y="1644"/>
                    <a:pt x="3629" y="1644"/>
                  </a:cubicBezTo>
                  <a:cubicBezTo>
                    <a:pt x="3665" y="1644"/>
                    <a:pt x="3671" y="1589"/>
                    <a:pt x="3634" y="1582"/>
                  </a:cubicBezTo>
                  <a:cubicBezTo>
                    <a:pt x="3419" y="1502"/>
                    <a:pt x="3195" y="1458"/>
                    <a:pt x="2975" y="1414"/>
                  </a:cubicBezTo>
                  <a:cubicBezTo>
                    <a:pt x="2816" y="1382"/>
                    <a:pt x="2652" y="1348"/>
                    <a:pt x="2496" y="1304"/>
                  </a:cubicBezTo>
                  <a:cubicBezTo>
                    <a:pt x="1985" y="1155"/>
                    <a:pt x="1523" y="861"/>
                    <a:pt x="1076" y="580"/>
                  </a:cubicBezTo>
                  <a:cubicBezTo>
                    <a:pt x="751" y="375"/>
                    <a:pt x="416" y="162"/>
                    <a:pt x="59" y="4"/>
                  </a:cubicBezTo>
                  <a:cubicBezTo>
                    <a:pt x="54" y="1"/>
                    <a:pt x="49" y="0"/>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4168650" y="3190475"/>
              <a:ext cx="88975" cy="25650"/>
            </a:xfrm>
            <a:custGeom>
              <a:avLst/>
              <a:gdLst/>
              <a:ahLst/>
              <a:cxnLst/>
              <a:rect l="l" t="t" r="r" b="b"/>
              <a:pathLst>
                <a:path w="3559" h="1026" extrusionOk="0">
                  <a:moveTo>
                    <a:pt x="32" y="0"/>
                  </a:moveTo>
                  <a:cubicBezTo>
                    <a:pt x="17" y="0"/>
                    <a:pt x="5" y="12"/>
                    <a:pt x="2" y="28"/>
                  </a:cubicBezTo>
                  <a:cubicBezTo>
                    <a:pt x="0" y="45"/>
                    <a:pt x="12" y="59"/>
                    <a:pt x="32" y="62"/>
                  </a:cubicBezTo>
                  <a:cubicBezTo>
                    <a:pt x="1246" y="162"/>
                    <a:pt x="2414" y="582"/>
                    <a:pt x="3497" y="1020"/>
                  </a:cubicBezTo>
                  <a:cubicBezTo>
                    <a:pt x="3499" y="1022"/>
                    <a:pt x="3504" y="1022"/>
                    <a:pt x="3509" y="1022"/>
                  </a:cubicBezTo>
                  <a:lnTo>
                    <a:pt x="3509" y="1025"/>
                  </a:lnTo>
                  <a:cubicBezTo>
                    <a:pt x="3511" y="1025"/>
                    <a:pt x="3514" y="1025"/>
                    <a:pt x="3516" y="1025"/>
                  </a:cubicBezTo>
                  <a:cubicBezTo>
                    <a:pt x="3550" y="1025"/>
                    <a:pt x="3558" y="970"/>
                    <a:pt x="3519" y="963"/>
                  </a:cubicBezTo>
                  <a:cubicBezTo>
                    <a:pt x="2434" y="524"/>
                    <a:pt x="1261" y="101"/>
                    <a:pt x="37" y="1"/>
                  </a:cubicBezTo>
                  <a:cubicBezTo>
                    <a:pt x="35" y="0"/>
                    <a:pt x="34" y="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4035100" y="3189125"/>
              <a:ext cx="98675" cy="26375"/>
            </a:xfrm>
            <a:custGeom>
              <a:avLst/>
              <a:gdLst/>
              <a:ahLst/>
              <a:cxnLst/>
              <a:rect l="l" t="t" r="r" b="b"/>
              <a:pathLst>
                <a:path w="3947" h="1055" extrusionOk="0">
                  <a:moveTo>
                    <a:pt x="3912" y="1"/>
                  </a:moveTo>
                  <a:cubicBezTo>
                    <a:pt x="3910" y="1"/>
                    <a:pt x="3909" y="1"/>
                    <a:pt x="3908" y="1"/>
                  </a:cubicBezTo>
                  <a:cubicBezTo>
                    <a:pt x="3240" y="104"/>
                    <a:pt x="2571" y="235"/>
                    <a:pt x="1913" y="392"/>
                  </a:cubicBezTo>
                  <a:lnTo>
                    <a:pt x="1801" y="419"/>
                  </a:lnTo>
                  <a:cubicBezTo>
                    <a:pt x="1200" y="561"/>
                    <a:pt x="579" y="707"/>
                    <a:pt x="22" y="996"/>
                  </a:cubicBezTo>
                  <a:cubicBezTo>
                    <a:pt x="5" y="1003"/>
                    <a:pt x="0" y="1022"/>
                    <a:pt x="7" y="1037"/>
                  </a:cubicBezTo>
                  <a:cubicBezTo>
                    <a:pt x="12" y="1047"/>
                    <a:pt x="24" y="1054"/>
                    <a:pt x="37" y="1054"/>
                  </a:cubicBezTo>
                  <a:cubicBezTo>
                    <a:pt x="42" y="1054"/>
                    <a:pt x="44" y="1052"/>
                    <a:pt x="49" y="1049"/>
                  </a:cubicBezTo>
                  <a:cubicBezTo>
                    <a:pt x="601" y="766"/>
                    <a:pt x="1217" y="619"/>
                    <a:pt x="1813" y="477"/>
                  </a:cubicBezTo>
                  <a:lnTo>
                    <a:pt x="1928" y="451"/>
                  </a:lnTo>
                  <a:cubicBezTo>
                    <a:pt x="2583" y="294"/>
                    <a:pt x="3253" y="165"/>
                    <a:pt x="3917" y="62"/>
                  </a:cubicBezTo>
                  <a:cubicBezTo>
                    <a:pt x="3934" y="60"/>
                    <a:pt x="3947" y="45"/>
                    <a:pt x="3944" y="28"/>
                  </a:cubicBezTo>
                  <a:cubicBezTo>
                    <a:pt x="3942" y="12"/>
                    <a:pt x="3927" y="1"/>
                    <a:pt x="3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4042225" y="3196450"/>
              <a:ext cx="94050" cy="39275"/>
            </a:xfrm>
            <a:custGeom>
              <a:avLst/>
              <a:gdLst/>
              <a:ahLst/>
              <a:cxnLst/>
              <a:rect l="l" t="t" r="r" b="b"/>
              <a:pathLst>
                <a:path w="3762" h="1571" extrusionOk="0">
                  <a:moveTo>
                    <a:pt x="3717" y="0"/>
                  </a:moveTo>
                  <a:cubicBezTo>
                    <a:pt x="3713" y="0"/>
                    <a:pt x="3708" y="1"/>
                    <a:pt x="3703" y="4"/>
                  </a:cubicBezTo>
                  <a:cubicBezTo>
                    <a:pt x="2506" y="549"/>
                    <a:pt x="1274" y="1057"/>
                    <a:pt x="40" y="1509"/>
                  </a:cubicBezTo>
                  <a:cubicBezTo>
                    <a:pt x="1" y="1516"/>
                    <a:pt x="9" y="1571"/>
                    <a:pt x="45" y="1571"/>
                  </a:cubicBezTo>
                  <a:cubicBezTo>
                    <a:pt x="48" y="1571"/>
                    <a:pt x="50" y="1570"/>
                    <a:pt x="52" y="1570"/>
                  </a:cubicBezTo>
                  <a:cubicBezTo>
                    <a:pt x="55" y="1570"/>
                    <a:pt x="57" y="1570"/>
                    <a:pt x="62" y="1568"/>
                  </a:cubicBezTo>
                  <a:cubicBezTo>
                    <a:pt x="1296" y="1113"/>
                    <a:pt x="2530" y="607"/>
                    <a:pt x="3728" y="60"/>
                  </a:cubicBezTo>
                  <a:cubicBezTo>
                    <a:pt x="3762" y="45"/>
                    <a:pt x="3746" y="0"/>
                    <a:pt x="3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4036125" y="3181125"/>
              <a:ext cx="99400" cy="13125"/>
            </a:xfrm>
            <a:custGeom>
              <a:avLst/>
              <a:gdLst/>
              <a:ahLst/>
              <a:cxnLst/>
              <a:rect l="l" t="t" r="r" b="b"/>
              <a:pathLst>
                <a:path w="3976" h="525" extrusionOk="0">
                  <a:moveTo>
                    <a:pt x="2780" y="0"/>
                  </a:moveTo>
                  <a:cubicBezTo>
                    <a:pt x="1925" y="0"/>
                    <a:pt x="946" y="98"/>
                    <a:pt x="40" y="463"/>
                  </a:cubicBezTo>
                  <a:cubicBezTo>
                    <a:pt x="0" y="470"/>
                    <a:pt x="9" y="524"/>
                    <a:pt x="45" y="524"/>
                  </a:cubicBezTo>
                  <a:cubicBezTo>
                    <a:pt x="47" y="524"/>
                    <a:pt x="50" y="524"/>
                    <a:pt x="52" y="524"/>
                  </a:cubicBezTo>
                  <a:cubicBezTo>
                    <a:pt x="54" y="521"/>
                    <a:pt x="59" y="521"/>
                    <a:pt x="62" y="519"/>
                  </a:cubicBezTo>
                  <a:cubicBezTo>
                    <a:pt x="960" y="158"/>
                    <a:pt x="1930" y="61"/>
                    <a:pt x="2779" y="61"/>
                  </a:cubicBezTo>
                  <a:cubicBezTo>
                    <a:pt x="3202" y="61"/>
                    <a:pt x="3594" y="86"/>
                    <a:pt x="3933" y="113"/>
                  </a:cubicBezTo>
                  <a:cubicBezTo>
                    <a:pt x="3934" y="113"/>
                    <a:pt x="3935" y="113"/>
                    <a:pt x="3937" y="113"/>
                  </a:cubicBezTo>
                  <a:cubicBezTo>
                    <a:pt x="3972" y="113"/>
                    <a:pt x="3975" y="57"/>
                    <a:pt x="3937" y="52"/>
                  </a:cubicBezTo>
                  <a:cubicBezTo>
                    <a:pt x="3598" y="25"/>
                    <a:pt x="3204" y="0"/>
                    <a:pt x="2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4367675" y="3469750"/>
              <a:ext cx="2725" cy="31225"/>
            </a:xfrm>
            <a:custGeom>
              <a:avLst/>
              <a:gdLst/>
              <a:ahLst/>
              <a:cxnLst/>
              <a:rect l="l" t="t" r="r" b="b"/>
              <a:pathLst>
                <a:path w="109" h="1249" extrusionOk="0">
                  <a:moveTo>
                    <a:pt x="53" y="1"/>
                  </a:moveTo>
                  <a:cubicBezTo>
                    <a:pt x="50" y="1"/>
                    <a:pt x="48" y="2"/>
                    <a:pt x="45" y="7"/>
                  </a:cubicBezTo>
                  <a:cubicBezTo>
                    <a:pt x="37" y="20"/>
                    <a:pt x="45" y="42"/>
                    <a:pt x="45" y="54"/>
                  </a:cubicBezTo>
                  <a:lnTo>
                    <a:pt x="45" y="117"/>
                  </a:lnTo>
                  <a:lnTo>
                    <a:pt x="45" y="191"/>
                  </a:lnTo>
                  <a:cubicBezTo>
                    <a:pt x="40" y="327"/>
                    <a:pt x="37" y="464"/>
                    <a:pt x="30" y="601"/>
                  </a:cubicBezTo>
                  <a:cubicBezTo>
                    <a:pt x="25" y="772"/>
                    <a:pt x="15" y="943"/>
                    <a:pt x="6" y="1114"/>
                  </a:cubicBezTo>
                  <a:cubicBezTo>
                    <a:pt x="3" y="1139"/>
                    <a:pt x="3" y="1163"/>
                    <a:pt x="3" y="1190"/>
                  </a:cubicBezTo>
                  <a:cubicBezTo>
                    <a:pt x="1" y="1203"/>
                    <a:pt x="1" y="1214"/>
                    <a:pt x="1" y="1227"/>
                  </a:cubicBezTo>
                  <a:lnTo>
                    <a:pt x="1" y="1227"/>
                  </a:lnTo>
                  <a:cubicBezTo>
                    <a:pt x="1" y="1227"/>
                    <a:pt x="1" y="1227"/>
                    <a:pt x="1" y="1227"/>
                  </a:cubicBezTo>
                  <a:lnTo>
                    <a:pt x="1" y="1232"/>
                  </a:lnTo>
                  <a:cubicBezTo>
                    <a:pt x="1" y="1230"/>
                    <a:pt x="1" y="1228"/>
                    <a:pt x="1" y="1227"/>
                  </a:cubicBezTo>
                  <a:lnTo>
                    <a:pt x="1" y="1227"/>
                  </a:lnTo>
                  <a:cubicBezTo>
                    <a:pt x="23" y="1234"/>
                    <a:pt x="40" y="1241"/>
                    <a:pt x="62" y="1249"/>
                  </a:cubicBezTo>
                  <a:cubicBezTo>
                    <a:pt x="62" y="1229"/>
                    <a:pt x="64" y="1210"/>
                    <a:pt x="64" y="1193"/>
                  </a:cubicBezTo>
                  <a:cubicBezTo>
                    <a:pt x="64" y="1168"/>
                    <a:pt x="67" y="1141"/>
                    <a:pt x="67" y="1117"/>
                  </a:cubicBezTo>
                  <a:cubicBezTo>
                    <a:pt x="79" y="946"/>
                    <a:pt x="86" y="775"/>
                    <a:pt x="94" y="604"/>
                  </a:cubicBezTo>
                  <a:cubicBezTo>
                    <a:pt x="99" y="467"/>
                    <a:pt x="103" y="330"/>
                    <a:pt x="106" y="191"/>
                  </a:cubicBezTo>
                  <a:lnTo>
                    <a:pt x="106" y="117"/>
                  </a:lnTo>
                  <a:cubicBezTo>
                    <a:pt x="106" y="88"/>
                    <a:pt x="106" y="56"/>
                    <a:pt x="108" y="27"/>
                  </a:cubicBezTo>
                  <a:cubicBezTo>
                    <a:pt x="91" y="22"/>
                    <a:pt x="79" y="15"/>
                    <a:pt x="64" y="7"/>
                  </a:cubicBezTo>
                  <a:cubicBezTo>
                    <a:pt x="60" y="4"/>
                    <a:pt x="56" y="1"/>
                    <a:pt x="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31"/>
          <p:cNvGrpSpPr/>
          <p:nvPr/>
        </p:nvGrpSpPr>
        <p:grpSpPr>
          <a:xfrm>
            <a:off x="745424" y="4147816"/>
            <a:ext cx="389767" cy="375054"/>
            <a:chOff x="864424" y="4011191"/>
            <a:chExt cx="389767" cy="375054"/>
          </a:xfrm>
        </p:grpSpPr>
        <p:sp>
          <p:nvSpPr>
            <p:cNvPr id="596" name="Google Shape;596;p31"/>
            <p:cNvSpPr/>
            <p:nvPr/>
          </p:nvSpPr>
          <p:spPr>
            <a:xfrm rot="10800000">
              <a:off x="864424" y="4011191"/>
              <a:ext cx="389767" cy="375054"/>
            </a:xfrm>
            <a:custGeom>
              <a:avLst/>
              <a:gdLst/>
              <a:ahLst/>
              <a:cxnLst/>
              <a:rect l="l" t="t" r="r" b="b"/>
              <a:pathLst>
                <a:path w="2967" h="2855" extrusionOk="0">
                  <a:moveTo>
                    <a:pt x="1540" y="0"/>
                  </a:moveTo>
                  <a:cubicBezTo>
                    <a:pt x="963" y="0"/>
                    <a:pt x="442" y="347"/>
                    <a:pt x="220" y="882"/>
                  </a:cubicBezTo>
                  <a:cubicBezTo>
                    <a:pt x="0" y="1415"/>
                    <a:pt x="122" y="2028"/>
                    <a:pt x="530" y="2436"/>
                  </a:cubicBezTo>
                  <a:cubicBezTo>
                    <a:pt x="804" y="2710"/>
                    <a:pt x="1169" y="2855"/>
                    <a:pt x="1541" y="2855"/>
                  </a:cubicBezTo>
                  <a:cubicBezTo>
                    <a:pt x="1724" y="2855"/>
                    <a:pt x="1909" y="2820"/>
                    <a:pt x="2085" y="2747"/>
                  </a:cubicBezTo>
                  <a:cubicBezTo>
                    <a:pt x="2620" y="2524"/>
                    <a:pt x="2967" y="2004"/>
                    <a:pt x="2967" y="1427"/>
                  </a:cubicBezTo>
                  <a:cubicBezTo>
                    <a:pt x="2967" y="638"/>
                    <a:pt x="2327" y="0"/>
                    <a:pt x="1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rot="10800000">
              <a:off x="996077" y="4024976"/>
              <a:ext cx="243398" cy="347474"/>
            </a:xfrm>
            <a:custGeom>
              <a:avLst/>
              <a:gdLst/>
              <a:ahLst/>
              <a:cxnLst/>
              <a:rect l="l" t="t" r="r" b="b"/>
              <a:pathLst>
                <a:path w="1785" h="2645" extrusionOk="0">
                  <a:moveTo>
                    <a:pt x="893" y="0"/>
                  </a:moveTo>
                  <a:cubicBezTo>
                    <a:pt x="399" y="0"/>
                    <a:pt x="1" y="592"/>
                    <a:pt x="1" y="1322"/>
                  </a:cubicBezTo>
                  <a:cubicBezTo>
                    <a:pt x="1" y="2053"/>
                    <a:pt x="399" y="2644"/>
                    <a:pt x="893" y="2644"/>
                  </a:cubicBezTo>
                  <a:cubicBezTo>
                    <a:pt x="1386" y="2644"/>
                    <a:pt x="1785" y="2053"/>
                    <a:pt x="1785" y="1322"/>
                  </a:cubicBezTo>
                  <a:cubicBezTo>
                    <a:pt x="1785" y="592"/>
                    <a:pt x="1386" y="0"/>
                    <a:pt x="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 name="Google Shape;598;p31"/>
          <p:cNvSpPr/>
          <p:nvPr/>
        </p:nvSpPr>
        <p:spPr>
          <a:xfrm>
            <a:off x="1586150" y="673813"/>
            <a:ext cx="295153" cy="469260"/>
          </a:xfrm>
          <a:custGeom>
            <a:avLst/>
            <a:gdLst/>
            <a:ahLst/>
            <a:cxnLst/>
            <a:rect l="l" t="t" r="r" b="b"/>
            <a:pathLst>
              <a:path w="1685" h="2679" extrusionOk="0">
                <a:moveTo>
                  <a:pt x="812" y="1"/>
                </a:moveTo>
                <a:lnTo>
                  <a:pt x="812" y="1"/>
                </a:lnTo>
                <a:cubicBezTo>
                  <a:pt x="812" y="1"/>
                  <a:pt x="812" y="2"/>
                  <a:pt x="811" y="2"/>
                </a:cubicBezTo>
                <a:lnTo>
                  <a:pt x="811" y="2"/>
                </a:lnTo>
                <a:cubicBezTo>
                  <a:pt x="812" y="2"/>
                  <a:pt x="812" y="1"/>
                  <a:pt x="812" y="1"/>
                </a:cubicBezTo>
                <a:close/>
                <a:moveTo>
                  <a:pt x="811" y="2"/>
                </a:moveTo>
                <a:cubicBezTo>
                  <a:pt x="726" y="234"/>
                  <a:pt x="699" y="470"/>
                  <a:pt x="634" y="704"/>
                </a:cubicBezTo>
                <a:cubicBezTo>
                  <a:pt x="543" y="1012"/>
                  <a:pt x="389" y="1293"/>
                  <a:pt x="1" y="1413"/>
                </a:cubicBezTo>
                <a:cubicBezTo>
                  <a:pt x="336" y="1438"/>
                  <a:pt x="551" y="1741"/>
                  <a:pt x="629" y="1975"/>
                </a:cubicBezTo>
                <a:cubicBezTo>
                  <a:pt x="702" y="2205"/>
                  <a:pt x="707" y="2449"/>
                  <a:pt x="780" y="2679"/>
                </a:cubicBezTo>
                <a:cubicBezTo>
                  <a:pt x="851" y="2288"/>
                  <a:pt x="902" y="1792"/>
                  <a:pt x="1330" y="1543"/>
                </a:cubicBezTo>
                <a:cubicBezTo>
                  <a:pt x="1443" y="1481"/>
                  <a:pt x="1562" y="1430"/>
                  <a:pt x="1684" y="1391"/>
                </a:cubicBezTo>
                <a:cubicBezTo>
                  <a:pt x="1579" y="1359"/>
                  <a:pt x="1477" y="1318"/>
                  <a:pt x="1379" y="1269"/>
                </a:cubicBezTo>
                <a:cubicBezTo>
                  <a:pt x="1181" y="1154"/>
                  <a:pt x="1032" y="971"/>
                  <a:pt x="961" y="753"/>
                </a:cubicBezTo>
                <a:cubicBezTo>
                  <a:pt x="920" y="634"/>
                  <a:pt x="890" y="511"/>
                  <a:pt x="873" y="387"/>
                </a:cubicBezTo>
                <a:cubicBezTo>
                  <a:pt x="863" y="316"/>
                  <a:pt x="858" y="245"/>
                  <a:pt x="849" y="177"/>
                </a:cubicBezTo>
                <a:cubicBezTo>
                  <a:pt x="844" y="136"/>
                  <a:pt x="799" y="40"/>
                  <a:pt x="811"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1235636" y="497368"/>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618511" y="636343"/>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853349" y="1044930"/>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p:nvPr/>
        </p:nvSpPr>
        <p:spPr>
          <a:xfrm>
            <a:off x="830298" y="1400719"/>
            <a:ext cx="1154100" cy="115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3" name="Google Shape;603;p31"/>
          <p:cNvSpPr txBox="1">
            <a:spLocks noGrp="1"/>
          </p:cNvSpPr>
          <p:nvPr>
            <p:ph type="title" idx="2"/>
          </p:nvPr>
        </p:nvSpPr>
        <p:spPr>
          <a:xfrm>
            <a:off x="715100" y="1523956"/>
            <a:ext cx="138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2" name="Google Shape;706;p38">
            <a:extLst>
              <a:ext uri="{FF2B5EF4-FFF2-40B4-BE49-F238E27FC236}">
                <a16:creationId xmlns:a16="http://schemas.microsoft.com/office/drawing/2014/main" id="{77C827B0-67C3-0C30-D293-56089F43FB8D}"/>
              </a:ext>
            </a:extLst>
          </p:cNvPr>
          <p:cNvSpPr txBox="1">
            <a:spLocks noGrp="1"/>
          </p:cNvSpPr>
          <p:nvPr>
            <p:ph type="title"/>
          </p:nvPr>
        </p:nvSpPr>
        <p:spPr>
          <a:xfrm>
            <a:off x="720000" y="338824"/>
            <a:ext cx="7704000" cy="572700"/>
          </a:xfrm>
          <a:prstGeom prst="rect">
            <a:avLst/>
          </a:prstGeom>
        </p:spPr>
        <p:txBody>
          <a:bodyPr spcFirstLastPara="1" wrap="square" lIns="91425" tIns="91425" rIns="91425" bIns="91425" anchor="ctr" anchorCtr="0">
            <a:noAutofit/>
          </a:bodyPr>
          <a:lstStyle/>
          <a:p>
            <a:pPr lvl="0" algn="ctr" rtl="0">
              <a:spcBef>
                <a:spcPts val="0"/>
              </a:spcBef>
              <a:spcAft>
                <a:spcPts val="0"/>
              </a:spcAft>
            </a:pPr>
            <a:r>
              <a:rPr lang="es-MX" sz="2400" dirty="0"/>
              <a:t>Clases</a:t>
            </a:r>
          </a:p>
        </p:txBody>
      </p:sp>
      <p:sp>
        <p:nvSpPr>
          <p:cNvPr id="3" name="Marcador de contenido 2">
            <a:extLst>
              <a:ext uri="{FF2B5EF4-FFF2-40B4-BE49-F238E27FC236}">
                <a16:creationId xmlns:a16="http://schemas.microsoft.com/office/drawing/2014/main" id="{09BB6E51-A657-A6C8-CCB3-CA001AA5F489}"/>
              </a:ext>
            </a:extLst>
          </p:cNvPr>
          <p:cNvSpPr txBox="1">
            <a:spLocks/>
          </p:cNvSpPr>
          <p:nvPr/>
        </p:nvSpPr>
        <p:spPr>
          <a:xfrm>
            <a:off x="1049609" y="2288197"/>
            <a:ext cx="2021958" cy="76334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s-MX" sz="1800" dirty="0">
                <a:solidFill>
                  <a:srgbClr val="090E1D"/>
                </a:solidFill>
                <a:latin typeface="Assistant" pitchFamily="2" charset="-79"/>
                <a:cs typeface="Assistant" pitchFamily="2" charset="-79"/>
              </a:rPr>
              <a:t>Subasta inversa</a:t>
            </a:r>
          </a:p>
          <a:p>
            <a:pPr marL="285750" indent="-285750">
              <a:buFont typeface="Arial" panose="020B0604020202020204" pitchFamily="34" charset="0"/>
              <a:buChar char="•"/>
            </a:pPr>
            <a:r>
              <a:rPr lang="es-MX" sz="1800" dirty="0">
                <a:solidFill>
                  <a:srgbClr val="090E1D"/>
                </a:solidFill>
                <a:latin typeface="Assistant" pitchFamily="2" charset="-79"/>
                <a:cs typeface="Assistant" pitchFamily="2" charset="-79"/>
              </a:rPr>
              <a:t>Subasta directa</a:t>
            </a:r>
            <a:endParaRPr lang="es-MX" sz="1800" dirty="0">
              <a:latin typeface="Assistant" pitchFamily="2" charset="-79"/>
              <a:cs typeface="Assistant" pitchFamily="2" charset="-79"/>
            </a:endParaRPr>
          </a:p>
        </p:txBody>
      </p:sp>
      <p:pic>
        <p:nvPicPr>
          <p:cNvPr id="6" name="Picture 2" descr="Reverse auction: What it is and how it works?">
            <a:extLst>
              <a:ext uri="{FF2B5EF4-FFF2-40B4-BE49-F238E27FC236}">
                <a16:creationId xmlns:a16="http://schemas.microsoft.com/office/drawing/2014/main" id="{201541B4-5A88-9E98-D5D2-FEDB68956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3997" y="989625"/>
            <a:ext cx="4436094" cy="3360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719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49"/>
          <p:cNvSpPr txBox="1">
            <a:spLocks noGrp="1"/>
          </p:cNvSpPr>
          <p:nvPr>
            <p:ph type="title"/>
          </p:nvPr>
        </p:nvSpPr>
        <p:spPr>
          <a:xfrm>
            <a:off x="720000" y="445026"/>
            <a:ext cx="7704000" cy="5650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solidFill>
                  <a:schemeClr val="lt1"/>
                </a:solidFill>
              </a:rPr>
              <a:t>Subasta inversa </a:t>
            </a:r>
          </a:p>
        </p:txBody>
      </p:sp>
      <p:sp>
        <p:nvSpPr>
          <p:cNvPr id="2" name="Marcador de contenido 2">
            <a:extLst>
              <a:ext uri="{FF2B5EF4-FFF2-40B4-BE49-F238E27FC236}">
                <a16:creationId xmlns:a16="http://schemas.microsoft.com/office/drawing/2014/main" id="{04BD4EA6-F82F-E8F5-AAA1-A2411E7317DF}"/>
              </a:ext>
            </a:extLst>
          </p:cNvPr>
          <p:cNvSpPr txBox="1">
            <a:spLocks/>
          </p:cNvSpPr>
          <p:nvPr/>
        </p:nvSpPr>
        <p:spPr>
          <a:xfrm>
            <a:off x="377456" y="1116419"/>
            <a:ext cx="8389088" cy="105029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dirty="0">
                <a:solidFill>
                  <a:schemeClr val="bg1"/>
                </a:solidFill>
                <a:latin typeface="Assistant" pitchFamily="2" charset="-79"/>
                <a:cs typeface="Assistant" pitchFamily="2" charset="-79"/>
              </a:rPr>
              <a:t>El producto subastado se adquiere por la puja con menor precio, cuando se alcanza el plazo máximo establecido. La finalidad de esta subasta es que los consumidores encuentren el contrato más barato ofrecido por el vendedor. </a:t>
            </a:r>
          </a:p>
        </p:txBody>
      </p:sp>
      <p:pic>
        <p:nvPicPr>
          <p:cNvPr id="3" name="Picture 2" descr="Subasta Inversa - Diario Responsable">
            <a:extLst>
              <a:ext uri="{FF2B5EF4-FFF2-40B4-BE49-F238E27FC236}">
                <a16:creationId xmlns:a16="http://schemas.microsoft.com/office/drawing/2014/main" id="{9D033519-C221-6D2F-B65E-FA17BBD04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639" y="2346138"/>
            <a:ext cx="4974721" cy="220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000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 name="Marcador de contenido 2">
            <a:extLst>
              <a:ext uri="{FF2B5EF4-FFF2-40B4-BE49-F238E27FC236}">
                <a16:creationId xmlns:a16="http://schemas.microsoft.com/office/drawing/2014/main" id="{631FA287-3488-5287-81E5-308FF45C2ACE}"/>
              </a:ext>
            </a:extLst>
          </p:cNvPr>
          <p:cNvSpPr txBox="1">
            <a:spLocks/>
          </p:cNvSpPr>
          <p:nvPr/>
        </p:nvSpPr>
        <p:spPr>
          <a:xfrm>
            <a:off x="351847" y="743281"/>
            <a:ext cx="8440306" cy="95792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dirty="0">
                <a:solidFill>
                  <a:srgbClr val="090E1D"/>
                </a:solidFill>
                <a:latin typeface="Assistant" pitchFamily="2" charset="-79"/>
                <a:cs typeface="Assistant" pitchFamily="2" charset="-79"/>
              </a:rPr>
              <a:t>Los proveedores lo que hacen es establecer ofertas para que su precio sea más competitivo en la puja. El proveedor que haya realizado en el tiempo máximo establecido la oferta más baja es el que se adjudica el contrato.</a:t>
            </a:r>
            <a:endParaRPr lang="es-MX" sz="1800" dirty="0">
              <a:latin typeface="Assistant" pitchFamily="2" charset="-79"/>
              <a:cs typeface="Assistant" pitchFamily="2" charset="-79"/>
            </a:endParaRPr>
          </a:p>
        </p:txBody>
      </p:sp>
      <p:pic>
        <p:nvPicPr>
          <p:cNvPr id="8" name="Picture 2" descr="في زمن كورونا.. هكذا توجهت دول خليجية نحو المزادات الإلكترونية | الخليج  أونلاين">
            <a:extLst>
              <a:ext uri="{FF2B5EF4-FFF2-40B4-BE49-F238E27FC236}">
                <a16:creationId xmlns:a16="http://schemas.microsoft.com/office/drawing/2014/main" id="{332AA9E9-4701-8093-CA70-BA4370104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832" y="1923164"/>
            <a:ext cx="4684336" cy="263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659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49"/>
          <p:cNvSpPr txBox="1">
            <a:spLocks noGrp="1"/>
          </p:cNvSpPr>
          <p:nvPr>
            <p:ph type="title"/>
          </p:nvPr>
        </p:nvSpPr>
        <p:spPr>
          <a:xfrm>
            <a:off x="720000" y="445026"/>
            <a:ext cx="7704000" cy="5650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solidFill>
                  <a:schemeClr val="lt1"/>
                </a:solidFill>
              </a:rPr>
              <a:t>Subasta directa</a:t>
            </a:r>
          </a:p>
        </p:txBody>
      </p:sp>
      <p:sp>
        <p:nvSpPr>
          <p:cNvPr id="4" name="Marcador de contenido 2">
            <a:extLst>
              <a:ext uri="{FF2B5EF4-FFF2-40B4-BE49-F238E27FC236}">
                <a16:creationId xmlns:a16="http://schemas.microsoft.com/office/drawing/2014/main" id="{5C57B834-87B3-EE0D-B719-D7F17E7D91EE}"/>
              </a:ext>
            </a:extLst>
          </p:cNvPr>
          <p:cNvSpPr txBox="1">
            <a:spLocks/>
          </p:cNvSpPr>
          <p:nvPr/>
        </p:nvSpPr>
        <p:spPr>
          <a:xfrm>
            <a:off x="673094" y="2155383"/>
            <a:ext cx="3611828" cy="11621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dirty="0">
                <a:solidFill>
                  <a:schemeClr val="bg1"/>
                </a:solidFill>
                <a:latin typeface="Assistant" pitchFamily="2" charset="-79"/>
                <a:cs typeface="Assistant" pitchFamily="2" charset="-79"/>
              </a:rPr>
              <a:t>El consumidor que realiza la puja más alta acabado el plazo máximo establecido es el que adquiere el producto.</a:t>
            </a:r>
          </a:p>
          <a:p>
            <a:pPr algn="just"/>
            <a:endParaRPr lang="es-MX" sz="1800" dirty="0">
              <a:solidFill>
                <a:schemeClr val="bg1"/>
              </a:solidFill>
              <a:latin typeface="Assistant" pitchFamily="2" charset="-79"/>
              <a:cs typeface="Assistant" pitchFamily="2" charset="-79"/>
            </a:endParaRPr>
          </a:p>
        </p:txBody>
      </p:sp>
      <p:pic>
        <p:nvPicPr>
          <p:cNvPr id="5" name="Picture 4" descr="Show the Highest Bid on Your Auction Form Using the API - Formsite">
            <a:extLst>
              <a:ext uri="{FF2B5EF4-FFF2-40B4-BE49-F238E27FC236}">
                <a16:creationId xmlns:a16="http://schemas.microsoft.com/office/drawing/2014/main" id="{D7AB2F36-8AFD-AE9D-AABE-79AA9E27B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079" y="1690578"/>
            <a:ext cx="3718154" cy="2091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019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7"/>
        <p:cNvGrpSpPr/>
        <p:nvPr/>
      </p:nvGrpSpPr>
      <p:grpSpPr>
        <a:xfrm>
          <a:off x="0" y="0"/>
          <a:ext cx="0" cy="0"/>
          <a:chOff x="0" y="0"/>
          <a:chExt cx="0" cy="0"/>
        </a:xfrm>
      </p:grpSpPr>
      <p:grpSp>
        <p:nvGrpSpPr>
          <p:cNvPr id="1038" name="Google Shape;1038;p51"/>
          <p:cNvGrpSpPr/>
          <p:nvPr/>
        </p:nvGrpSpPr>
        <p:grpSpPr>
          <a:xfrm>
            <a:off x="5686755" y="383999"/>
            <a:ext cx="3021180" cy="4375508"/>
            <a:chOff x="2826950" y="3938950"/>
            <a:chExt cx="467400" cy="676925"/>
          </a:xfrm>
        </p:grpSpPr>
        <p:sp>
          <p:nvSpPr>
            <p:cNvPr id="1039" name="Google Shape;1039;p51"/>
            <p:cNvSpPr/>
            <p:nvPr/>
          </p:nvSpPr>
          <p:spPr>
            <a:xfrm>
              <a:off x="3055450" y="4050050"/>
              <a:ext cx="1975" cy="96025"/>
            </a:xfrm>
            <a:custGeom>
              <a:avLst/>
              <a:gdLst/>
              <a:ahLst/>
              <a:cxnLst/>
              <a:rect l="l" t="t" r="r" b="b"/>
              <a:pathLst>
                <a:path w="79" h="3841" extrusionOk="0">
                  <a:moveTo>
                    <a:pt x="40" y="1"/>
                  </a:moveTo>
                  <a:cubicBezTo>
                    <a:pt x="21" y="1"/>
                    <a:pt x="3" y="12"/>
                    <a:pt x="0" y="35"/>
                  </a:cubicBezTo>
                  <a:lnTo>
                    <a:pt x="0" y="3801"/>
                  </a:lnTo>
                  <a:cubicBezTo>
                    <a:pt x="0" y="3823"/>
                    <a:pt x="18" y="3840"/>
                    <a:pt x="40" y="3840"/>
                  </a:cubicBezTo>
                  <a:cubicBezTo>
                    <a:pt x="62" y="3840"/>
                    <a:pt x="79" y="3823"/>
                    <a:pt x="79" y="3801"/>
                  </a:cubicBezTo>
                  <a:lnTo>
                    <a:pt x="79" y="35"/>
                  </a:lnTo>
                  <a:cubicBezTo>
                    <a:pt x="76" y="12"/>
                    <a:pt x="58" y="1"/>
                    <a:pt x="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1"/>
            <p:cNvSpPr/>
            <p:nvPr/>
          </p:nvSpPr>
          <p:spPr>
            <a:xfrm>
              <a:off x="3055450" y="3955625"/>
              <a:ext cx="1975" cy="69775"/>
            </a:xfrm>
            <a:custGeom>
              <a:avLst/>
              <a:gdLst/>
              <a:ahLst/>
              <a:cxnLst/>
              <a:rect l="l" t="t" r="r" b="b"/>
              <a:pathLst>
                <a:path w="79" h="2791" extrusionOk="0">
                  <a:moveTo>
                    <a:pt x="40" y="0"/>
                  </a:moveTo>
                  <a:cubicBezTo>
                    <a:pt x="21" y="0"/>
                    <a:pt x="3" y="12"/>
                    <a:pt x="0" y="37"/>
                  </a:cubicBezTo>
                  <a:lnTo>
                    <a:pt x="0" y="2749"/>
                  </a:lnTo>
                  <a:cubicBezTo>
                    <a:pt x="0" y="2771"/>
                    <a:pt x="18" y="2791"/>
                    <a:pt x="40" y="2791"/>
                  </a:cubicBezTo>
                  <a:cubicBezTo>
                    <a:pt x="62" y="2791"/>
                    <a:pt x="79" y="2771"/>
                    <a:pt x="79" y="2752"/>
                  </a:cubicBezTo>
                  <a:lnTo>
                    <a:pt x="79" y="37"/>
                  </a:lnTo>
                  <a:cubicBezTo>
                    <a:pt x="76" y="12"/>
                    <a:pt x="58" y="0"/>
                    <a:pt x="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1"/>
            <p:cNvSpPr/>
            <p:nvPr/>
          </p:nvSpPr>
          <p:spPr>
            <a:xfrm>
              <a:off x="2900875" y="4106900"/>
              <a:ext cx="49775" cy="119625"/>
            </a:xfrm>
            <a:custGeom>
              <a:avLst/>
              <a:gdLst/>
              <a:ahLst/>
              <a:cxnLst/>
              <a:rect l="l" t="t" r="r" b="b"/>
              <a:pathLst>
                <a:path w="1991" h="4785" extrusionOk="0">
                  <a:moveTo>
                    <a:pt x="48" y="1"/>
                  </a:moveTo>
                  <a:cubicBezTo>
                    <a:pt x="43" y="1"/>
                    <a:pt x="38" y="2"/>
                    <a:pt x="33" y="5"/>
                  </a:cubicBezTo>
                  <a:cubicBezTo>
                    <a:pt x="11" y="12"/>
                    <a:pt x="1" y="37"/>
                    <a:pt x="11" y="56"/>
                  </a:cubicBezTo>
                  <a:lnTo>
                    <a:pt x="1909" y="4760"/>
                  </a:lnTo>
                  <a:cubicBezTo>
                    <a:pt x="1917" y="4775"/>
                    <a:pt x="1931" y="4785"/>
                    <a:pt x="1946" y="4785"/>
                  </a:cubicBezTo>
                  <a:cubicBezTo>
                    <a:pt x="1951" y="4785"/>
                    <a:pt x="1956" y="4782"/>
                    <a:pt x="1961" y="4782"/>
                  </a:cubicBezTo>
                  <a:cubicBezTo>
                    <a:pt x="1980" y="4773"/>
                    <a:pt x="1990" y="4751"/>
                    <a:pt x="1983" y="4731"/>
                  </a:cubicBezTo>
                  <a:lnTo>
                    <a:pt x="81" y="27"/>
                  </a:lnTo>
                  <a:cubicBezTo>
                    <a:pt x="76" y="11"/>
                    <a:pt x="63"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1"/>
            <p:cNvSpPr/>
            <p:nvPr/>
          </p:nvSpPr>
          <p:spPr>
            <a:xfrm>
              <a:off x="2869125" y="4028625"/>
              <a:ext cx="20600" cy="47075"/>
            </a:xfrm>
            <a:custGeom>
              <a:avLst/>
              <a:gdLst/>
              <a:ahLst/>
              <a:cxnLst/>
              <a:rect l="l" t="t" r="r" b="b"/>
              <a:pathLst>
                <a:path w="824" h="1883" extrusionOk="0">
                  <a:moveTo>
                    <a:pt x="51" y="0"/>
                  </a:moveTo>
                  <a:cubicBezTo>
                    <a:pt x="26" y="0"/>
                    <a:pt x="0" y="25"/>
                    <a:pt x="15" y="57"/>
                  </a:cubicBezTo>
                  <a:lnTo>
                    <a:pt x="743" y="1858"/>
                  </a:lnTo>
                  <a:cubicBezTo>
                    <a:pt x="748" y="1872"/>
                    <a:pt x="762" y="1882"/>
                    <a:pt x="780" y="1882"/>
                  </a:cubicBezTo>
                  <a:cubicBezTo>
                    <a:pt x="784" y="1882"/>
                    <a:pt x="789" y="1880"/>
                    <a:pt x="794" y="1880"/>
                  </a:cubicBezTo>
                  <a:cubicBezTo>
                    <a:pt x="814" y="1870"/>
                    <a:pt x="824" y="1848"/>
                    <a:pt x="816" y="1828"/>
                  </a:cubicBezTo>
                  <a:lnTo>
                    <a:pt x="86" y="25"/>
                  </a:lnTo>
                  <a:cubicBezTo>
                    <a:pt x="79" y="8"/>
                    <a:pt x="65" y="0"/>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1"/>
            <p:cNvSpPr/>
            <p:nvPr/>
          </p:nvSpPr>
          <p:spPr>
            <a:xfrm>
              <a:off x="2954950" y="4002950"/>
              <a:ext cx="21650" cy="95900"/>
            </a:xfrm>
            <a:custGeom>
              <a:avLst/>
              <a:gdLst/>
              <a:ahLst/>
              <a:cxnLst/>
              <a:rect l="l" t="t" r="r" b="b"/>
              <a:pathLst>
                <a:path w="866" h="3836" extrusionOk="0">
                  <a:moveTo>
                    <a:pt x="48" y="1"/>
                  </a:moveTo>
                  <a:cubicBezTo>
                    <a:pt x="24" y="1"/>
                    <a:pt x="1" y="19"/>
                    <a:pt x="10" y="50"/>
                  </a:cubicBezTo>
                  <a:lnTo>
                    <a:pt x="785" y="3806"/>
                  </a:lnTo>
                  <a:cubicBezTo>
                    <a:pt x="787" y="3823"/>
                    <a:pt x="805" y="3835"/>
                    <a:pt x="824" y="3835"/>
                  </a:cubicBezTo>
                  <a:lnTo>
                    <a:pt x="831" y="3835"/>
                  </a:lnTo>
                  <a:cubicBezTo>
                    <a:pt x="851" y="3830"/>
                    <a:pt x="866" y="3811"/>
                    <a:pt x="861" y="3789"/>
                  </a:cubicBezTo>
                  <a:lnTo>
                    <a:pt x="86" y="35"/>
                  </a:lnTo>
                  <a:cubicBezTo>
                    <a:pt x="83" y="11"/>
                    <a:pt x="65"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1"/>
            <p:cNvSpPr/>
            <p:nvPr/>
          </p:nvSpPr>
          <p:spPr>
            <a:xfrm>
              <a:off x="3096750" y="4193875"/>
              <a:ext cx="19950" cy="90700"/>
            </a:xfrm>
            <a:custGeom>
              <a:avLst/>
              <a:gdLst/>
              <a:ahLst/>
              <a:cxnLst/>
              <a:rect l="l" t="t" r="r" b="b"/>
              <a:pathLst>
                <a:path w="798" h="3628" extrusionOk="0">
                  <a:moveTo>
                    <a:pt x="757" y="0"/>
                  </a:moveTo>
                  <a:cubicBezTo>
                    <a:pt x="737" y="0"/>
                    <a:pt x="719" y="12"/>
                    <a:pt x="716" y="33"/>
                  </a:cubicBezTo>
                  <a:lnTo>
                    <a:pt x="3" y="3581"/>
                  </a:lnTo>
                  <a:cubicBezTo>
                    <a:pt x="0" y="3603"/>
                    <a:pt x="13" y="3625"/>
                    <a:pt x="35" y="3627"/>
                  </a:cubicBezTo>
                  <a:lnTo>
                    <a:pt x="42" y="3627"/>
                  </a:lnTo>
                  <a:cubicBezTo>
                    <a:pt x="62" y="3627"/>
                    <a:pt x="76" y="3615"/>
                    <a:pt x="81" y="3598"/>
                  </a:cubicBezTo>
                  <a:lnTo>
                    <a:pt x="792" y="47"/>
                  </a:lnTo>
                  <a:cubicBezTo>
                    <a:pt x="797" y="28"/>
                    <a:pt x="782" y="6"/>
                    <a:pt x="763" y="1"/>
                  </a:cubicBezTo>
                  <a:cubicBezTo>
                    <a:pt x="761" y="1"/>
                    <a:pt x="759" y="0"/>
                    <a:pt x="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1"/>
            <p:cNvSpPr/>
            <p:nvPr/>
          </p:nvSpPr>
          <p:spPr>
            <a:xfrm>
              <a:off x="3128150" y="4003025"/>
              <a:ext cx="26800" cy="124775"/>
            </a:xfrm>
            <a:custGeom>
              <a:avLst/>
              <a:gdLst/>
              <a:ahLst/>
              <a:cxnLst/>
              <a:rect l="l" t="t" r="r" b="b"/>
              <a:pathLst>
                <a:path w="1072" h="4991" extrusionOk="0">
                  <a:moveTo>
                    <a:pt x="1027" y="0"/>
                  </a:moveTo>
                  <a:cubicBezTo>
                    <a:pt x="1011" y="0"/>
                    <a:pt x="994" y="10"/>
                    <a:pt x="990" y="32"/>
                  </a:cubicBezTo>
                  <a:lnTo>
                    <a:pt x="5" y="4944"/>
                  </a:lnTo>
                  <a:cubicBezTo>
                    <a:pt x="1" y="4964"/>
                    <a:pt x="15" y="4986"/>
                    <a:pt x="37" y="4991"/>
                  </a:cubicBezTo>
                  <a:lnTo>
                    <a:pt x="45" y="4991"/>
                  </a:lnTo>
                  <a:cubicBezTo>
                    <a:pt x="62" y="4991"/>
                    <a:pt x="79" y="4976"/>
                    <a:pt x="81" y="4959"/>
                  </a:cubicBezTo>
                  <a:lnTo>
                    <a:pt x="1066" y="47"/>
                  </a:lnTo>
                  <a:cubicBezTo>
                    <a:pt x="1072" y="18"/>
                    <a:pt x="1049"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1"/>
            <p:cNvSpPr/>
            <p:nvPr/>
          </p:nvSpPr>
          <p:spPr>
            <a:xfrm>
              <a:off x="2826950" y="4143675"/>
              <a:ext cx="141225" cy="213100"/>
            </a:xfrm>
            <a:custGeom>
              <a:avLst/>
              <a:gdLst/>
              <a:ahLst/>
              <a:cxnLst/>
              <a:rect l="l" t="t" r="r" b="b"/>
              <a:pathLst>
                <a:path w="5649" h="8524" extrusionOk="0">
                  <a:moveTo>
                    <a:pt x="1" y="0"/>
                  </a:moveTo>
                  <a:lnTo>
                    <a:pt x="1" y="142"/>
                  </a:lnTo>
                  <a:lnTo>
                    <a:pt x="79" y="262"/>
                  </a:lnTo>
                  <a:lnTo>
                    <a:pt x="5570" y="8504"/>
                  </a:lnTo>
                  <a:cubicBezTo>
                    <a:pt x="5578" y="8517"/>
                    <a:pt x="5591" y="8523"/>
                    <a:pt x="5604" y="8523"/>
                  </a:cubicBezTo>
                  <a:cubicBezTo>
                    <a:pt x="5611" y="8523"/>
                    <a:pt x="5619" y="8521"/>
                    <a:pt x="5626" y="8516"/>
                  </a:cubicBezTo>
                  <a:cubicBezTo>
                    <a:pt x="5643" y="8504"/>
                    <a:pt x="5648" y="8480"/>
                    <a:pt x="5636" y="8460"/>
                  </a:cubicBezTo>
                  <a:lnTo>
                    <a:pt x="79" y="1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1"/>
            <p:cNvSpPr/>
            <p:nvPr/>
          </p:nvSpPr>
          <p:spPr>
            <a:xfrm>
              <a:off x="3158525" y="3938950"/>
              <a:ext cx="9350" cy="37150"/>
            </a:xfrm>
            <a:custGeom>
              <a:avLst/>
              <a:gdLst/>
              <a:ahLst/>
              <a:cxnLst/>
              <a:rect l="l" t="t" r="r" b="b"/>
              <a:pathLst>
                <a:path w="374" h="1486" extrusionOk="0">
                  <a:moveTo>
                    <a:pt x="293" y="0"/>
                  </a:moveTo>
                  <a:lnTo>
                    <a:pt x="279" y="78"/>
                  </a:lnTo>
                  <a:lnTo>
                    <a:pt x="5" y="1439"/>
                  </a:lnTo>
                  <a:cubicBezTo>
                    <a:pt x="0" y="1461"/>
                    <a:pt x="15" y="1483"/>
                    <a:pt x="37" y="1486"/>
                  </a:cubicBezTo>
                  <a:lnTo>
                    <a:pt x="44" y="1486"/>
                  </a:lnTo>
                  <a:cubicBezTo>
                    <a:pt x="64" y="1486"/>
                    <a:pt x="78" y="1474"/>
                    <a:pt x="83" y="1457"/>
                  </a:cubicBezTo>
                  <a:lnTo>
                    <a:pt x="357" y="78"/>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1"/>
            <p:cNvSpPr/>
            <p:nvPr/>
          </p:nvSpPr>
          <p:spPr>
            <a:xfrm>
              <a:off x="2941700" y="3938950"/>
              <a:ext cx="6925" cy="24550"/>
            </a:xfrm>
            <a:custGeom>
              <a:avLst/>
              <a:gdLst/>
              <a:ahLst/>
              <a:cxnLst/>
              <a:rect l="l" t="t" r="r" b="b"/>
              <a:pathLst>
                <a:path w="277" h="982" extrusionOk="0">
                  <a:moveTo>
                    <a:pt x="0" y="0"/>
                  </a:moveTo>
                  <a:lnTo>
                    <a:pt x="15" y="81"/>
                  </a:lnTo>
                  <a:lnTo>
                    <a:pt x="196" y="951"/>
                  </a:lnTo>
                  <a:cubicBezTo>
                    <a:pt x="201" y="968"/>
                    <a:pt x="215" y="980"/>
                    <a:pt x="235" y="980"/>
                  </a:cubicBezTo>
                  <a:cubicBezTo>
                    <a:pt x="236" y="981"/>
                    <a:pt x="237" y="982"/>
                    <a:pt x="238" y="982"/>
                  </a:cubicBezTo>
                  <a:cubicBezTo>
                    <a:pt x="240" y="982"/>
                    <a:pt x="241" y="981"/>
                    <a:pt x="242" y="980"/>
                  </a:cubicBezTo>
                  <a:cubicBezTo>
                    <a:pt x="264" y="978"/>
                    <a:pt x="276" y="956"/>
                    <a:pt x="274" y="936"/>
                  </a:cubicBezTo>
                  <a:lnTo>
                    <a:pt x="98" y="81"/>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1"/>
            <p:cNvSpPr/>
            <p:nvPr/>
          </p:nvSpPr>
          <p:spPr>
            <a:xfrm>
              <a:off x="3233550" y="4006825"/>
              <a:ext cx="28550" cy="64150"/>
            </a:xfrm>
            <a:custGeom>
              <a:avLst/>
              <a:gdLst/>
              <a:ahLst/>
              <a:cxnLst/>
              <a:rect l="l" t="t" r="r" b="b"/>
              <a:pathLst>
                <a:path w="1142" h="2566" extrusionOk="0">
                  <a:moveTo>
                    <a:pt x="1075" y="0"/>
                  </a:moveTo>
                  <a:lnTo>
                    <a:pt x="10" y="2510"/>
                  </a:lnTo>
                  <a:cubicBezTo>
                    <a:pt x="0" y="2529"/>
                    <a:pt x="10" y="2554"/>
                    <a:pt x="29" y="2561"/>
                  </a:cubicBezTo>
                  <a:cubicBezTo>
                    <a:pt x="34" y="2564"/>
                    <a:pt x="42" y="2566"/>
                    <a:pt x="46" y="2566"/>
                  </a:cubicBezTo>
                  <a:cubicBezTo>
                    <a:pt x="61" y="2566"/>
                    <a:pt x="76" y="2556"/>
                    <a:pt x="81" y="2542"/>
                  </a:cubicBezTo>
                  <a:lnTo>
                    <a:pt x="1141" y="46"/>
                  </a:lnTo>
                  <a:cubicBezTo>
                    <a:pt x="1114" y="37"/>
                    <a:pt x="1092" y="22"/>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1"/>
            <p:cNvSpPr/>
            <p:nvPr/>
          </p:nvSpPr>
          <p:spPr>
            <a:xfrm>
              <a:off x="2826950" y="4259125"/>
              <a:ext cx="36450" cy="37750"/>
            </a:xfrm>
            <a:custGeom>
              <a:avLst/>
              <a:gdLst/>
              <a:ahLst/>
              <a:cxnLst/>
              <a:rect l="l" t="t" r="r" b="b"/>
              <a:pathLst>
                <a:path w="1458" h="1510" extrusionOk="0">
                  <a:moveTo>
                    <a:pt x="1" y="1"/>
                  </a:moveTo>
                  <a:lnTo>
                    <a:pt x="1" y="113"/>
                  </a:lnTo>
                  <a:lnTo>
                    <a:pt x="79" y="191"/>
                  </a:lnTo>
                  <a:lnTo>
                    <a:pt x="1386" y="1496"/>
                  </a:lnTo>
                  <a:cubicBezTo>
                    <a:pt x="1394" y="1505"/>
                    <a:pt x="1404" y="1509"/>
                    <a:pt x="1414" y="1509"/>
                  </a:cubicBezTo>
                  <a:cubicBezTo>
                    <a:pt x="1424" y="1509"/>
                    <a:pt x="1434" y="1505"/>
                    <a:pt x="1443" y="1496"/>
                  </a:cubicBezTo>
                  <a:cubicBezTo>
                    <a:pt x="1457" y="1482"/>
                    <a:pt x="1457" y="1457"/>
                    <a:pt x="1443" y="1443"/>
                  </a:cubicBezTo>
                  <a:lnTo>
                    <a:pt x="79" y="7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1"/>
            <p:cNvSpPr/>
            <p:nvPr/>
          </p:nvSpPr>
          <p:spPr>
            <a:xfrm>
              <a:off x="2826950" y="4114325"/>
              <a:ext cx="467400" cy="501550"/>
            </a:xfrm>
            <a:custGeom>
              <a:avLst/>
              <a:gdLst/>
              <a:ahLst/>
              <a:cxnLst/>
              <a:rect l="l" t="t" r="r" b="b"/>
              <a:pathLst>
                <a:path w="18696" h="20062" extrusionOk="0">
                  <a:moveTo>
                    <a:pt x="15538" y="1"/>
                  </a:moveTo>
                  <a:cubicBezTo>
                    <a:pt x="15523" y="1"/>
                    <a:pt x="15509" y="9"/>
                    <a:pt x="15502" y="28"/>
                  </a:cubicBezTo>
                  <a:lnTo>
                    <a:pt x="9294" y="14659"/>
                  </a:lnTo>
                  <a:lnTo>
                    <a:pt x="9294" y="14659"/>
                  </a:lnTo>
                  <a:lnTo>
                    <a:pt x="9610" y="13082"/>
                  </a:lnTo>
                  <a:cubicBezTo>
                    <a:pt x="9612" y="13055"/>
                    <a:pt x="9591" y="13039"/>
                    <a:pt x="9570" y="13039"/>
                  </a:cubicBezTo>
                  <a:cubicBezTo>
                    <a:pt x="9554" y="13039"/>
                    <a:pt x="9538" y="13048"/>
                    <a:pt x="9531" y="13068"/>
                  </a:cubicBezTo>
                  <a:lnTo>
                    <a:pt x="9219" y="14632"/>
                  </a:lnTo>
                  <a:lnTo>
                    <a:pt x="9219" y="5529"/>
                  </a:lnTo>
                  <a:cubicBezTo>
                    <a:pt x="9219" y="5503"/>
                    <a:pt x="9199" y="5490"/>
                    <a:pt x="9180" y="5490"/>
                  </a:cubicBezTo>
                  <a:cubicBezTo>
                    <a:pt x="9160" y="5490"/>
                    <a:pt x="9140" y="5503"/>
                    <a:pt x="9140" y="5529"/>
                  </a:cubicBezTo>
                  <a:lnTo>
                    <a:pt x="9140" y="14639"/>
                  </a:lnTo>
                  <a:lnTo>
                    <a:pt x="6518" y="1929"/>
                  </a:lnTo>
                  <a:cubicBezTo>
                    <a:pt x="6512" y="1912"/>
                    <a:pt x="6496" y="1899"/>
                    <a:pt x="6478" y="1899"/>
                  </a:cubicBezTo>
                  <a:cubicBezTo>
                    <a:pt x="6475" y="1899"/>
                    <a:pt x="6472" y="1899"/>
                    <a:pt x="6469" y="1900"/>
                  </a:cubicBezTo>
                  <a:cubicBezTo>
                    <a:pt x="6447" y="1905"/>
                    <a:pt x="6435" y="1924"/>
                    <a:pt x="6440" y="1946"/>
                  </a:cubicBezTo>
                  <a:lnTo>
                    <a:pt x="9053" y="14607"/>
                  </a:lnTo>
                  <a:lnTo>
                    <a:pt x="6472" y="8219"/>
                  </a:lnTo>
                  <a:cubicBezTo>
                    <a:pt x="6464" y="8204"/>
                    <a:pt x="6449" y="8195"/>
                    <a:pt x="6434" y="8195"/>
                  </a:cubicBezTo>
                  <a:cubicBezTo>
                    <a:pt x="6430" y="8195"/>
                    <a:pt x="6425" y="8196"/>
                    <a:pt x="6421" y="8197"/>
                  </a:cubicBezTo>
                  <a:cubicBezTo>
                    <a:pt x="6399" y="8205"/>
                    <a:pt x="6389" y="8229"/>
                    <a:pt x="6399" y="8249"/>
                  </a:cubicBezTo>
                  <a:lnTo>
                    <a:pt x="8999" y="14686"/>
                  </a:lnTo>
                  <a:lnTo>
                    <a:pt x="8999" y="14686"/>
                  </a:lnTo>
                  <a:lnTo>
                    <a:pt x="7545" y="12501"/>
                  </a:lnTo>
                  <a:cubicBezTo>
                    <a:pt x="7536" y="12490"/>
                    <a:pt x="7526" y="12485"/>
                    <a:pt x="7515" y="12485"/>
                  </a:cubicBezTo>
                  <a:cubicBezTo>
                    <a:pt x="7488" y="12485"/>
                    <a:pt x="7461" y="12515"/>
                    <a:pt x="7479" y="12545"/>
                  </a:cubicBezTo>
                  <a:lnTo>
                    <a:pt x="8925" y="14720"/>
                  </a:lnTo>
                  <a:lnTo>
                    <a:pt x="2120" y="7911"/>
                  </a:lnTo>
                  <a:cubicBezTo>
                    <a:pt x="2111" y="7904"/>
                    <a:pt x="2101" y="7900"/>
                    <a:pt x="2091" y="7900"/>
                  </a:cubicBezTo>
                  <a:cubicBezTo>
                    <a:pt x="2082" y="7900"/>
                    <a:pt x="2072" y="7904"/>
                    <a:pt x="2063" y="7911"/>
                  </a:cubicBezTo>
                  <a:cubicBezTo>
                    <a:pt x="2049" y="7926"/>
                    <a:pt x="2049" y="7951"/>
                    <a:pt x="2063" y="7968"/>
                  </a:cubicBezTo>
                  <a:lnTo>
                    <a:pt x="8879" y="14783"/>
                  </a:lnTo>
                  <a:lnTo>
                    <a:pt x="79" y="8994"/>
                  </a:lnTo>
                  <a:lnTo>
                    <a:pt x="1" y="8940"/>
                  </a:lnTo>
                  <a:lnTo>
                    <a:pt x="1" y="9033"/>
                  </a:lnTo>
                  <a:lnTo>
                    <a:pt x="79" y="9087"/>
                  </a:lnTo>
                  <a:lnTo>
                    <a:pt x="8796" y="14820"/>
                  </a:lnTo>
                  <a:lnTo>
                    <a:pt x="1956" y="11919"/>
                  </a:lnTo>
                  <a:cubicBezTo>
                    <a:pt x="1951" y="11917"/>
                    <a:pt x="1946" y="11916"/>
                    <a:pt x="1941" y="11916"/>
                  </a:cubicBezTo>
                  <a:cubicBezTo>
                    <a:pt x="1926" y="11916"/>
                    <a:pt x="1912" y="11925"/>
                    <a:pt x="1905" y="11941"/>
                  </a:cubicBezTo>
                  <a:cubicBezTo>
                    <a:pt x="1897" y="11961"/>
                    <a:pt x="1907" y="11983"/>
                    <a:pt x="1927" y="11990"/>
                  </a:cubicBezTo>
                  <a:lnTo>
                    <a:pt x="8811" y="14913"/>
                  </a:lnTo>
                  <a:lnTo>
                    <a:pt x="8811" y="14913"/>
                  </a:lnTo>
                  <a:lnTo>
                    <a:pt x="79" y="13161"/>
                  </a:lnTo>
                  <a:lnTo>
                    <a:pt x="1" y="13146"/>
                  </a:lnTo>
                  <a:lnTo>
                    <a:pt x="1" y="13227"/>
                  </a:lnTo>
                  <a:lnTo>
                    <a:pt x="79" y="13244"/>
                  </a:lnTo>
                  <a:lnTo>
                    <a:pt x="8784" y="14986"/>
                  </a:lnTo>
                  <a:lnTo>
                    <a:pt x="4624" y="14986"/>
                  </a:lnTo>
                  <a:cubicBezTo>
                    <a:pt x="4578" y="14991"/>
                    <a:pt x="4578" y="15062"/>
                    <a:pt x="4624" y="15067"/>
                  </a:cubicBezTo>
                  <a:lnTo>
                    <a:pt x="8793" y="15067"/>
                  </a:lnTo>
                  <a:lnTo>
                    <a:pt x="79" y="16865"/>
                  </a:lnTo>
                  <a:lnTo>
                    <a:pt x="1" y="16882"/>
                  </a:lnTo>
                  <a:lnTo>
                    <a:pt x="1" y="16963"/>
                  </a:lnTo>
                  <a:lnTo>
                    <a:pt x="79" y="16946"/>
                  </a:lnTo>
                  <a:lnTo>
                    <a:pt x="8764" y="15155"/>
                  </a:lnTo>
                  <a:lnTo>
                    <a:pt x="79" y="18664"/>
                  </a:lnTo>
                  <a:lnTo>
                    <a:pt x="1" y="18693"/>
                  </a:lnTo>
                  <a:lnTo>
                    <a:pt x="1" y="18779"/>
                  </a:lnTo>
                  <a:lnTo>
                    <a:pt x="79" y="18749"/>
                  </a:lnTo>
                  <a:lnTo>
                    <a:pt x="8837" y="15208"/>
                  </a:lnTo>
                  <a:lnTo>
                    <a:pt x="1670" y="19984"/>
                  </a:lnTo>
                  <a:lnTo>
                    <a:pt x="1550" y="20062"/>
                  </a:lnTo>
                  <a:lnTo>
                    <a:pt x="1692" y="20062"/>
                  </a:lnTo>
                  <a:lnTo>
                    <a:pt x="1809" y="19984"/>
                  </a:lnTo>
                  <a:lnTo>
                    <a:pt x="8872" y="15279"/>
                  </a:lnTo>
                  <a:lnTo>
                    <a:pt x="4167" y="19984"/>
                  </a:lnTo>
                  <a:lnTo>
                    <a:pt x="4089" y="20062"/>
                  </a:lnTo>
                  <a:lnTo>
                    <a:pt x="4202" y="20062"/>
                  </a:lnTo>
                  <a:lnTo>
                    <a:pt x="4280" y="19984"/>
                  </a:lnTo>
                  <a:lnTo>
                    <a:pt x="8935" y="15328"/>
                  </a:lnTo>
                  <a:lnTo>
                    <a:pt x="8935" y="15328"/>
                  </a:lnTo>
                  <a:lnTo>
                    <a:pt x="5873" y="19984"/>
                  </a:lnTo>
                  <a:lnTo>
                    <a:pt x="5819" y="20062"/>
                  </a:lnTo>
                  <a:lnTo>
                    <a:pt x="5915" y="20062"/>
                  </a:lnTo>
                  <a:lnTo>
                    <a:pt x="5966" y="19984"/>
                  </a:lnTo>
                  <a:lnTo>
                    <a:pt x="8974" y="15411"/>
                  </a:lnTo>
                  <a:lnTo>
                    <a:pt x="7034" y="19984"/>
                  </a:lnTo>
                  <a:lnTo>
                    <a:pt x="7000" y="20062"/>
                  </a:lnTo>
                  <a:lnTo>
                    <a:pt x="7085" y="20062"/>
                  </a:lnTo>
                  <a:lnTo>
                    <a:pt x="7120" y="19984"/>
                  </a:lnTo>
                  <a:lnTo>
                    <a:pt x="9065" y="15397"/>
                  </a:lnTo>
                  <a:lnTo>
                    <a:pt x="9065" y="15397"/>
                  </a:lnTo>
                  <a:lnTo>
                    <a:pt x="8146" y="19984"/>
                  </a:lnTo>
                  <a:lnTo>
                    <a:pt x="8129" y="20062"/>
                  </a:lnTo>
                  <a:lnTo>
                    <a:pt x="8212" y="20062"/>
                  </a:lnTo>
                  <a:lnTo>
                    <a:pt x="8227" y="19984"/>
                  </a:lnTo>
                  <a:lnTo>
                    <a:pt x="9140" y="15424"/>
                  </a:lnTo>
                  <a:lnTo>
                    <a:pt x="9140" y="20062"/>
                  </a:lnTo>
                  <a:lnTo>
                    <a:pt x="9219" y="20062"/>
                  </a:lnTo>
                  <a:lnTo>
                    <a:pt x="9219" y="15411"/>
                  </a:lnTo>
                  <a:lnTo>
                    <a:pt x="10162" y="19984"/>
                  </a:lnTo>
                  <a:lnTo>
                    <a:pt x="10179" y="20062"/>
                  </a:lnTo>
                  <a:lnTo>
                    <a:pt x="10260" y="20062"/>
                  </a:lnTo>
                  <a:lnTo>
                    <a:pt x="10243" y="19984"/>
                  </a:lnTo>
                  <a:lnTo>
                    <a:pt x="9304" y="15446"/>
                  </a:lnTo>
                  <a:lnTo>
                    <a:pt x="11139" y="19984"/>
                  </a:lnTo>
                  <a:lnTo>
                    <a:pt x="11169" y="20062"/>
                  </a:lnTo>
                  <a:lnTo>
                    <a:pt x="11254" y="20062"/>
                  </a:lnTo>
                  <a:lnTo>
                    <a:pt x="11225" y="19984"/>
                  </a:lnTo>
                  <a:lnTo>
                    <a:pt x="9360" y="15372"/>
                  </a:lnTo>
                  <a:lnTo>
                    <a:pt x="12435" y="19984"/>
                  </a:lnTo>
                  <a:lnTo>
                    <a:pt x="12486" y="20062"/>
                  </a:lnTo>
                  <a:lnTo>
                    <a:pt x="12581" y="20062"/>
                  </a:lnTo>
                  <a:lnTo>
                    <a:pt x="12528" y="19984"/>
                  </a:lnTo>
                  <a:lnTo>
                    <a:pt x="9431" y="15336"/>
                  </a:lnTo>
                  <a:lnTo>
                    <a:pt x="14079" y="19984"/>
                  </a:lnTo>
                  <a:lnTo>
                    <a:pt x="14157" y="20062"/>
                  </a:lnTo>
                  <a:lnTo>
                    <a:pt x="14270" y="20062"/>
                  </a:lnTo>
                  <a:lnTo>
                    <a:pt x="14192" y="19984"/>
                  </a:lnTo>
                  <a:lnTo>
                    <a:pt x="9480" y="15272"/>
                  </a:lnTo>
                  <a:lnTo>
                    <a:pt x="16643" y="19984"/>
                  </a:lnTo>
                  <a:lnTo>
                    <a:pt x="16760" y="20062"/>
                  </a:lnTo>
                  <a:lnTo>
                    <a:pt x="16904" y="20062"/>
                  </a:lnTo>
                  <a:lnTo>
                    <a:pt x="16785" y="19984"/>
                  </a:lnTo>
                  <a:lnTo>
                    <a:pt x="9563" y="15230"/>
                  </a:lnTo>
                  <a:lnTo>
                    <a:pt x="18439" y="18999"/>
                  </a:lnTo>
                  <a:lnTo>
                    <a:pt x="18576" y="19057"/>
                  </a:lnTo>
                  <a:cubicBezTo>
                    <a:pt x="18588" y="19055"/>
                    <a:pt x="18603" y="19052"/>
                    <a:pt x="18615" y="19052"/>
                  </a:cubicBezTo>
                  <a:lnTo>
                    <a:pt x="18696" y="19052"/>
                  </a:lnTo>
                  <a:lnTo>
                    <a:pt x="18696" y="19021"/>
                  </a:lnTo>
                  <a:lnTo>
                    <a:pt x="18617" y="18989"/>
                  </a:lnTo>
                  <a:lnTo>
                    <a:pt x="18586" y="18977"/>
                  </a:lnTo>
                  <a:lnTo>
                    <a:pt x="9549" y="15140"/>
                  </a:lnTo>
                  <a:lnTo>
                    <a:pt x="9549" y="15140"/>
                  </a:lnTo>
                  <a:lnTo>
                    <a:pt x="18617" y="16958"/>
                  </a:lnTo>
                  <a:lnTo>
                    <a:pt x="18696" y="16975"/>
                  </a:lnTo>
                  <a:lnTo>
                    <a:pt x="18696" y="16895"/>
                  </a:lnTo>
                  <a:lnTo>
                    <a:pt x="18617" y="16878"/>
                  </a:lnTo>
                  <a:lnTo>
                    <a:pt x="9575" y="15067"/>
                  </a:lnTo>
                  <a:lnTo>
                    <a:pt x="18696" y="15067"/>
                  </a:lnTo>
                  <a:lnTo>
                    <a:pt x="18696" y="14986"/>
                  </a:lnTo>
                  <a:lnTo>
                    <a:pt x="9563" y="14986"/>
                  </a:lnTo>
                  <a:lnTo>
                    <a:pt x="16528" y="13552"/>
                  </a:lnTo>
                  <a:cubicBezTo>
                    <a:pt x="16573" y="13537"/>
                    <a:pt x="16563" y="13473"/>
                    <a:pt x="16518" y="13473"/>
                  </a:cubicBezTo>
                  <a:cubicBezTo>
                    <a:pt x="16517" y="13473"/>
                    <a:pt x="16515" y="13473"/>
                    <a:pt x="16513" y="13473"/>
                  </a:cubicBezTo>
                  <a:lnTo>
                    <a:pt x="9597" y="14901"/>
                  </a:lnTo>
                  <a:lnTo>
                    <a:pt x="9597" y="14901"/>
                  </a:lnTo>
                  <a:lnTo>
                    <a:pt x="18617" y="11257"/>
                  </a:lnTo>
                  <a:lnTo>
                    <a:pt x="18696" y="11225"/>
                  </a:lnTo>
                  <a:lnTo>
                    <a:pt x="18696" y="11140"/>
                  </a:lnTo>
                  <a:lnTo>
                    <a:pt x="18617" y="11171"/>
                  </a:lnTo>
                  <a:lnTo>
                    <a:pt x="9522" y="14847"/>
                  </a:lnTo>
                  <a:lnTo>
                    <a:pt x="17613" y="9458"/>
                  </a:lnTo>
                  <a:cubicBezTo>
                    <a:pt x="17633" y="9446"/>
                    <a:pt x="17635" y="9419"/>
                    <a:pt x="17623" y="9402"/>
                  </a:cubicBezTo>
                  <a:cubicBezTo>
                    <a:pt x="17615" y="9391"/>
                    <a:pt x="17603" y="9386"/>
                    <a:pt x="17590" y="9386"/>
                  </a:cubicBezTo>
                  <a:cubicBezTo>
                    <a:pt x="17583" y="9386"/>
                    <a:pt x="17575" y="9388"/>
                    <a:pt x="17569" y="9392"/>
                  </a:cubicBezTo>
                  <a:lnTo>
                    <a:pt x="9487" y="14776"/>
                  </a:lnTo>
                  <a:lnTo>
                    <a:pt x="9487" y="14776"/>
                  </a:lnTo>
                  <a:lnTo>
                    <a:pt x="12310" y="11951"/>
                  </a:lnTo>
                  <a:cubicBezTo>
                    <a:pt x="12327" y="11936"/>
                    <a:pt x="12327" y="11912"/>
                    <a:pt x="12310" y="11897"/>
                  </a:cubicBezTo>
                  <a:cubicBezTo>
                    <a:pt x="12303" y="11889"/>
                    <a:pt x="12293" y="11884"/>
                    <a:pt x="12283" y="11884"/>
                  </a:cubicBezTo>
                  <a:cubicBezTo>
                    <a:pt x="12273" y="11884"/>
                    <a:pt x="12264" y="11889"/>
                    <a:pt x="12256" y="11897"/>
                  </a:cubicBezTo>
                  <a:lnTo>
                    <a:pt x="9424" y="14727"/>
                  </a:lnTo>
                  <a:lnTo>
                    <a:pt x="9424" y="14727"/>
                  </a:lnTo>
                  <a:lnTo>
                    <a:pt x="17229" y="2863"/>
                  </a:lnTo>
                  <a:cubicBezTo>
                    <a:pt x="17242" y="2846"/>
                    <a:pt x="17237" y="2821"/>
                    <a:pt x="17217" y="2809"/>
                  </a:cubicBezTo>
                  <a:cubicBezTo>
                    <a:pt x="17211" y="2804"/>
                    <a:pt x="17204" y="2802"/>
                    <a:pt x="17196" y="2802"/>
                  </a:cubicBezTo>
                  <a:cubicBezTo>
                    <a:pt x="17184" y="2802"/>
                    <a:pt x="17171" y="2809"/>
                    <a:pt x="17163" y="2821"/>
                  </a:cubicBezTo>
                  <a:lnTo>
                    <a:pt x="9385" y="14644"/>
                  </a:lnTo>
                  <a:lnTo>
                    <a:pt x="15575" y="60"/>
                  </a:lnTo>
                  <a:cubicBezTo>
                    <a:pt x="15591" y="27"/>
                    <a:pt x="15564" y="1"/>
                    <a:pt x="15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1"/>
            <p:cNvSpPr/>
            <p:nvPr/>
          </p:nvSpPr>
          <p:spPr>
            <a:xfrm>
              <a:off x="3231100" y="4250700"/>
              <a:ext cx="63250" cy="64550"/>
            </a:xfrm>
            <a:custGeom>
              <a:avLst/>
              <a:gdLst/>
              <a:ahLst/>
              <a:cxnLst/>
              <a:rect l="l" t="t" r="r" b="b"/>
              <a:pathLst>
                <a:path w="2530" h="2582" extrusionOk="0">
                  <a:moveTo>
                    <a:pt x="2530" y="0"/>
                  </a:moveTo>
                  <a:lnTo>
                    <a:pt x="15" y="2515"/>
                  </a:lnTo>
                  <a:cubicBezTo>
                    <a:pt x="0" y="2530"/>
                    <a:pt x="0" y="2554"/>
                    <a:pt x="15" y="2571"/>
                  </a:cubicBezTo>
                  <a:cubicBezTo>
                    <a:pt x="22" y="2576"/>
                    <a:pt x="34" y="2581"/>
                    <a:pt x="44" y="2581"/>
                  </a:cubicBezTo>
                  <a:cubicBezTo>
                    <a:pt x="54" y="2581"/>
                    <a:pt x="64" y="2576"/>
                    <a:pt x="71" y="2571"/>
                  </a:cubicBezTo>
                  <a:lnTo>
                    <a:pt x="2530" y="110"/>
                  </a:lnTo>
                  <a:lnTo>
                    <a:pt x="25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1"/>
            <p:cNvSpPr/>
            <p:nvPr/>
          </p:nvSpPr>
          <p:spPr>
            <a:xfrm>
              <a:off x="3258825" y="4439900"/>
              <a:ext cx="35525" cy="9075"/>
            </a:xfrm>
            <a:custGeom>
              <a:avLst/>
              <a:gdLst/>
              <a:ahLst/>
              <a:cxnLst/>
              <a:rect l="l" t="t" r="r" b="b"/>
              <a:pathLst>
                <a:path w="1421" h="363" extrusionOk="0">
                  <a:moveTo>
                    <a:pt x="1421" y="1"/>
                  </a:moveTo>
                  <a:lnTo>
                    <a:pt x="1342" y="18"/>
                  </a:lnTo>
                  <a:lnTo>
                    <a:pt x="37" y="287"/>
                  </a:lnTo>
                  <a:cubicBezTo>
                    <a:pt x="15" y="289"/>
                    <a:pt x="1" y="311"/>
                    <a:pt x="6" y="333"/>
                  </a:cubicBezTo>
                  <a:cubicBezTo>
                    <a:pt x="10" y="350"/>
                    <a:pt x="25" y="362"/>
                    <a:pt x="45" y="362"/>
                  </a:cubicBezTo>
                  <a:lnTo>
                    <a:pt x="52" y="362"/>
                  </a:lnTo>
                  <a:lnTo>
                    <a:pt x="1342" y="96"/>
                  </a:lnTo>
                  <a:lnTo>
                    <a:pt x="1421" y="81"/>
                  </a:lnTo>
                  <a:lnTo>
                    <a:pt x="14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1"/>
            <p:cNvSpPr/>
            <p:nvPr/>
          </p:nvSpPr>
          <p:spPr>
            <a:xfrm>
              <a:off x="2826950" y="4489025"/>
              <a:ext cx="46950" cy="1975"/>
            </a:xfrm>
            <a:custGeom>
              <a:avLst/>
              <a:gdLst/>
              <a:ahLst/>
              <a:cxnLst/>
              <a:rect l="l" t="t" r="r" b="b"/>
              <a:pathLst>
                <a:path w="1878" h="79" extrusionOk="0">
                  <a:moveTo>
                    <a:pt x="1" y="1"/>
                  </a:moveTo>
                  <a:lnTo>
                    <a:pt x="1" y="79"/>
                  </a:lnTo>
                  <a:lnTo>
                    <a:pt x="1841" y="79"/>
                  </a:lnTo>
                  <a:cubicBezTo>
                    <a:pt x="1861" y="76"/>
                    <a:pt x="1878" y="59"/>
                    <a:pt x="1878" y="40"/>
                  </a:cubicBezTo>
                  <a:cubicBezTo>
                    <a:pt x="1878" y="18"/>
                    <a:pt x="1861" y="1"/>
                    <a:pt x="1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 name="Google Shape;1055;p51"/>
          <p:cNvSpPr/>
          <p:nvPr/>
        </p:nvSpPr>
        <p:spPr>
          <a:xfrm>
            <a:off x="830298" y="1399853"/>
            <a:ext cx="1154100" cy="115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6" name="Google Shape;1056;p51"/>
          <p:cNvSpPr txBox="1">
            <a:spLocks noGrp="1"/>
          </p:cNvSpPr>
          <p:nvPr>
            <p:ph type="title"/>
          </p:nvPr>
        </p:nvSpPr>
        <p:spPr>
          <a:xfrm>
            <a:off x="581685" y="2695025"/>
            <a:ext cx="4859100" cy="1377436"/>
          </a:xfrm>
          <a:prstGeom prst="rect">
            <a:avLst/>
          </a:prstGeom>
        </p:spPr>
        <p:txBody>
          <a:bodyPr spcFirstLastPara="1" wrap="square" lIns="91425" tIns="91425" rIns="91425" bIns="91425" anchor="b" anchorCtr="0">
            <a:noAutofit/>
          </a:bodyPr>
          <a:lstStyle/>
          <a:p>
            <a:r>
              <a:rPr lang="es-MX" sz="3600" dirty="0"/>
              <a:t>3.4.3 Centros comerciales</a:t>
            </a:r>
          </a:p>
        </p:txBody>
      </p:sp>
      <p:sp>
        <p:nvSpPr>
          <p:cNvPr id="1058" name="Google Shape;1058;p51"/>
          <p:cNvSpPr txBox="1">
            <a:spLocks noGrp="1"/>
          </p:cNvSpPr>
          <p:nvPr>
            <p:ph type="title" idx="2"/>
          </p:nvPr>
        </p:nvSpPr>
        <p:spPr>
          <a:xfrm>
            <a:off x="715100" y="1523956"/>
            <a:ext cx="138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109" name="Google Shape;1109;p51"/>
          <p:cNvSpPr/>
          <p:nvPr/>
        </p:nvSpPr>
        <p:spPr>
          <a:xfrm>
            <a:off x="5011875" y="1577850"/>
            <a:ext cx="295153" cy="469260"/>
          </a:xfrm>
          <a:custGeom>
            <a:avLst/>
            <a:gdLst/>
            <a:ahLst/>
            <a:cxnLst/>
            <a:rect l="l" t="t" r="r" b="b"/>
            <a:pathLst>
              <a:path w="1685" h="2679" extrusionOk="0">
                <a:moveTo>
                  <a:pt x="812" y="1"/>
                </a:moveTo>
                <a:lnTo>
                  <a:pt x="812" y="1"/>
                </a:lnTo>
                <a:cubicBezTo>
                  <a:pt x="812" y="1"/>
                  <a:pt x="812" y="2"/>
                  <a:pt x="811" y="2"/>
                </a:cubicBezTo>
                <a:lnTo>
                  <a:pt x="811" y="2"/>
                </a:lnTo>
                <a:cubicBezTo>
                  <a:pt x="812" y="2"/>
                  <a:pt x="812" y="1"/>
                  <a:pt x="812" y="1"/>
                </a:cubicBezTo>
                <a:close/>
                <a:moveTo>
                  <a:pt x="811" y="2"/>
                </a:moveTo>
                <a:cubicBezTo>
                  <a:pt x="726" y="234"/>
                  <a:pt x="699" y="470"/>
                  <a:pt x="634" y="704"/>
                </a:cubicBezTo>
                <a:cubicBezTo>
                  <a:pt x="543" y="1012"/>
                  <a:pt x="389" y="1293"/>
                  <a:pt x="1" y="1413"/>
                </a:cubicBezTo>
                <a:cubicBezTo>
                  <a:pt x="336" y="1438"/>
                  <a:pt x="551" y="1741"/>
                  <a:pt x="629" y="1975"/>
                </a:cubicBezTo>
                <a:cubicBezTo>
                  <a:pt x="702" y="2205"/>
                  <a:pt x="707" y="2449"/>
                  <a:pt x="780" y="2679"/>
                </a:cubicBezTo>
                <a:cubicBezTo>
                  <a:pt x="851" y="2288"/>
                  <a:pt x="902" y="1792"/>
                  <a:pt x="1330" y="1543"/>
                </a:cubicBezTo>
                <a:cubicBezTo>
                  <a:pt x="1443" y="1481"/>
                  <a:pt x="1562" y="1430"/>
                  <a:pt x="1684" y="1391"/>
                </a:cubicBezTo>
                <a:cubicBezTo>
                  <a:pt x="1579" y="1359"/>
                  <a:pt x="1477" y="1318"/>
                  <a:pt x="1379" y="1269"/>
                </a:cubicBezTo>
                <a:cubicBezTo>
                  <a:pt x="1181" y="1154"/>
                  <a:pt x="1032" y="971"/>
                  <a:pt x="961" y="753"/>
                </a:cubicBezTo>
                <a:cubicBezTo>
                  <a:pt x="920" y="634"/>
                  <a:pt x="890" y="511"/>
                  <a:pt x="873" y="387"/>
                </a:cubicBezTo>
                <a:cubicBezTo>
                  <a:pt x="863" y="316"/>
                  <a:pt x="858" y="245"/>
                  <a:pt x="849" y="177"/>
                </a:cubicBezTo>
                <a:cubicBezTo>
                  <a:pt x="844" y="136"/>
                  <a:pt x="799" y="40"/>
                  <a:pt x="811"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1"/>
          <p:cNvSpPr/>
          <p:nvPr/>
        </p:nvSpPr>
        <p:spPr>
          <a:xfrm>
            <a:off x="4676161" y="1954230"/>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1"/>
          <p:cNvSpPr/>
          <p:nvPr/>
        </p:nvSpPr>
        <p:spPr>
          <a:xfrm>
            <a:off x="7873161" y="1824568"/>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1"/>
          <p:cNvSpPr/>
          <p:nvPr/>
        </p:nvSpPr>
        <p:spPr>
          <a:xfrm>
            <a:off x="8493511" y="3225405"/>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1"/>
          <p:cNvSpPr/>
          <p:nvPr/>
        </p:nvSpPr>
        <p:spPr>
          <a:xfrm>
            <a:off x="6817336" y="1089280"/>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1"/>
          <p:cNvSpPr/>
          <p:nvPr/>
        </p:nvSpPr>
        <p:spPr>
          <a:xfrm>
            <a:off x="5072486" y="2208205"/>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1"/>
          <p:cNvSpPr/>
          <p:nvPr/>
        </p:nvSpPr>
        <p:spPr>
          <a:xfrm>
            <a:off x="1586150" y="673813"/>
            <a:ext cx="295153" cy="469260"/>
          </a:xfrm>
          <a:custGeom>
            <a:avLst/>
            <a:gdLst/>
            <a:ahLst/>
            <a:cxnLst/>
            <a:rect l="l" t="t" r="r" b="b"/>
            <a:pathLst>
              <a:path w="1685" h="2679" extrusionOk="0">
                <a:moveTo>
                  <a:pt x="812" y="1"/>
                </a:moveTo>
                <a:lnTo>
                  <a:pt x="812" y="1"/>
                </a:lnTo>
                <a:cubicBezTo>
                  <a:pt x="812" y="1"/>
                  <a:pt x="812" y="2"/>
                  <a:pt x="811" y="2"/>
                </a:cubicBezTo>
                <a:lnTo>
                  <a:pt x="811" y="2"/>
                </a:lnTo>
                <a:cubicBezTo>
                  <a:pt x="812" y="2"/>
                  <a:pt x="812" y="1"/>
                  <a:pt x="812" y="1"/>
                </a:cubicBezTo>
                <a:close/>
                <a:moveTo>
                  <a:pt x="811" y="2"/>
                </a:moveTo>
                <a:cubicBezTo>
                  <a:pt x="726" y="234"/>
                  <a:pt x="699" y="470"/>
                  <a:pt x="634" y="704"/>
                </a:cubicBezTo>
                <a:cubicBezTo>
                  <a:pt x="543" y="1012"/>
                  <a:pt x="389" y="1293"/>
                  <a:pt x="1" y="1413"/>
                </a:cubicBezTo>
                <a:cubicBezTo>
                  <a:pt x="336" y="1438"/>
                  <a:pt x="551" y="1741"/>
                  <a:pt x="629" y="1975"/>
                </a:cubicBezTo>
                <a:cubicBezTo>
                  <a:pt x="702" y="2205"/>
                  <a:pt x="707" y="2449"/>
                  <a:pt x="780" y="2679"/>
                </a:cubicBezTo>
                <a:cubicBezTo>
                  <a:pt x="851" y="2288"/>
                  <a:pt x="902" y="1792"/>
                  <a:pt x="1330" y="1543"/>
                </a:cubicBezTo>
                <a:cubicBezTo>
                  <a:pt x="1443" y="1481"/>
                  <a:pt x="1562" y="1430"/>
                  <a:pt x="1684" y="1391"/>
                </a:cubicBezTo>
                <a:cubicBezTo>
                  <a:pt x="1579" y="1359"/>
                  <a:pt x="1477" y="1318"/>
                  <a:pt x="1379" y="1269"/>
                </a:cubicBezTo>
                <a:cubicBezTo>
                  <a:pt x="1181" y="1154"/>
                  <a:pt x="1032" y="971"/>
                  <a:pt x="961" y="753"/>
                </a:cubicBezTo>
                <a:cubicBezTo>
                  <a:pt x="920" y="634"/>
                  <a:pt x="890" y="511"/>
                  <a:pt x="873" y="387"/>
                </a:cubicBezTo>
                <a:cubicBezTo>
                  <a:pt x="863" y="316"/>
                  <a:pt x="858" y="245"/>
                  <a:pt x="849" y="177"/>
                </a:cubicBezTo>
                <a:cubicBezTo>
                  <a:pt x="844" y="136"/>
                  <a:pt x="799" y="40"/>
                  <a:pt x="811"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1"/>
          <p:cNvSpPr/>
          <p:nvPr/>
        </p:nvSpPr>
        <p:spPr>
          <a:xfrm>
            <a:off x="1235636" y="497368"/>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1"/>
          <p:cNvSpPr/>
          <p:nvPr/>
        </p:nvSpPr>
        <p:spPr>
          <a:xfrm>
            <a:off x="618511" y="636343"/>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1"/>
          <p:cNvSpPr/>
          <p:nvPr/>
        </p:nvSpPr>
        <p:spPr>
          <a:xfrm>
            <a:off x="853349" y="1044930"/>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53;p31">
            <a:extLst>
              <a:ext uri="{FF2B5EF4-FFF2-40B4-BE49-F238E27FC236}">
                <a16:creationId xmlns:a16="http://schemas.microsoft.com/office/drawing/2014/main" id="{D5E79E35-3A33-A0C7-0916-B47B60C9CFC7}"/>
              </a:ext>
            </a:extLst>
          </p:cNvPr>
          <p:cNvGrpSpPr/>
          <p:nvPr/>
        </p:nvGrpSpPr>
        <p:grpSpPr>
          <a:xfrm>
            <a:off x="5402204" y="1889625"/>
            <a:ext cx="2114312" cy="2899040"/>
            <a:chOff x="4035100" y="3072800"/>
            <a:chExt cx="372625" cy="510925"/>
          </a:xfrm>
        </p:grpSpPr>
        <p:sp>
          <p:nvSpPr>
            <p:cNvPr id="5" name="Google Shape;554;p31">
              <a:extLst>
                <a:ext uri="{FF2B5EF4-FFF2-40B4-BE49-F238E27FC236}">
                  <a16:creationId xmlns:a16="http://schemas.microsoft.com/office/drawing/2014/main" id="{28DA004F-8A37-2D06-896D-3B05EE9120BA}"/>
                </a:ext>
              </a:extLst>
            </p:cNvPr>
            <p:cNvSpPr/>
            <p:nvPr/>
          </p:nvSpPr>
          <p:spPr>
            <a:xfrm>
              <a:off x="4077800" y="3072800"/>
              <a:ext cx="329925" cy="510925"/>
            </a:xfrm>
            <a:custGeom>
              <a:avLst/>
              <a:gdLst/>
              <a:ahLst/>
              <a:cxnLst/>
              <a:rect l="l" t="t" r="r" b="b"/>
              <a:pathLst>
                <a:path w="13197" h="20437" extrusionOk="0">
                  <a:moveTo>
                    <a:pt x="460" y="1"/>
                  </a:moveTo>
                  <a:cubicBezTo>
                    <a:pt x="330" y="8"/>
                    <a:pt x="223" y="113"/>
                    <a:pt x="159" y="292"/>
                  </a:cubicBezTo>
                  <a:cubicBezTo>
                    <a:pt x="0" y="746"/>
                    <a:pt x="56" y="1257"/>
                    <a:pt x="122" y="1697"/>
                  </a:cubicBezTo>
                  <a:cubicBezTo>
                    <a:pt x="181" y="2103"/>
                    <a:pt x="249" y="2494"/>
                    <a:pt x="411" y="2858"/>
                  </a:cubicBezTo>
                  <a:cubicBezTo>
                    <a:pt x="355" y="3684"/>
                    <a:pt x="450" y="4353"/>
                    <a:pt x="706" y="4903"/>
                  </a:cubicBezTo>
                  <a:cubicBezTo>
                    <a:pt x="765" y="5038"/>
                    <a:pt x="846" y="5162"/>
                    <a:pt x="946" y="5270"/>
                  </a:cubicBezTo>
                  <a:cubicBezTo>
                    <a:pt x="658" y="6076"/>
                    <a:pt x="516" y="6743"/>
                    <a:pt x="499" y="7374"/>
                  </a:cubicBezTo>
                  <a:cubicBezTo>
                    <a:pt x="477" y="8131"/>
                    <a:pt x="570" y="8935"/>
                    <a:pt x="775" y="9764"/>
                  </a:cubicBezTo>
                  <a:cubicBezTo>
                    <a:pt x="990" y="10631"/>
                    <a:pt x="1342" y="11462"/>
                    <a:pt x="1679" y="12266"/>
                  </a:cubicBezTo>
                  <a:cubicBezTo>
                    <a:pt x="2094" y="13246"/>
                    <a:pt x="2525" y="14263"/>
                    <a:pt x="2703" y="15348"/>
                  </a:cubicBezTo>
                  <a:cubicBezTo>
                    <a:pt x="2767" y="15734"/>
                    <a:pt x="2798" y="16122"/>
                    <a:pt x="2796" y="16513"/>
                  </a:cubicBezTo>
                  <a:cubicBezTo>
                    <a:pt x="2796" y="16658"/>
                    <a:pt x="2786" y="16819"/>
                    <a:pt x="2683" y="16917"/>
                  </a:cubicBezTo>
                  <a:cubicBezTo>
                    <a:pt x="2647" y="16951"/>
                    <a:pt x="2605" y="16978"/>
                    <a:pt x="2559" y="17002"/>
                  </a:cubicBezTo>
                  <a:cubicBezTo>
                    <a:pt x="2500" y="17029"/>
                    <a:pt x="2449" y="17068"/>
                    <a:pt x="2402" y="17115"/>
                  </a:cubicBezTo>
                  <a:cubicBezTo>
                    <a:pt x="2314" y="17220"/>
                    <a:pt x="2317" y="17371"/>
                    <a:pt x="2329" y="17488"/>
                  </a:cubicBezTo>
                  <a:cubicBezTo>
                    <a:pt x="2332" y="17547"/>
                    <a:pt x="2349" y="17601"/>
                    <a:pt x="2378" y="17650"/>
                  </a:cubicBezTo>
                  <a:cubicBezTo>
                    <a:pt x="2434" y="17721"/>
                    <a:pt x="2515" y="17730"/>
                    <a:pt x="2581" y="17730"/>
                  </a:cubicBezTo>
                  <a:lnTo>
                    <a:pt x="2593" y="17730"/>
                  </a:lnTo>
                  <a:cubicBezTo>
                    <a:pt x="2617" y="17730"/>
                    <a:pt x="2639" y="17728"/>
                    <a:pt x="2661" y="17728"/>
                  </a:cubicBezTo>
                  <a:lnTo>
                    <a:pt x="2693" y="17726"/>
                  </a:lnTo>
                  <a:cubicBezTo>
                    <a:pt x="2798" y="17721"/>
                    <a:pt x="2908" y="17718"/>
                    <a:pt x="3011" y="17716"/>
                  </a:cubicBezTo>
                  <a:lnTo>
                    <a:pt x="3087" y="17716"/>
                  </a:lnTo>
                  <a:lnTo>
                    <a:pt x="3712" y="17701"/>
                  </a:lnTo>
                  <a:cubicBezTo>
                    <a:pt x="3722" y="17706"/>
                    <a:pt x="3732" y="17713"/>
                    <a:pt x="3744" y="17721"/>
                  </a:cubicBezTo>
                  <a:cubicBezTo>
                    <a:pt x="3776" y="17730"/>
                    <a:pt x="3808" y="17735"/>
                    <a:pt x="3842" y="17735"/>
                  </a:cubicBezTo>
                  <a:cubicBezTo>
                    <a:pt x="3854" y="17735"/>
                    <a:pt x="3869" y="17733"/>
                    <a:pt x="3883" y="17733"/>
                  </a:cubicBezTo>
                  <a:lnTo>
                    <a:pt x="4023" y="17728"/>
                  </a:lnTo>
                  <a:lnTo>
                    <a:pt x="4076" y="17728"/>
                  </a:lnTo>
                  <a:lnTo>
                    <a:pt x="4440" y="17711"/>
                  </a:lnTo>
                  <a:lnTo>
                    <a:pt x="4494" y="17706"/>
                  </a:lnTo>
                  <a:lnTo>
                    <a:pt x="4858" y="17691"/>
                  </a:lnTo>
                  <a:cubicBezTo>
                    <a:pt x="4929" y="17691"/>
                    <a:pt x="4998" y="17679"/>
                    <a:pt x="5066" y="17655"/>
                  </a:cubicBezTo>
                  <a:cubicBezTo>
                    <a:pt x="5249" y="17574"/>
                    <a:pt x="5298" y="17352"/>
                    <a:pt x="5325" y="17144"/>
                  </a:cubicBezTo>
                  <a:cubicBezTo>
                    <a:pt x="5394" y="16584"/>
                    <a:pt x="5472" y="16100"/>
                    <a:pt x="5567" y="15651"/>
                  </a:cubicBezTo>
                  <a:cubicBezTo>
                    <a:pt x="5606" y="15690"/>
                    <a:pt x="5648" y="15731"/>
                    <a:pt x="5687" y="15771"/>
                  </a:cubicBezTo>
                  <a:cubicBezTo>
                    <a:pt x="6112" y="16179"/>
                    <a:pt x="6513" y="16487"/>
                    <a:pt x="6904" y="16716"/>
                  </a:cubicBezTo>
                  <a:cubicBezTo>
                    <a:pt x="6720" y="16736"/>
                    <a:pt x="6537" y="16772"/>
                    <a:pt x="6359" y="16824"/>
                  </a:cubicBezTo>
                  <a:cubicBezTo>
                    <a:pt x="6105" y="16917"/>
                    <a:pt x="5882" y="17188"/>
                    <a:pt x="5970" y="17469"/>
                  </a:cubicBezTo>
                  <a:cubicBezTo>
                    <a:pt x="5992" y="17545"/>
                    <a:pt x="6048" y="17608"/>
                    <a:pt x="6122" y="17640"/>
                  </a:cubicBezTo>
                  <a:lnTo>
                    <a:pt x="6158" y="17655"/>
                  </a:lnTo>
                  <a:cubicBezTo>
                    <a:pt x="6176" y="17662"/>
                    <a:pt x="6190" y="17669"/>
                    <a:pt x="6205" y="17674"/>
                  </a:cubicBezTo>
                  <a:cubicBezTo>
                    <a:pt x="6210" y="17679"/>
                    <a:pt x="6217" y="17682"/>
                    <a:pt x="6224" y="17682"/>
                  </a:cubicBezTo>
                  <a:cubicBezTo>
                    <a:pt x="6271" y="17701"/>
                    <a:pt x="6320" y="17708"/>
                    <a:pt x="6369" y="17711"/>
                  </a:cubicBezTo>
                  <a:cubicBezTo>
                    <a:pt x="6823" y="17711"/>
                    <a:pt x="7273" y="17713"/>
                    <a:pt x="7725" y="17716"/>
                  </a:cubicBezTo>
                  <a:cubicBezTo>
                    <a:pt x="8162" y="17718"/>
                    <a:pt x="8607" y="17721"/>
                    <a:pt x="9054" y="17721"/>
                  </a:cubicBezTo>
                  <a:cubicBezTo>
                    <a:pt x="9736" y="17721"/>
                    <a:pt x="10425" y="17713"/>
                    <a:pt x="11112" y="17691"/>
                  </a:cubicBezTo>
                  <a:cubicBezTo>
                    <a:pt x="11390" y="17625"/>
                    <a:pt x="11444" y="17215"/>
                    <a:pt x="11608" y="17168"/>
                  </a:cubicBezTo>
                  <a:cubicBezTo>
                    <a:pt x="11639" y="17160"/>
                    <a:pt x="11666" y="17156"/>
                    <a:pt x="11689" y="17156"/>
                  </a:cubicBezTo>
                  <a:cubicBezTo>
                    <a:pt x="11897" y="17156"/>
                    <a:pt x="11849" y="17465"/>
                    <a:pt x="11794" y="17601"/>
                  </a:cubicBezTo>
                  <a:cubicBezTo>
                    <a:pt x="11684" y="17870"/>
                    <a:pt x="11449" y="18055"/>
                    <a:pt x="11197" y="18187"/>
                  </a:cubicBezTo>
                  <a:cubicBezTo>
                    <a:pt x="10433" y="18590"/>
                    <a:pt x="9547" y="18684"/>
                    <a:pt x="8682" y="18684"/>
                  </a:cubicBezTo>
                  <a:cubicBezTo>
                    <a:pt x="8648" y="18684"/>
                    <a:pt x="8614" y="18684"/>
                    <a:pt x="8580" y="18683"/>
                  </a:cubicBezTo>
                  <a:cubicBezTo>
                    <a:pt x="7999" y="18679"/>
                    <a:pt x="7416" y="18639"/>
                    <a:pt x="6835" y="18639"/>
                  </a:cubicBezTo>
                  <a:cubicBezTo>
                    <a:pt x="6520" y="18639"/>
                    <a:pt x="6206" y="18651"/>
                    <a:pt x="5892" y="18686"/>
                  </a:cubicBezTo>
                  <a:cubicBezTo>
                    <a:pt x="5645" y="18713"/>
                    <a:pt x="5394" y="18757"/>
                    <a:pt x="5181" y="18889"/>
                  </a:cubicBezTo>
                  <a:cubicBezTo>
                    <a:pt x="4971" y="19021"/>
                    <a:pt x="4809" y="19255"/>
                    <a:pt x="4829" y="19505"/>
                  </a:cubicBezTo>
                  <a:cubicBezTo>
                    <a:pt x="4849" y="19715"/>
                    <a:pt x="4995" y="19896"/>
                    <a:pt x="5174" y="20008"/>
                  </a:cubicBezTo>
                  <a:cubicBezTo>
                    <a:pt x="5352" y="20120"/>
                    <a:pt x="5562" y="20172"/>
                    <a:pt x="5767" y="20216"/>
                  </a:cubicBezTo>
                  <a:cubicBezTo>
                    <a:pt x="6471" y="20363"/>
                    <a:pt x="7185" y="20436"/>
                    <a:pt x="7897" y="20436"/>
                  </a:cubicBezTo>
                  <a:cubicBezTo>
                    <a:pt x="9207" y="20436"/>
                    <a:pt x="10511" y="20188"/>
                    <a:pt x="11740" y="19698"/>
                  </a:cubicBezTo>
                  <a:cubicBezTo>
                    <a:pt x="12282" y="19483"/>
                    <a:pt x="12620" y="19045"/>
                    <a:pt x="12886" y="18525"/>
                  </a:cubicBezTo>
                  <a:cubicBezTo>
                    <a:pt x="13104" y="18099"/>
                    <a:pt x="13196" y="17606"/>
                    <a:pt x="13099" y="17139"/>
                  </a:cubicBezTo>
                  <a:cubicBezTo>
                    <a:pt x="13035" y="16838"/>
                    <a:pt x="12896" y="16560"/>
                    <a:pt x="12698" y="16325"/>
                  </a:cubicBezTo>
                  <a:cubicBezTo>
                    <a:pt x="12544" y="16149"/>
                    <a:pt x="12331" y="16127"/>
                    <a:pt x="12116" y="16056"/>
                  </a:cubicBezTo>
                  <a:cubicBezTo>
                    <a:pt x="11813" y="15956"/>
                    <a:pt x="11642" y="15959"/>
                    <a:pt x="11657" y="15607"/>
                  </a:cubicBezTo>
                  <a:cubicBezTo>
                    <a:pt x="11667" y="15336"/>
                    <a:pt x="11681" y="15054"/>
                    <a:pt x="11694" y="14786"/>
                  </a:cubicBezTo>
                  <a:cubicBezTo>
                    <a:pt x="11706" y="14517"/>
                    <a:pt x="11718" y="14241"/>
                    <a:pt x="11728" y="13972"/>
                  </a:cubicBezTo>
                  <a:cubicBezTo>
                    <a:pt x="11774" y="12630"/>
                    <a:pt x="11779" y="11083"/>
                    <a:pt x="11251" y="9659"/>
                  </a:cubicBezTo>
                  <a:cubicBezTo>
                    <a:pt x="10591" y="8276"/>
                    <a:pt x="9570" y="7107"/>
                    <a:pt x="8126" y="6091"/>
                  </a:cubicBezTo>
                  <a:cubicBezTo>
                    <a:pt x="7781" y="5859"/>
                    <a:pt x="7417" y="5653"/>
                    <a:pt x="7041" y="5480"/>
                  </a:cubicBezTo>
                  <a:cubicBezTo>
                    <a:pt x="6491" y="5253"/>
                    <a:pt x="6061" y="4945"/>
                    <a:pt x="5755" y="4563"/>
                  </a:cubicBezTo>
                  <a:cubicBezTo>
                    <a:pt x="5706" y="4502"/>
                    <a:pt x="5662" y="4439"/>
                    <a:pt x="5621" y="4373"/>
                  </a:cubicBezTo>
                  <a:cubicBezTo>
                    <a:pt x="5606" y="4348"/>
                    <a:pt x="5589" y="4324"/>
                    <a:pt x="5572" y="4300"/>
                  </a:cubicBezTo>
                  <a:cubicBezTo>
                    <a:pt x="5533" y="4231"/>
                    <a:pt x="5499" y="4160"/>
                    <a:pt x="5469" y="4087"/>
                  </a:cubicBezTo>
                  <a:cubicBezTo>
                    <a:pt x="5533" y="3684"/>
                    <a:pt x="5550" y="3271"/>
                    <a:pt x="5518" y="2863"/>
                  </a:cubicBezTo>
                  <a:cubicBezTo>
                    <a:pt x="5679" y="2499"/>
                    <a:pt x="5748" y="2105"/>
                    <a:pt x="5807" y="1702"/>
                  </a:cubicBezTo>
                  <a:cubicBezTo>
                    <a:pt x="5873" y="1262"/>
                    <a:pt x="5929" y="751"/>
                    <a:pt x="5770" y="297"/>
                  </a:cubicBezTo>
                  <a:cubicBezTo>
                    <a:pt x="5706" y="116"/>
                    <a:pt x="5599" y="11"/>
                    <a:pt x="5472" y="6"/>
                  </a:cubicBezTo>
                  <a:lnTo>
                    <a:pt x="5469" y="6"/>
                  </a:lnTo>
                  <a:cubicBezTo>
                    <a:pt x="5413" y="6"/>
                    <a:pt x="5357" y="21"/>
                    <a:pt x="5310" y="47"/>
                  </a:cubicBezTo>
                  <a:cubicBezTo>
                    <a:pt x="4976" y="231"/>
                    <a:pt x="4719" y="522"/>
                    <a:pt x="4470" y="803"/>
                  </a:cubicBezTo>
                  <a:cubicBezTo>
                    <a:pt x="4296" y="1003"/>
                    <a:pt x="4113" y="1208"/>
                    <a:pt x="3905" y="1374"/>
                  </a:cubicBezTo>
                  <a:cubicBezTo>
                    <a:pt x="3684" y="1316"/>
                    <a:pt x="3438" y="1290"/>
                    <a:pt x="3142" y="1290"/>
                  </a:cubicBezTo>
                  <a:cubicBezTo>
                    <a:pt x="3104" y="1290"/>
                    <a:pt x="3065" y="1290"/>
                    <a:pt x="3026" y="1291"/>
                  </a:cubicBezTo>
                  <a:cubicBezTo>
                    <a:pt x="2941" y="1288"/>
                    <a:pt x="2861" y="1286"/>
                    <a:pt x="2784" y="1286"/>
                  </a:cubicBezTo>
                  <a:cubicBezTo>
                    <a:pt x="2485" y="1286"/>
                    <a:pt x="2244" y="1313"/>
                    <a:pt x="2024" y="1369"/>
                  </a:cubicBezTo>
                  <a:cubicBezTo>
                    <a:pt x="1813" y="1206"/>
                    <a:pt x="1633" y="998"/>
                    <a:pt x="1457" y="800"/>
                  </a:cubicBezTo>
                  <a:cubicBezTo>
                    <a:pt x="1210" y="517"/>
                    <a:pt x="953" y="226"/>
                    <a:pt x="618" y="43"/>
                  </a:cubicBezTo>
                  <a:cubicBezTo>
                    <a:pt x="570" y="16"/>
                    <a:pt x="516" y="1"/>
                    <a:pt x="4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55;p31">
              <a:extLst>
                <a:ext uri="{FF2B5EF4-FFF2-40B4-BE49-F238E27FC236}">
                  <a16:creationId xmlns:a16="http://schemas.microsoft.com/office/drawing/2014/main" id="{5DE070A9-F4CC-50F1-8F52-E1F2613E99B3}"/>
                </a:ext>
              </a:extLst>
            </p:cNvPr>
            <p:cNvSpPr/>
            <p:nvPr/>
          </p:nvSpPr>
          <p:spPr>
            <a:xfrm>
              <a:off x="4103575" y="3149200"/>
              <a:ext cx="34225" cy="18950"/>
            </a:xfrm>
            <a:custGeom>
              <a:avLst/>
              <a:gdLst/>
              <a:ahLst/>
              <a:cxnLst/>
              <a:rect l="l" t="t" r="r" b="b"/>
              <a:pathLst>
                <a:path w="1369" h="758" extrusionOk="0">
                  <a:moveTo>
                    <a:pt x="129" y="1"/>
                  </a:moveTo>
                  <a:cubicBezTo>
                    <a:pt x="106" y="1"/>
                    <a:pt x="82" y="1"/>
                    <a:pt x="59" y="2"/>
                  </a:cubicBezTo>
                  <a:lnTo>
                    <a:pt x="32" y="2"/>
                  </a:lnTo>
                  <a:cubicBezTo>
                    <a:pt x="13" y="5"/>
                    <a:pt x="0" y="19"/>
                    <a:pt x="3" y="36"/>
                  </a:cubicBezTo>
                  <a:cubicBezTo>
                    <a:pt x="3" y="51"/>
                    <a:pt x="15" y="63"/>
                    <a:pt x="30" y="66"/>
                  </a:cubicBezTo>
                  <a:cubicBezTo>
                    <a:pt x="49" y="229"/>
                    <a:pt x="91" y="356"/>
                    <a:pt x="164" y="457"/>
                  </a:cubicBezTo>
                  <a:cubicBezTo>
                    <a:pt x="299" y="645"/>
                    <a:pt x="543" y="757"/>
                    <a:pt x="797" y="757"/>
                  </a:cubicBezTo>
                  <a:cubicBezTo>
                    <a:pt x="875" y="757"/>
                    <a:pt x="949" y="747"/>
                    <a:pt x="1022" y="725"/>
                  </a:cubicBezTo>
                  <a:cubicBezTo>
                    <a:pt x="1100" y="708"/>
                    <a:pt x="1171" y="672"/>
                    <a:pt x="1235" y="623"/>
                  </a:cubicBezTo>
                  <a:cubicBezTo>
                    <a:pt x="1254" y="606"/>
                    <a:pt x="1274" y="586"/>
                    <a:pt x="1291" y="564"/>
                  </a:cubicBezTo>
                  <a:cubicBezTo>
                    <a:pt x="1298" y="572"/>
                    <a:pt x="1303" y="579"/>
                    <a:pt x="1310" y="586"/>
                  </a:cubicBezTo>
                  <a:cubicBezTo>
                    <a:pt x="1318" y="594"/>
                    <a:pt x="1325" y="598"/>
                    <a:pt x="1335" y="598"/>
                  </a:cubicBezTo>
                  <a:cubicBezTo>
                    <a:pt x="1342" y="598"/>
                    <a:pt x="1349" y="594"/>
                    <a:pt x="1354" y="589"/>
                  </a:cubicBezTo>
                  <a:cubicBezTo>
                    <a:pt x="1366" y="579"/>
                    <a:pt x="1369" y="559"/>
                    <a:pt x="1357" y="547"/>
                  </a:cubicBezTo>
                  <a:cubicBezTo>
                    <a:pt x="1342" y="530"/>
                    <a:pt x="1327" y="513"/>
                    <a:pt x="1310" y="498"/>
                  </a:cubicBezTo>
                  <a:cubicBezTo>
                    <a:pt x="1193" y="378"/>
                    <a:pt x="1059" y="278"/>
                    <a:pt x="912" y="200"/>
                  </a:cubicBezTo>
                  <a:cubicBezTo>
                    <a:pt x="885" y="183"/>
                    <a:pt x="853" y="168"/>
                    <a:pt x="824" y="156"/>
                  </a:cubicBezTo>
                  <a:cubicBezTo>
                    <a:pt x="768" y="129"/>
                    <a:pt x="712" y="107"/>
                    <a:pt x="653" y="88"/>
                  </a:cubicBezTo>
                  <a:cubicBezTo>
                    <a:pt x="624" y="78"/>
                    <a:pt x="594" y="68"/>
                    <a:pt x="567" y="61"/>
                  </a:cubicBezTo>
                  <a:cubicBezTo>
                    <a:pt x="424" y="21"/>
                    <a:pt x="277" y="1"/>
                    <a:pt x="129" y="1"/>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56;p31">
              <a:extLst>
                <a:ext uri="{FF2B5EF4-FFF2-40B4-BE49-F238E27FC236}">
                  <a16:creationId xmlns:a16="http://schemas.microsoft.com/office/drawing/2014/main" id="{C025151B-5B36-B2C9-5797-666A88D98167}"/>
                </a:ext>
              </a:extLst>
            </p:cNvPr>
            <p:cNvSpPr/>
            <p:nvPr/>
          </p:nvSpPr>
          <p:spPr>
            <a:xfrm>
              <a:off x="4165725" y="3149150"/>
              <a:ext cx="34400" cy="19000"/>
            </a:xfrm>
            <a:custGeom>
              <a:avLst/>
              <a:gdLst/>
              <a:ahLst/>
              <a:cxnLst/>
              <a:rect l="l" t="t" r="r" b="b"/>
              <a:pathLst>
                <a:path w="1376" h="760" extrusionOk="0">
                  <a:moveTo>
                    <a:pt x="1245" y="0"/>
                  </a:moveTo>
                  <a:cubicBezTo>
                    <a:pt x="1097" y="0"/>
                    <a:pt x="950" y="20"/>
                    <a:pt x="806" y="60"/>
                  </a:cubicBezTo>
                  <a:cubicBezTo>
                    <a:pt x="777" y="70"/>
                    <a:pt x="750" y="77"/>
                    <a:pt x="721" y="87"/>
                  </a:cubicBezTo>
                  <a:cubicBezTo>
                    <a:pt x="662" y="107"/>
                    <a:pt x="606" y="129"/>
                    <a:pt x="550" y="156"/>
                  </a:cubicBezTo>
                  <a:cubicBezTo>
                    <a:pt x="520" y="170"/>
                    <a:pt x="493" y="185"/>
                    <a:pt x="462" y="200"/>
                  </a:cubicBezTo>
                  <a:cubicBezTo>
                    <a:pt x="315" y="278"/>
                    <a:pt x="181" y="378"/>
                    <a:pt x="66" y="498"/>
                  </a:cubicBezTo>
                  <a:lnTo>
                    <a:pt x="66" y="500"/>
                  </a:lnTo>
                  <a:cubicBezTo>
                    <a:pt x="49" y="515"/>
                    <a:pt x="34" y="532"/>
                    <a:pt x="19" y="547"/>
                  </a:cubicBezTo>
                  <a:cubicBezTo>
                    <a:pt x="0" y="566"/>
                    <a:pt x="13" y="598"/>
                    <a:pt x="39" y="598"/>
                  </a:cubicBezTo>
                  <a:cubicBezTo>
                    <a:pt x="39" y="598"/>
                    <a:pt x="40" y="598"/>
                    <a:pt x="41" y="598"/>
                  </a:cubicBezTo>
                  <a:cubicBezTo>
                    <a:pt x="51" y="598"/>
                    <a:pt x="58" y="596"/>
                    <a:pt x="66" y="588"/>
                  </a:cubicBezTo>
                  <a:cubicBezTo>
                    <a:pt x="71" y="581"/>
                    <a:pt x="78" y="574"/>
                    <a:pt x="85" y="566"/>
                  </a:cubicBezTo>
                  <a:cubicBezTo>
                    <a:pt x="102" y="588"/>
                    <a:pt x="122" y="605"/>
                    <a:pt x="141" y="625"/>
                  </a:cubicBezTo>
                  <a:cubicBezTo>
                    <a:pt x="205" y="674"/>
                    <a:pt x="276" y="708"/>
                    <a:pt x="354" y="727"/>
                  </a:cubicBezTo>
                  <a:cubicBezTo>
                    <a:pt x="427" y="747"/>
                    <a:pt x="501" y="759"/>
                    <a:pt x="576" y="759"/>
                  </a:cubicBezTo>
                  <a:cubicBezTo>
                    <a:pt x="831" y="759"/>
                    <a:pt x="1077" y="647"/>
                    <a:pt x="1212" y="459"/>
                  </a:cubicBezTo>
                  <a:cubicBezTo>
                    <a:pt x="1285" y="356"/>
                    <a:pt x="1327" y="231"/>
                    <a:pt x="1346" y="65"/>
                  </a:cubicBezTo>
                  <a:cubicBezTo>
                    <a:pt x="1361" y="65"/>
                    <a:pt x="1373" y="53"/>
                    <a:pt x="1373" y="38"/>
                  </a:cubicBezTo>
                  <a:cubicBezTo>
                    <a:pt x="1376" y="19"/>
                    <a:pt x="1361" y="4"/>
                    <a:pt x="1341" y="2"/>
                  </a:cubicBezTo>
                  <a:lnTo>
                    <a:pt x="1314" y="2"/>
                  </a:lnTo>
                  <a:cubicBezTo>
                    <a:pt x="1291" y="1"/>
                    <a:pt x="1268" y="0"/>
                    <a:pt x="1245"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57;p31">
              <a:extLst>
                <a:ext uri="{FF2B5EF4-FFF2-40B4-BE49-F238E27FC236}">
                  <a16:creationId xmlns:a16="http://schemas.microsoft.com/office/drawing/2014/main" id="{AD6E7648-CA6C-ACF5-3178-31FAF8D23D4A}"/>
                </a:ext>
              </a:extLst>
            </p:cNvPr>
            <p:cNvSpPr/>
            <p:nvPr/>
          </p:nvSpPr>
          <p:spPr>
            <a:xfrm>
              <a:off x="4088350" y="3072875"/>
              <a:ext cx="3825" cy="2275"/>
            </a:xfrm>
            <a:custGeom>
              <a:avLst/>
              <a:gdLst/>
              <a:ahLst/>
              <a:cxnLst/>
              <a:rect l="l" t="t" r="r" b="b"/>
              <a:pathLst>
                <a:path w="153" h="91" extrusionOk="0">
                  <a:moveTo>
                    <a:pt x="35" y="0"/>
                  </a:moveTo>
                  <a:cubicBezTo>
                    <a:pt x="25" y="0"/>
                    <a:pt x="16" y="3"/>
                    <a:pt x="11" y="13"/>
                  </a:cubicBezTo>
                  <a:cubicBezTo>
                    <a:pt x="1" y="25"/>
                    <a:pt x="3" y="44"/>
                    <a:pt x="16" y="54"/>
                  </a:cubicBezTo>
                  <a:cubicBezTo>
                    <a:pt x="18" y="59"/>
                    <a:pt x="23" y="59"/>
                    <a:pt x="25" y="62"/>
                  </a:cubicBezTo>
                  <a:cubicBezTo>
                    <a:pt x="28" y="60"/>
                    <a:pt x="30" y="60"/>
                    <a:pt x="31" y="60"/>
                  </a:cubicBezTo>
                  <a:cubicBezTo>
                    <a:pt x="33" y="60"/>
                    <a:pt x="34" y="60"/>
                    <a:pt x="35" y="62"/>
                  </a:cubicBezTo>
                  <a:cubicBezTo>
                    <a:pt x="77" y="62"/>
                    <a:pt x="118" y="71"/>
                    <a:pt x="152" y="91"/>
                  </a:cubicBezTo>
                  <a:cubicBezTo>
                    <a:pt x="121" y="62"/>
                    <a:pt x="89" y="32"/>
                    <a:pt x="55" y="5"/>
                  </a:cubicBezTo>
                  <a:cubicBezTo>
                    <a:pt x="47" y="0"/>
                    <a:pt x="42" y="0"/>
                    <a:pt x="35"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58;p31">
              <a:extLst>
                <a:ext uri="{FF2B5EF4-FFF2-40B4-BE49-F238E27FC236}">
                  <a16:creationId xmlns:a16="http://schemas.microsoft.com/office/drawing/2014/main" id="{D6301CBF-9EF0-0932-D2C1-8287F98EBC5F}"/>
                </a:ext>
              </a:extLst>
            </p:cNvPr>
            <p:cNvSpPr/>
            <p:nvPr/>
          </p:nvSpPr>
          <p:spPr>
            <a:xfrm>
              <a:off x="4101375" y="3203650"/>
              <a:ext cx="1725" cy="2125"/>
            </a:xfrm>
            <a:custGeom>
              <a:avLst/>
              <a:gdLst/>
              <a:ahLst/>
              <a:cxnLst/>
              <a:rect l="l" t="t" r="r" b="b"/>
              <a:pathLst>
                <a:path w="69" h="85" extrusionOk="0">
                  <a:moveTo>
                    <a:pt x="37" y="0"/>
                  </a:moveTo>
                  <a:cubicBezTo>
                    <a:pt x="23" y="0"/>
                    <a:pt x="12" y="7"/>
                    <a:pt x="8" y="21"/>
                  </a:cubicBezTo>
                  <a:cubicBezTo>
                    <a:pt x="5" y="28"/>
                    <a:pt x="3" y="33"/>
                    <a:pt x="0" y="41"/>
                  </a:cubicBezTo>
                  <a:cubicBezTo>
                    <a:pt x="10" y="50"/>
                    <a:pt x="20" y="60"/>
                    <a:pt x="32" y="70"/>
                  </a:cubicBezTo>
                  <a:cubicBezTo>
                    <a:pt x="37" y="77"/>
                    <a:pt x="42" y="80"/>
                    <a:pt x="49" y="85"/>
                  </a:cubicBezTo>
                  <a:cubicBezTo>
                    <a:pt x="54" y="72"/>
                    <a:pt x="59" y="55"/>
                    <a:pt x="64" y="41"/>
                  </a:cubicBezTo>
                  <a:cubicBezTo>
                    <a:pt x="69" y="26"/>
                    <a:pt x="62" y="9"/>
                    <a:pt x="47" y="2"/>
                  </a:cubicBezTo>
                  <a:cubicBezTo>
                    <a:pt x="43" y="1"/>
                    <a:pt x="40" y="0"/>
                    <a:pt x="37"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59;p31">
              <a:extLst>
                <a:ext uri="{FF2B5EF4-FFF2-40B4-BE49-F238E27FC236}">
                  <a16:creationId xmlns:a16="http://schemas.microsoft.com/office/drawing/2014/main" id="{608A2801-F377-FF8A-2B0D-3B8DE97FFA91}"/>
                </a:ext>
              </a:extLst>
            </p:cNvPr>
            <p:cNvSpPr/>
            <p:nvPr/>
          </p:nvSpPr>
          <p:spPr>
            <a:xfrm>
              <a:off x="4151525" y="3220600"/>
              <a:ext cx="1550" cy="1550"/>
            </a:xfrm>
            <a:custGeom>
              <a:avLst/>
              <a:gdLst/>
              <a:ahLst/>
              <a:cxnLst/>
              <a:rect l="l" t="t" r="r" b="b"/>
              <a:pathLst>
                <a:path w="62" h="62" extrusionOk="0">
                  <a:moveTo>
                    <a:pt x="30" y="0"/>
                  </a:moveTo>
                  <a:cubicBezTo>
                    <a:pt x="13" y="0"/>
                    <a:pt x="1" y="13"/>
                    <a:pt x="1" y="30"/>
                  </a:cubicBezTo>
                  <a:cubicBezTo>
                    <a:pt x="1" y="47"/>
                    <a:pt x="15" y="62"/>
                    <a:pt x="30" y="62"/>
                  </a:cubicBezTo>
                  <a:cubicBezTo>
                    <a:pt x="47" y="62"/>
                    <a:pt x="62" y="47"/>
                    <a:pt x="62" y="30"/>
                  </a:cubicBezTo>
                  <a:cubicBezTo>
                    <a:pt x="62" y="15"/>
                    <a:pt x="50" y="3"/>
                    <a:pt x="35"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60;p31">
              <a:extLst>
                <a:ext uri="{FF2B5EF4-FFF2-40B4-BE49-F238E27FC236}">
                  <a16:creationId xmlns:a16="http://schemas.microsoft.com/office/drawing/2014/main" id="{50FB3D3C-631D-CC27-3044-D38C96786FE3}"/>
                </a:ext>
              </a:extLst>
            </p:cNvPr>
            <p:cNvSpPr/>
            <p:nvPr/>
          </p:nvSpPr>
          <p:spPr>
            <a:xfrm>
              <a:off x="4088350" y="3072875"/>
              <a:ext cx="29000" cy="60250"/>
            </a:xfrm>
            <a:custGeom>
              <a:avLst/>
              <a:gdLst/>
              <a:ahLst/>
              <a:cxnLst/>
              <a:rect l="l" t="t" r="r" b="b"/>
              <a:pathLst>
                <a:path w="1160" h="2410" extrusionOk="0">
                  <a:moveTo>
                    <a:pt x="35" y="0"/>
                  </a:moveTo>
                  <a:cubicBezTo>
                    <a:pt x="25" y="0"/>
                    <a:pt x="18" y="3"/>
                    <a:pt x="11" y="13"/>
                  </a:cubicBezTo>
                  <a:cubicBezTo>
                    <a:pt x="1" y="25"/>
                    <a:pt x="3" y="44"/>
                    <a:pt x="18" y="54"/>
                  </a:cubicBezTo>
                  <a:cubicBezTo>
                    <a:pt x="20" y="57"/>
                    <a:pt x="23" y="59"/>
                    <a:pt x="25" y="62"/>
                  </a:cubicBezTo>
                  <a:cubicBezTo>
                    <a:pt x="118" y="137"/>
                    <a:pt x="201" y="223"/>
                    <a:pt x="275" y="316"/>
                  </a:cubicBezTo>
                  <a:cubicBezTo>
                    <a:pt x="433" y="506"/>
                    <a:pt x="580" y="707"/>
                    <a:pt x="717" y="914"/>
                  </a:cubicBezTo>
                  <a:lnTo>
                    <a:pt x="744" y="956"/>
                  </a:lnTo>
                  <a:cubicBezTo>
                    <a:pt x="851" y="1117"/>
                    <a:pt x="952" y="1286"/>
                    <a:pt x="1040" y="1459"/>
                  </a:cubicBezTo>
                  <a:cubicBezTo>
                    <a:pt x="1091" y="1572"/>
                    <a:pt x="1096" y="1662"/>
                    <a:pt x="1052" y="1733"/>
                  </a:cubicBezTo>
                  <a:cubicBezTo>
                    <a:pt x="1010" y="1792"/>
                    <a:pt x="964" y="1848"/>
                    <a:pt x="912" y="1899"/>
                  </a:cubicBezTo>
                  <a:cubicBezTo>
                    <a:pt x="888" y="1926"/>
                    <a:pt x="864" y="1951"/>
                    <a:pt x="842" y="1977"/>
                  </a:cubicBezTo>
                  <a:cubicBezTo>
                    <a:pt x="727" y="2109"/>
                    <a:pt x="607" y="2236"/>
                    <a:pt x="480" y="2356"/>
                  </a:cubicBezTo>
                  <a:cubicBezTo>
                    <a:pt x="458" y="2373"/>
                    <a:pt x="470" y="2410"/>
                    <a:pt x="499" y="2410"/>
                  </a:cubicBezTo>
                  <a:cubicBezTo>
                    <a:pt x="507" y="2410"/>
                    <a:pt x="517" y="2405"/>
                    <a:pt x="521" y="2400"/>
                  </a:cubicBezTo>
                  <a:cubicBezTo>
                    <a:pt x="651" y="2280"/>
                    <a:pt x="773" y="2151"/>
                    <a:pt x="888" y="2019"/>
                  </a:cubicBezTo>
                  <a:cubicBezTo>
                    <a:pt x="910" y="1992"/>
                    <a:pt x="934" y="1968"/>
                    <a:pt x="959" y="1941"/>
                  </a:cubicBezTo>
                  <a:cubicBezTo>
                    <a:pt x="1013" y="1887"/>
                    <a:pt x="1059" y="1828"/>
                    <a:pt x="1103" y="1765"/>
                  </a:cubicBezTo>
                  <a:cubicBezTo>
                    <a:pt x="1159" y="1679"/>
                    <a:pt x="1157" y="1564"/>
                    <a:pt x="1096" y="1432"/>
                  </a:cubicBezTo>
                  <a:cubicBezTo>
                    <a:pt x="1005" y="1257"/>
                    <a:pt x="905" y="1085"/>
                    <a:pt x="795" y="924"/>
                  </a:cubicBezTo>
                  <a:lnTo>
                    <a:pt x="768" y="880"/>
                  </a:lnTo>
                  <a:cubicBezTo>
                    <a:pt x="631" y="670"/>
                    <a:pt x="482" y="470"/>
                    <a:pt x="321" y="277"/>
                  </a:cubicBezTo>
                  <a:cubicBezTo>
                    <a:pt x="270" y="211"/>
                    <a:pt x="214" y="150"/>
                    <a:pt x="152" y="91"/>
                  </a:cubicBezTo>
                  <a:cubicBezTo>
                    <a:pt x="123" y="62"/>
                    <a:pt x="89" y="32"/>
                    <a:pt x="55" y="5"/>
                  </a:cubicBezTo>
                  <a:cubicBezTo>
                    <a:pt x="50" y="0"/>
                    <a:pt x="42" y="0"/>
                    <a:pt x="35"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61;p31">
              <a:extLst>
                <a:ext uri="{FF2B5EF4-FFF2-40B4-BE49-F238E27FC236}">
                  <a16:creationId xmlns:a16="http://schemas.microsoft.com/office/drawing/2014/main" id="{164C8CFD-7CD5-7FA9-2AD4-D35215006754}"/>
                </a:ext>
              </a:extLst>
            </p:cNvPr>
            <p:cNvSpPr/>
            <p:nvPr/>
          </p:nvSpPr>
          <p:spPr>
            <a:xfrm>
              <a:off x="4151525" y="3220600"/>
              <a:ext cx="1550" cy="1550"/>
            </a:xfrm>
            <a:custGeom>
              <a:avLst/>
              <a:gdLst/>
              <a:ahLst/>
              <a:cxnLst/>
              <a:rect l="l" t="t" r="r" b="b"/>
              <a:pathLst>
                <a:path w="62" h="62" extrusionOk="0">
                  <a:moveTo>
                    <a:pt x="30" y="0"/>
                  </a:moveTo>
                  <a:cubicBezTo>
                    <a:pt x="13" y="0"/>
                    <a:pt x="1" y="13"/>
                    <a:pt x="1" y="30"/>
                  </a:cubicBezTo>
                  <a:cubicBezTo>
                    <a:pt x="1" y="47"/>
                    <a:pt x="15" y="62"/>
                    <a:pt x="30" y="62"/>
                  </a:cubicBezTo>
                  <a:cubicBezTo>
                    <a:pt x="47" y="62"/>
                    <a:pt x="62" y="47"/>
                    <a:pt x="62" y="30"/>
                  </a:cubicBezTo>
                  <a:cubicBezTo>
                    <a:pt x="62" y="15"/>
                    <a:pt x="50" y="3"/>
                    <a:pt x="35"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62;p31">
              <a:extLst>
                <a:ext uri="{FF2B5EF4-FFF2-40B4-BE49-F238E27FC236}">
                  <a16:creationId xmlns:a16="http://schemas.microsoft.com/office/drawing/2014/main" id="{D6E500DC-DB7C-2E40-2A3E-1E8AD812AF15}"/>
                </a:ext>
              </a:extLst>
            </p:cNvPr>
            <p:cNvSpPr/>
            <p:nvPr/>
          </p:nvSpPr>
          <p:spPr>
            <a:xfrm>
              <a:off x="4088350" y="3072875"/>
              <a:ext cx="29000" cy="60250"/>
            </a:xfrm>
            <a:custGeom>
              <a:avLst/>
              <a:gdLst/>
              <a:ahLst/>
              <a:cxnLst/>
              <a:rect l="l" t="t" r="r" b="b"/>
              <a:pathLst>
                <a:path w="1160" h="2410" extrusionOk="0">
                  <a:moveTo>
                    <a:pt x="35" y="0"/>
                  </a:moveTo>
                  <a:cubicBezTo>
                    <a:pt x="25" y="0"/>
                    <a:pt x="18" y="3"/>
                    <a:pt x="11" y="13"/>
                  </a:cubicBezTo>
                  <a:cubicBezTo>
                    <a:pt x="1" y="25"/>
                    <a:pt x="3" y="44"/>
                    <a:pt x="18" y="54"/>
                  </a:cubicBezTo>
                  <a:cubicBezTo>
                    <a:pt x="20" y="57"/>
                    <a:pt x="23" y="59"/>
                    <a:pt x="25" y="62"/>
                  </a:cubicBezTo>
                  <a:cubicBezTo>
                    <a:pt x="118" y="137"/>
                    <a:pt x="201" y="223"/>
                    <a:pt x="275" y="316"/>
                  </a:cubicBezTo>
                  <a:cubicBezTo>
                    <a:pt x="433" y="506"/>
                    <a:pt x="580" y="707"/>
                    <a:pt x="717" y="914"/>
                  </a:cubicBezTo>
                  <a:lnTo>
                    <a:pt x="744" y="956"/>
                  </a:lnTo>
                  <a:cubicBezTo>
                    <a:pt x="851" y="1117"/>
                    <a:pt x="952" y="1286"/>
                    <a:pt x="1040" y="1459"/>
                  </a:cubicBezTo>
                  <a:cubicBezTo>
                    <a:pt x="1091" y="1572"/>
                    <a:pt x="1096" y="1662"/>
                    <a:pt x="1052" y="1733"/>
                  </a:cubicBezTo>
                  <a:cubicBezTo>
                    <a:pt x="1010" y="1792"/>
                    <a:pt x="964" y="1848"/>
                    <a:pt x="912" y="1899"/>
                  </a:cubicBezTo>
                  <a:cubicBezTo>
                    <a:pt x="888" y="1926"/>
                    <a:pt x="864" y="1951"/>
                    <a:pt x="842" y="1977"/>
                  </a:cubicBezTo>
                  <a:cubicBezTo>
                    <a:pt x="727" y="2109"/>
                    <a:pt x="607" y="2236"/>
                    <a:pt x="480" y="2356"/>
                  </a:cubicBezTo>
                  <a:cubicBezTo>
                    <a:pt x="458" y="2373"/>
                    <a:pt x="470" y="2410"/>
                    <a:pt x="499" y="2410"/>
                  </a:cubicBezTo>
                  <a:cubicBezTo>
                    <a:pt x="507" y="2410"/>
                    <a:pt x="517" y="2405"/>
                    <a:pt x="521" y="2400"/>
                  </a:cubicBezTo>
                  <a:cubicBezTo>
                    <a:pt x="651" y="2280"/>
                    <a:pt x="773" y="2151"/>
                    <a:pt x="888" y="2019"/>
                  </a:cubicBezTo>
                  <a:cubicBezTo>
                    <a:pt x="910" y="1992"/>
                    <a:pt x="934" y="1968"/>
                    <a:pt x="959" y="1941"/>
                  </a:cubicBezTo>
                  <a:cubicBezTo>
                    <a:pt x="1013" y="1887"/>
                    <a:pt x="1059" y="1828"/>
                    <a:pt x="1103" y="1765"/>
                  </a:cubicBezTo>
                  <a:cubicBezTo>
                    <a:pt x="1159" y="1679"/>
                    <a:pt x="1157" y="1564"/>
                    <a:pt x="1096" y="1432"/>
                  </a:cubicBezTo>
                  <a:cubicBezTo>
                    <a:pt x="1005" y="1257"/>
                    <a:pt x="905" y="1085"/>
                    <a:pt x="795" y="924"/>
                  </a:cubicBezTo>
                  <a:lnTo>
                    <a:pt x="768" y="880"/>
                  </a:lnTo>
                  <a:cubicBezTo>
                    <a:pt x="631" y="670"/>
                    <a:pt x="482" y="470"/>
                    <a:pt x="321" y="277"/>
                  </a:cubicBezTo>
                  <a:cubicBezTo>
                    <a:pt x="270" y="211"/>
                    <a:pt x="214" y="150"/>
                    <a:pt x="152" y="91"/>
                  </a:cubicBezTo>
                  <a:cubicBezTo>
                    <a:pt x="123" y="62"/>
                    <a:pt x="89" y="32"/>
                    <a:pt x="55" y="5"/>
                  </a:cubicBezTo>
                  <a:cubicBezTo>
                    <a:pt x="50" y="0"/>
                    <a:pt x="42"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3;p31">
              <a:extLst>
                <a:ext uri="{FF2B5EF4-FFF2-40B4-BE49-F238E27FC236}">
                  <a16:creationId xmlns:a16="http://schemas.microsoft.com/office/drawing/2014/main" id="{21D8A861-04D2-5D93-8442-7207C6BFD99F}"/>
                </a:ext>
              </a:extLst>
            </p:cNvPr>
            <p:cNvSpPr/>
            <p:nvPr/>
          </p:nvSpPr>
          <p:spPr>
            <a:xfrm>
              <a:off x="4101250" y="3174425"/>
              <a:ext cx="113300" cy="58100"/>
            </a:xfrm>
            <a:custGeom>
              <a:avLst/>
              <a:gdLst/>
              <a:ahLst/>
              <a:cxnLst/>
              <a:rect l="l" t="t" r="r" b="b"/>
              <a:pathLst>
                <a:path w="4532" h="2324" extrusionOk="0">
                  <a:moveTo>
                    <a:pt x="4497" y="1"/>
                  </a:moveTo>
                  <a:cubicBezTo>
                    <a:pt x="4494" y="1"/>
                    <a:pt x="4490" y="1"/>
                    <a:pt x="4487" y="2"/>
                  </a:cubicBezTo>
                  <a:cubicBezTo>
                    <a:pt x="4478" y="7"/>
                    <a:pt x="4470" y="15"/>
                    <a:pt x="4468" y="22"/>
                  </a:cubicBezTo>
                  <a:cubicBezTo>
                    <a:pt x="4421" y="298"/>
                    <a:pt x="4341" y="564"/>
                    <a:pt x="4226" y="816"/>
                  </a:cubicBezTo>
                  <a:cubicBezTo>
                    <a:pt x="4189" y="897"/>
                    <a:pt x="4148" y="973"/>
                    <a:pt x="4101" y="1043"/>
                  </a:cubicBezTo>
                  <a:cubicBezTo>
                    <a:pt x="4062" y="1100"/>
                    <a:pt x="4018" y="1151"/>
                    <a:pt x="3969" y="1200"/>
                  </a:cubicBezTo>
                  <a:cubicBezTo>
                    <a:pt x="3942" y="1222"/>
                    <a:pt x="3913" y="1246"/>
                    <a:pt x="3884" y="1266"/>
                  </a:cubicBezTo>
                  <a:cubicBezTo>
                    <a:pt x="3854" y="1285"/>
                    <a:pt x="3823" y="1305"/>
                    <a:pt x="3793" y="1322"/>
                  </a:cubicBezTo>
                  <a:cubicBezTo>
                    <a:pt x="3669" y="1383"/>
                    <a:pt x="3539" y="1430"/>
                    <a:pt x="3405" y="1461"/>
                  </a:cubicBezTo>
                  <a:cubicBezTo>
                    <a:pt x="3353" y="1474"/>
                    <a:pt x="3302" y="1486"/>
                    <a:pt x="3253" y="1498"/>
                  </a:cubicBezTo>
                  <a:cubicBezTo>
                    <a:pt x="3155" y="1520"/>
                    <a:pt x="3058" y="1544"/>
                    <a:pt x="2962" y="1571"/>
                  </a:cubicBezTo>
                  <a:cubicBezTo>
                    <a:pt x="2867" y="1601"/>
                    <a:pt x="2782" y="1632"/>
                    <a:pt x="2696" y="1667"/>
                  </a:cubicBezTo>
                  <a:cubicBezTo>
                    <a:pt x="2623" y="1696"/>
                    <a:pt x="2547" y="1723"/>
                    <a:pt x="2469" y="1750"/>
                  </a:cubicBezTo>
                  <a:cubicBezTo>
                    <a:pt x="2444" y="1757"/>
                    <a:pt x="2420" y="1764"/>
                    <a:pt x="2393" y="1772"/>
                  </a:cubicBezTo>
                  <a:cubicBezTo>
                    <a:pt x="2305" y="1799"/>
                    <a:pt x="2212" y="1818"/>
                    <a:pt x="2122" y="1835"/>
                  </a:cubicBezTo>
                  <a:cubicBezTo>
                    <a:pt x="2095" y="1840"/>
                    <a:pt x="2068" y="1843"/>
                    <a:pt x="2044" y="1847"/>
                  </a:cubicBezTo>
                  <a:lnTo>
                    <a:pt x="2041" y="1847"/>
                  </a:lnTo>
                  <a:cubicBezTo>
                    <a:pt x="1882" y="1828"/>
                    <a:pt x="1728" y="1794"/>
                    <a:pt x="1577" y="1745"/>
                  </a:cubicBezTo>
                  <a:cubicBezTo>
                    <a:pt x="1501" y="1720"/>
                    <a:pt x="1423" y="1691"/>
                    <a:pt x="1350" y="1664"/>
                  </a:cubicBezTo>
                  <a:cubicBezTo>
                    <a:pt x="1264" y="1630"/>
                    <a:pt x="1174" y="1596"/>
                    <a:pt x="1083" y="1569"/>
                  </a:cubicBezTo>
                  <a:cubicBezTo>
                    <a:pt x="993" y="1540"/>
                    <a:pt x="890" y="1518"/>
                    <a:pt x="792" y="1493"/>
                  </a:cubicBezTo>
                  <a:cubicBezTo>
                    <a:pt x="592" y="1447"/>
                    <a:pt x="384" y="1398"/>
                    <a:pt x="213" y="1295"/>
                  </a:cubicBezTo>
                  <a:cubicBezTo>
                    <a:pt x="199" y="1288"/>
                    <a:pt x="186" y="1280"/>
                    <a:pt x="174" y="1271"/>
                  </a:cubicBezTo>
                  <a:cubicBezTo>
                    <a:pt x="162" y="1263"/>
                    <a:pt x="152" y="1254"/>
                    <a:pt x="142" y="1244"/>
                  </a:cubicBezTo>
                  <a:lnTo>
                    <a:pt x="69" y="1183"/>
                  </a:lnTo>
                  <a:cubicBezTo>
                    <a:pt x="64" y="1178"/>
                    <a:pt x="57" y="1173"/>
                    <a:pt x="49" y="1171"/>
                  </a:cubicBezTo>
                  <a:cubicBezTo>
                    <a:pt x="45" y="1169"/>
                    <a:pt x="41" y="1168"/>
                    <a:pt x="37" y="1168"/>
                  </a:cubicBezTo>
                  <a:cubicBezTo>
                    <a:pt x="29" y="1168"/>
                    <a:pt x="22" y="1171"/>
                    <a:pt x="15" y="1178"/>
                  </a:cubicBezTo>
                  <a:cubicBezTo>
                    <a:pt x="3" y="1188"/>
                    <a:pt x="1" y="1207"/>
                    <a:pt x="13" y="1219"/>
                  </a:cubicBezTo>
                  <a:cubicBezTo>
                    <a:pt x="62" y="1268"/>
                    <a:pt x="113" y="1315"/>
                    <a:pt x="159" y="1366"/>
                  </a:cubicBezTo>
                  <a:cubicBezTo>
                    <a:pt x="181" y="1393"/>
                    <a:pt x="203" y="1417"/>
                    <a:pt x="225" y="1447"/>
                  </a:cubicBezTo>
                  <a:cubicBezTo>
                    <a:pt x="245" y="1474"/>
                    <a:pt x="262" y="1505"/>
                    <a:pt x="279" y="1535"/>
                  </a:cubicBezTo>
                  <a:cubicBezTo>
                    <a:pt x="379" y="1686"/>
                    <a:pt x="504" y="1821"/>
                    <a:pt x="651" y="1928"/>
                  </a:cubicBezTo>
                  <a:cubicBezTo>
                    <a:pt x="741" y="1999"/>
                    <a:pt x="839" y="2058"/>
                    <a:pt x="944" y="2109"/>
                  </a:cubicBezTo>
                  <a:cubicBezTo>
                    <a:pt x="1051" y="2160"/>
                    <a:pt x="1166" y="2204"/>
                    <a:pt x="1281" y="2236"/>
                  </a:cubicBezTo>
                  <a:cubicBezTo>
                    <a:pt x="1494" y="2295"/>
                    <a:pt x="1714" y="2324"/>
                    <a:pt x="1936" y="2324"/>
                  </a:cubicBezTo>
                  <a:cubicBezTo>
                    <a:pt x="2391" y="2324"/>
                    <a:pt x="2855" y="2207"/>
                    <a:pt x="3224" y="1984"/>
                  </a:cubicBezTo>
                  <a:cubicBezTo>
                    <a:pt x="3243" y="1972"/>
                    <a:pt x="3265" y="1960"/>
                    <a:pt x="3285" y="1945"/>
                  </a:cubicBezTo>
                  <a:cubicBezTo>
                    <a:pt x="3356" y="1901"/>
                    <a:pt x="3424" y="1852"/>
                    <a:pt x="3490" y="1799"/>
                  </a:cubicBezTo>
                  <a:cubicBezTo>
                    <a:pt x="3544" y="1755"/>
                    <a:pt x="3598" y="1708"/>
                    <a:pt x="3647" y="1662"/>
                  </a:cubicBezTo>
                  <a:cubicBezTo>
                    <a:pt x="3752" y="1554"/>
                    <a:pt x="3845" y="1439"/>
                    <a:pt x="3925" y="1312"/>
                  </a:cubicBezTo>
                  <a:cubicBezTo>
                    <a:pt x="3955" y="1290"/>
                    <a:pt x="3984" y="1268"/>
                    <a:pt x="4011" y="1244"/>
                  </a:cubicBezTo>
                  <a:cubicBezTo>
                    <a:pt x="4062" y="1195"/>
                    <a:pt x="4111" y="1139"/>
                    <a:pt x="4153" y="1078"/>
                  </a:cubicBezTo>
                  <a:cubicBezTo>
                    <a:pt x="4201" y="1002"/>
                    <a:pt x="4243" y="924"/>
                    <a:pt x="4282" y="843"/>
                  </a:cubicBezTo>
                  <a:cubicBezTo>
                    <a:pt x="4385" y="616"/>
                    <a:pt x="4460" y="379"/>
                    <a:pt x="4509" y="134"/>
                  </a:cubicBezTo>
                  <a:cubicBezTo>
                    <a:pt x="4517" y="100"/>
                    <a:pt x="4524" y="66"/>
                    <a:pt x="4531" y="29"/>
                  </a:cubicBezTo>
                  <a:cubicBezTo>
                    <a:pt x="4529" y="27"/>
                    <a:pt x="4526" y="24"/>
                    <a:pt x="4526" y="20"/>
                  </a:cubicBezTo>
                  <a:cubicBezTo>
                    <a:pt x="4523" y="8"/>
                    <a:pt x="4509" y="1"/>
                    <a:pt x="4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4;p31">
              <a:extLst>
                <a:ext uri="{FF2B5EF4-FFF2-40B4-BE49-F238E27FC236}">
                  <a16:creationId xmlns:a16="http://schemas.microsoft.com/office/drawing/2014/main" id="{FC5B7A64-A9E9-ED4B-8123-445801C8CC96}"/>
                </a:ext>
              </a:extLst>
            </p:cNvPr>
            <p:cNvSpPr/>
            <p:nvPr/>
          </p:nvSpPr>
          <p:spPr>
            <a:xfrm>
              <a:off x="4186300" y="3073000"/>
              <a:ext cx="28975" cy="60250"/>
            </a:xfrm>
            <a:custGeom>
              <a:avLst/>
              <a:gdLst/>
              <a:ahLst/>
              <a:cxnLst/>
              <a:rect l="l" t="t" r="r" b="b"/>
              <a:pathLst>
                <a:path w="1159" h="2410" extrusionOk="0">
                  <a:moveTo>
                    <a:pt x="1124" y="0"/>
                  </a:moveTo>
                  <a:cubicBezTo>
                    <a:pt x="1117" y="0"/>
                    <a:pt x="1112" y="3"/>
                    <a:pt x="1107" y="5"/>
                  </a:cubicBezTo>
                  <a:cubicBezTo>
                    <a:pt x="1071" y="32"/>
                    <a:pt x="1039" y="61"/>
                    <a:pt x="1007" y="91"/>
                  </a:cubicBezTo>
                  <a:cubicBezTo>
                    <a:pt x="948" y="149"/>
                    <a:pt x="890" y="210"/>
                    <a:pt x="838" y="276"/>
                  </a:cubicBezTo>
                  <a:cubicBezTo>
                    <a:pt x="677" y="470"/>
                    <a:pt x="528" y="672"/>
                    <a:pt x="394" y="883"/>
                  </a:cubicBezTo>
                  <a:lnTo>
                    <a:pt x="364" y="924"/>
                  </a:lnTo>
                  <a:cubicBezTo>
                    <a:pt x="254" y="1085"/>
                    <a:pt x="154" y="1256"/>
                    <a:pt x="66" y="1432"/>
                  </a:cubicBezTo>
                  <a:cubicBezTo>
                    <a:pt x="3" y="1564"/>
                    <a:pt x="0" y="1677"/>
                    <a:pt x="56" y="1765"/>
                  </a:cubicBezTo>
                  <a:cubicBezTo>
                    <a:pt x="100" y="1828"/>
                    <a:pt x="149" y="1889"/>
                    <a:pt x="203" y="1943"/>
                  </a:cubicBezTo>
                  <a:cubicBezTo>
                    <a:pt x="225" y="1968"/>
                    <a:pt x="250" y="1992"/>
                    <a:pt x="272" y="2019"/>
                  </a:cubicBezTo>
                  <a:cubicBezTo>
                    <a:pt x="389" y="2153"/>
                    <a:pt x="511" y="2280"/>
                    <a:pt x="638" y="2403"/>
                  </a:cubicBezTo>
                  <a:cubicBezTo>
                    <a:pt x="645" y="2407"/>
                    <a:pt x="653" y="2410"/>
                    <a:pt x="660" y="2410"/>
                  </a:cubicBezTo>
                  <a:cubicBezTo>
                    <a:pt x="670" y="2410"/>
                    <a:pt x="677" y="2405"/>
                    <a:pt x="682" y="2400"/>
                  </a:cubicBezTo>
                  <a:cubicBezTo>
                    <a:pt x="694" y="2388"/>
                    <a:pt x="694" y="2368"/>
                    <a:pt x="682" y="2356"/>
                  </a:cubicBezTo>
                  <a:cubicBezTo>
                    <a:pt x="555" y="2236"/>
                    <a:pt x="435" y="2112"/>
                    <a:pt x="320" y="1980"/>
                  </a:cubicBezTo>
                  <a:cubicBezTo>
                    <a:pt x="298" y="1953"/>
                    <a:pt x="274" y="1926"/>
                    <a:pt x="250" y="1899"/>
                  </a:cubicBezTo>
                  <a:cubicBezTo>
                    <a:pt x="198" y="1848"/>
                    <a:pt x="152" y="1792"/>
                    <a:pt x="110" y="1733"/>
                  </a:cubicBezTo>
                  <a:cubicBezTo>
                    <a:pt x="66" y="1662"/>
                    <a:pt x="69" y="1572"/>
                    <a:pt x="122" y="1459"/>
                  </a:cubicBezTo>
                  <a:cubicBezTo>
                    <a:pt x="210" y="1286"/>
                    <a:pt x="308" y="1117"/>
                    <a:pt x="418" y="956"/>
                  </a:cubicBezTo>
                  <a:lnTo>
                    <a:pt x="445" y="914"/>
                  </a:lnTo>
                  <a:cubicBezTo>
                    <a:pt x="579" y="704"/>
                    <a:pt x="729" y="506"/>
                    <a:pt x="887" y="316"/>
                  </a:cubicBezTo>
                  <a:cubicBezTo>
                    <a:pt x="961" y="223"/>
                    <a:pt x="1044" y="137"/>
                    <a:pt x="1134" y="61"/>
                  </a:cubicBezTo>
                  <a:cubicBezTo>
                    <a:pt x="1139" y="59"/>
                    <a:pt x="1142" y="57"/>
                    <a:pt x="1144" y="54"/>
                  </a:cubicBezTo>
                  <a:cubicBezTo>
                    <a:pt x="1156" y="44"/>
                    <a:pt x="1159" y="25"/>
                    <a:pt x="1149" y="13"/>
                  </a:cubicBezTo>
                  <a:cubicBezTo>
                    <a:pt x="1144" y="5"/>
                    <a:pt x="1134" y="0"/>
                    <a:pt x="1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5;p31">
              <a:extLst>
                <a:ext uri="{FF2B5EF4-FFF2-40B4-BE49-F238E27FC236}">
                  <a16:creationId xmlns:a16="http://schemas.microsoft.com/office/drawing/2014/main" id="{3F2E221B-08DE-6C41-75BF-69C72385E1F1}"/>
                </a:ext>
              </a:extLst>
            </p:cNvPr>
            <p:cNvSpPr/>
            <p:nvPr/>
          </p:nvSpPr>
          <p:spPr>
            <a:xfrm>
              <a:off x="4176650" y="3151125"/>
              <a:ext cx="10875" cy="12875"/>
            </a:xfrm>
            <a:custGeom>
              <a:avLst/>
              <a:gdLst/>
              <a:ahLst/>
              <a:cxnLst/>
              <a:rect l="l" t="t" r="r" b="b"/>
              <a:pathLst>
                <a:path w="435" h="515" extrusionOk="0">
                  <a:moveTo>
                    <a:pt x="376" y="1"/>
                  </a:moveTo>
                  <a:cubicBezTo>
                    <a:pt x="375" y="1"/>
                    <a:pt x="375" y="1"/>
                    <a:pt x="374" y="1"/>
                  </a:cubicBezTo>
                  <a:cubicBezTo>
                    <a:pt x="359" y="3"/>
                    <a:pt x="347" y="8"/>
                    <a:pt x="335" y="13"/>
                  </a:cubicBezTo>
                  <a:lnTo>
                    <a:pt x="61" y="126"/>
                  </a:lnTo>
                  <a:cubicBezTo>
                    <a:pt x="0" y="150"/>
                    <a:pt x="7" y="191"/>
                    <a:pt x="17" y="248"/>
                  </a:cubicBezTo>
                  <a:cubicBezTo>
                    <a:pt x="25" y="297"/>
                    <a:pt x="39" y="343"/>
                    <a:pt x="59" y="387"/>
                  </a:cubicBezTo>
                  <a:cubicBezTo>
                    <a:pt x="88" y="448"/>
                    <a:pt x="142" y="514"/>
                    <a:pt x="218" y="514"/>
                  </a:cubicBezTo>
                  <a:cubicBezTo>
                    <a:pt x="335" y="514"/>
                    <a:pt x="425" y="353"/>
                    <a:pt x="425" y="148"/>
                  </a:cubicBezTo>
                  <a:cubicBezTo>
                    <a:pt x="425" y="106"/>
                    <a:pt x="435" y="1"/>
                    <a:pt x="3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6;p31">
              <a:extLst>
                <a:ext uri="{FF2B5EF4-FFF2-40B4-BE49-F238E27FC236}">
                  <a16:creationId xmlns:a16="http://schemas.microsoft.com/office/drawing/2014/main" id="{B7BBF4C6-0C7D-DE9F-80D2-D9649EEB10C6}"/>
                </a:ext>
              </a:extLst>
            </p:cNvPr>
            <p:cNvSpPr/>
            <p:nvPr/>
          </p:nvSpPr>
          <p:spPr>
            <a:xfrm>
              <a:off x="4165775" y="3149200"/>
              <a:ext cx="34300" cy="14975"/>
            </a:xfrm>
            <a:custGeom>
              <a:avLst/>
              <a:gdLst/>
              <a:ahLst/>
              <a:cxnLst/>
              <a:rect l="l" t="t" r="r" b="b"/>
              <a:pathLst>
                <a:path w="1372" h="599" extrusionOk="0">
                  <a:moveTo>
                    <a:pt x="1245" y="1"/>
                  </a:moveTo>
                  <a:cubicBezTo>
                    <a:pt x="1097" y="1"/>
                    <a:pt x="950" y="21"/>
                    <a:pt x="807" y="61"/>
                  </a:cubicBezTo>
                  <a:cubicBezTo>
                    <a:pt x="777" y="68"/>
                    <a:pt x="750" y="78"/>
                    <a:pt x="721" y="88"/>
                  </a:cubicBezTo>
                  <a:cubicBezTo>
                    <a:pt x="662" y="107"/>
                    <a:pt x="606" y="129"/>
                    <a:pt x="550" y="156"/>
                  </a:cubicBezTo>
                  <a:cubicBezTo>
                    <a:pt x="521" y="168"/>
                    <a:pt x="491" y="183"/>
                    <a:pt x="462" y="200"/>
                  </a:cubicBezTo>
                  <a:cubicBezTo>
                    <a:pt x="315" y="278"/>
                    <a:pt x="181" y="378"/>
                    <a:pt x="64" y="498"/>
                  </a:cubicBezTo>
                  <a:cubicBezTo>
                    <a:pt x="49" y="515"/>
                    <a:pt x="34" y="530"/>
                    <a:pt x="17" y="547"/>
                  </a:cubicBezTo>
                  <a:cubicBezTo>
                    <a:pt x="1" y="566"/>
                    <a:pt x="14" y="599"/>
                    <a:pt x="39" y="599"/>
                  </a:cubicBezTo>
                  <a:cubicBezTo>
                    <a:pt x="40" y="599"/>
                    <a:pt x="41" y="598"/>
                    <a:pt x="42" y="598"/>
                  </a:cubicBezTo>
                  <a:cubicBezTo>
                    <a:pt x="51" y="598"/>
                    <a:pt x="59" y="596"/>
                    <a:pt x="66" y="589"/>
                  </a:cubicBezTo>
                  <a:cubicBezTo>
                    <a:pt x="71" y="581"/>
                    <a:pt x="78" y="574"/>
                    <a:pt x="86" y="567"/>
                  </a:cubicBezTo>
                  <a:cubicBezTo>
                    <a:pt x="93" y="559"/>
                    <a:pt x="103" y="550"/>
                    <a:pt x="108" y="542"/>
                  </a:cubicBezTo>
                  <a:cubicBezTo>
                    <a:pt x="115" y="535"/>
                    <a:pt x="122" y="530"/>
                    <a:pt x="130" y="523"/>
                  </a:cubicBezTo>
                  <a:cubicBezTo>
                    <a:pt x="237" y="415"/>
                    <a:pt x="359" y="325"/>
                    <a:pt x="494" y="254"/>
                  </a:cubicBezTo>
                  <a:cubicBezTo>
                    <a:pt x="521" y="239"/>
                    <a:pt x="550" y="225"/>
                    <a:pt x="579" y="210"/>
                  </a:cubicBezTo>
                  <a:cubicBezTo>
                    <a:pt x="631" y="185"/>
                    <a:pt x="687" y="166"/>
                    <a:pt x="741" y="146"/>
                  </a:cubicBezTo>
                  <a:cubicBezTo>
                    <a:pt x="770" y="137"/>
                    <a:pt x="797" y="129"/>
                    <a:pt x="826" y="119"/>
                  </a:cubicBezTo>
                  <a:cubicBezTo>
                    <a:pt x="960" y="82"/>
                    <a:pt x="1098" y="62"/>
                    <a:pt x="1237" y="62"/>
                  </a:cubicBezTo>
                  <a:cubicBezTo>
                    <a:pt x="1252" y="62"/>
                    <a:pt x="1268" y="63"/>
                    <a:pt x="1283" y="63"/>
                  </a:cubicBezTo>
                  <a:lnTo>
                    <a:pt x="1344" y="63"/>
                  </a:lnTo>
                  <a:cubicBezTo>
                    <a:pt x="1359" y="63"/>
                    <a:pt x="1371" y="51"/>
                    <a:pt x="1371" y="36"/>
                  </a:cubicBezTo>
                  <a:cubicBezTo>
                    <a:pt x="1371" y="19"/>
                    <a:pt x="1359" y="5"/>
                    <a:pt x="1342" y="2"/>
                  </a:cubicBezTo>
                  <a:lnTo>
                    <a:pt x="1315" y="2"/>
                  </a:lnTo>
                  <a:cubicBezTo>
                    <a:pt x="1292" y="1"/>
                    <a:pt x="1268" y="1"/>
                    <a:pt x="12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7;p31">
              <a:extLst>
                <a:ext uri="{FF2B5EF4-FFF2-40B4-BE49-F238E27FC236}">
                  <a16:creationId xmlns:a16="http://schemas.microsoft.com/office/drawing/2014/main" id="{781377DA-1AD9-85FA-81D0-887F6C18B52D}"/>
                </a:ext>
              </a:extLst>
            </p:cNvPr>
            <p:cNvSpPr/>
            <p:nvPr/>
          </p:nvSpPr>
          <p:spPr>
            <a:xfrm>
              <a:off x="4167000" y="3149225"/>
              <a:ext cx="32525" cy="18925"/>
            </a:xfrm>
            <a:custGeom>
              <a:avLst/>
              <a:gdLst/>
              <a:ahLst/>
              <a:cxnLst/>
              <a:rect l="l" t="t" r="r" b="b"/>
              <a:pathLst>
                <a:path w="1301" h="757" extrusionOk="0">
                  <a:moveTo>
                    <a:pt x="1260" y="1"/>
                  </a:moveTo>
                  <a:cubicBezTo>
                    <a:pt x="1247" y="1"/>
                    <a:pt x="1234" y="14"/>
                    <a:pt x="1234" y="28"/>
                  </a:cubicBezTo>
                  <a:cubicBezTo>
                    <a:pt x="1234" y="40"/>
                    <a:pt x="1232" y="50"/>
                    <a:pt x="1232" y="62"/>
                  </a:cubicBezTo>
                  <a:cubicBezTo>
                    <a:pt x="1215" y="214"/>
                    <a:pt x="1173" y="326"/>
                    <a:pt x="1110" y="419"/>
                  </a:cubicBezTo>
                  <a:cubicBezTo>
                    <a:pt x="985" y="592"/>
                    <a:pt x="760" y="694"/>
                    <a:pt x="526" y="694"/>
                  </a:cubicBezTo>
                  <a:cubicBezTo>
                    <a:pt x="456" y="694"/>
                    <a:pt x="385" y="685"/>
                    <a:pt x="315" y="666"/>
                  </a:cubicBezTo>
                  <a:cubicBezTo>
                    <a:pt x="247" y="649"/>
                    <a:pt x="183" y="617"/>
                    <a:pt x="130" y="575"/>
                  </a:cubicBezTo>
                  <a:cubicBezTo>
                    <a:pt x="110" y="556"/>
                    <a:pt x="93" y="539"/>
                    <a:pt x="76" y="519"/>
                  </a:cubicBezTo>
                  <a:cubicBezTo>
                    <a:pt x="73" y="514"/>
                    <a:pt x="68" y="512"/>
                    <a:pt x="66" y="507"/>
                  </a:cubicBezTo>
                  <a:lnTo>
                    <a:pt x="56" y="497"/>
                  </a:lnTo>
                  <a:cubicBezTo>
                    <a:pt x="50" y="490"/>
                    <a:pt x="41" y="487"/>
                    <a:pt x="32" y="487"/>
                  </a:cubicBezTo>
                  <a:cubicBezTo>
                    <a:pt x="25" y="487"/>
                    <a:pt x="18" y="489"/>
                    <a:pt x="12" y="495"/>
                  </a:cubicBezTo>
                  <a:lnTo>
                    <a:pt x="12" y="497"/>
                  </a:lnTo>
                  <a:cubicBezTo>
                    <a:pt x="2" y="507"/>
                    <a:pt x="0" y="527"/>
                    <a:pt x="12" y="539"/>
                  </a:cubicBezTo>
                  <a:lnTo>
                    <a:pt x="20" y="549"/>
                  </a:lnTo>
                  <a:cubicBezTo>
                    <a:pt x="24" y="553"/>
                    <a:pt x="29" y="558"/>
                    <a:pt x="34" y="563"/>
                  </a:cubicBezTo>
                  <a:cubicBezTo>
                    <a:pt x="51" y="585"/>
                    <a:pt x="71" y="602"/>
                    <a:pt x="90" y="622"/>
                  </a:cubicBezTo>
                  <a:cubicBezTo>
                    <a:pt x="152" y="671"/>
                    <a:pt x="225" y="705"/>
                    <a:pt x="301" y="724"/>
                  </a:cubicBezTo>
                  <a:cubicBezTo>
                    <a:pt x="374" y="744"/>
                    <a:pt x="450" y="756"/>
                    <a:pt x="525" y="756"/>
                  </a:cubicBezTo>
                  <a:cubicBezTo>
                    <a:pt x="780" y="756"/>
                    <a:pt x="1026" y="644"/>
                    <a:pt x="1161" y="456"/>
                  </a:cubicBezTo>
                  <a:cubicBezTo>
                    <a:pt x="1234" y="353"/>
                    <a:pt x="1276" y="228"/>
                    <a:pt x="1295" y="62"/>
                  </a:cubicBezTo>
                  <a:cubicBezTo>
                    <a:pt x="1295" y="52"/>
                    <a:pt x="1298" y="43"/>
                    <a:pt x="1298" y="33"/>
                  </a:cubicBezTo>
                  <a:cubicBezTo>
                    <a:pt x="1300" y="16"/>
                    <a:pt x="1285" y="1"/>
                    <a:pt x="1268" y="1"/>
                  </a:cubicBezTo>
                  <a:lnTo>
                    <a:pt x="1263" y="1"/>
                  </a:lnTo>
                  <a:cubicBezTo>
                    <a:pt x="1262" y="1"/>
                    <a:pt x="1261" y="1"/>
                    <a:pt x="12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8;p31">
              <a:extLst>
                <a:ext uri="{FF2B5EF4-FFF2-40B4-BE49-F238E27FC236}">
                  <a16:creationId xmlns:a16="http://schemas.microsoft.com/office/drawing/2014/main" id="{9F954C20-ACC9-FD88-6C7F-663814456E43}"/>
                </a:ext>
              </a:extLst>
            </p:cNvPr>
            <p:cNvSpPr/>
            <p:nvPr/>
          </p:nvSpPr>
          <p:spPr>
            <a:xfrm>
              <a:off x="4116125" y="3151175"/>
              <a:ext cx="10700" cy="12825"/>
            </a:xfrm>
            <a:custGeom>
              <a:avLst/>
              <a:gdLst/>
              <a:ahLst/>
              <a:cxnLst/>
              <a:rect l="l" t="t" r="r" b="b"/>
              <a:pathLst>
                <a:path w="428" h="513" extrusionOk="0">
                  <a:moveTo>
                    <a:pt x="57" y="1"/>
                  </a:moveTo>
                  <a:cubicBezTo>
                    <a:pt x="0" y="1"/>
                    <a:pt x="12" y="108"/>
                    <a:pt x="12" y="146"/>
                  </a:cubicBezTo>
                  <a:cubicBezTo>
                    <a:pt x="12" y="351"/>
                    <a:pt x="102" y="512"/>
                    <a:pt x="219" y="512"/>
                  </a:cubicBezTo>
                  <a:cubicBezTo>
                    <a:pt x="334" y="512"/>
                    <a:pt x="425" y="351"/>
                    <a:pt x="427" y="148"/>
                  </a:cubicBezTo>
                  <a:cubicBezTo>
                    <a:pt x="427" y="131"/>
                    <a:pt x="412" y="116"/>
                    <a:pt x="395" y="116"/>
                  </a:cubicBezTo>
                  <a:cubicBezTo>
                    <a:pt x="378" y="116"/>
                    <a:pt x="371" y="131"/>
                    <a:pt x="351" y="131"/>
                  </a:cubicBezTo>
                  <a:cubicBezTo>
                    <a:pt x="332" y="128"/>
                    <a:pt x="312" y="121"/>
                    <a:pt x="293" y="111"/>
                  </a:cubicBezTo>
                  <a:cubicBezTo>
                    <a:pt x="229" y="80"/>
                    <a:pt x="163" y="45"/>
                    <a:pt x="100" y="14"/>
                  </a:cubicBezTo>
                  <a:cubicBezTo>
                    <a:pt x="87" y="6"/>
                    <a:pt x="75" y="4"/>
                    <a:pt x="63" y="1"/>
                  </a:cubicBezTo>
                  <a:cubicBezTo>
                    <a:pt x="61" y="1"/>
                    <a:pt x="59" y="1"/>
                    <a:pt x="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9;p31">
              <a:extLst>
                <a:ext uri="{FF2B5EF4-FFF2-40B4-BE49-F238E27FC236}">
                  <a16:creationId xmlns:a16="http://schemas.microsoft.com/office/drawing/2014/main" id="{7EA1F5EF-6826-CD23-0465-EF3D245380BE}"/>
                </a:ext>
              </a:extLst>
            </p:cNvPr>
            <p:cNvSpPr/>
            <p:nvPr/>
          </p:nvSpPr>
          <p:spPr>
            <a:xfrm>
              <a:off x="4103625" y="3149150"/>
              <a:ext cx="34175" cy="15025"/>
            </a:xfrm>
            <a:custGeom>
              <a:avLst/>
              <a:gdLst/>
              <a:ahLst/>
              <a:cxnLst/>
              <a:rect l="l" t="t" r="r" b="b"/>
              <a:pathLst>
                <a:path w="1367" h="601" extrusionOk="0">
                  <a:moveTo>
                    <a:pt x="127" y="0"/>
                  </a:moveTo>
                  <a:cubicBezTo>
                    <a:pt x="104" y="0"/>
                    <a:pt x="80" y="1"/>
                    <a:pt x="57" y="2"/>
                  </a:cubicBezTo>
                  <a:lnTo>
                    <a:pt x="30" y="2"/>
                  </a:lnTo>
                  <a:cubicBezTo>
                    <a:pt x="13" y="4"/>
                    <a:pt x="1" y="19"/>
                    <a:pt x="3" y="36"/>
                  </a:cubicBezTo>
                  <a:cubicBezTo>
                    <a:pt x="1" y="51"/>
                    <a:pt x="13" y="63"/>
                    <a:pt x="28" y="65"/>
                  </a:cubicBezTo>
                  <a:lnTo>
                    <a:pt x="91" y="65"/>
                  </a:lnTo>
                  <a:cubicBezTo>
                    <a:pt x="107" y="65"/>
                    <a:pt x="122" y="64"/>
                    <a:pt x="138" y="64"/>
                  </a:cubicBezTo>
                  <a:cubicBezTo>
                    <a:pt x="276" y="64"/>
                    <a:pt x="414" y="84"/>
                    <a:pt x="548" y="121"/>
                  </a:cubicBezTo>
                  <a:cubicBezTo>
                    <a:pt x="578" y="129"/>
                    <a:pt x="604" y="139"/>
                    <a:pt x="631" y="146"/>
                  </a:cubicBezTo>
                  <a:cubicBezTo>
                    <a:pt x="688" y="165"/>
                    <a:pt x="741" y="187"/>
                    <a:pt x="795" y="212"/>
                  </a:cubicBezTo>
                  <a:cubicBezTo>
                    <a:pt x="824" y="224"/>
                    <a:pt x="854" y="239"/>
                    <a:pt x="881" y="253"/>
                  </a:cubicBezTo>
                  <a:cubicBezTo>
                    <a:pt x="1015" y="327"/>
                    <a:pt x="1137" y="417"/>
                    <a:pt x="1245" y="522"/>
                  </a:cubicBezTo>
                  <a:lnTo>
                    <a:pt x="1267" y="544"/>
                  </a:lnTo>
                  <a:cubicBezTo>
                    <a:pt x="1274" y="552"/>
                    <a:pt x="1281" y="559"/>
                    <a:pt x="1289" y="566"/>
                  </a:cubicBezTo>
                  <a:cubicBezTo>
                    <a:pt x="1296" y="574"/>
                    <a:pt x="1301" y="581"/>
                    <a:pt x="1308" y="588"/>
                  </a:cubicBezTo>
                  <a:cubicBezTo>
                    <a:pt x="1316" y="596"/>
                    <a:pt x="1323" y="600"/>
                    <a:pt x="1333" y="600"/>
                  </a:cubicBezTo>
                  <a:cubicBezTo>
                    <a:pt x="1340" y="600"/>
                    <a:pt x="1347" y="596"/>
                    <a:pt x="1352" y="591"/>
                  </a:cubicBezTo>
                  <a:cubicBezTo>
                    <a:pt x="1364" y="581"/>
                    <a:pt x="1367" y="561"/>
                    <a:pt x="1355" y="547"/>
                  </a:cubicBezTo>
                  <a:cubicBezTo>
                    <a:pt x="1340" y="530"/>
                    <a:pt x="1325" y="515"/>
                    <a:pt x="1311" y="500"/>
                  </a:cubicBezTo>
                  <a:lnTo>
                    <a:pt x="1308" y="498"/>
                  </a:lnTo>
                  <a:cubicBezTo>
                    <a:pt x="1191" y="378"/>
                    <a:pt x="1059" y="278"/>
                    <a:pt x="912" y="200"/>
                  </a:cubicBezTo>
                  <a:cubicBezTo>
                    <a:pt x="883" y="185"/>
                    <a:pt x="854" y="168"/>
                    <a:pt x="822" y="156"/>
                  </a:cubicBezTo>
                  <a:cubicBezTo>
                    <a:pt x="766" y="129"/>
                    <a:pt x="710" y="107"/>
                    <a:pt x="651" y="87"/>
                  </a:cubicBezTo>
                  <a:cubicBezTo>
                    <a:pt x="624" y="77"/>
                    <a:pt x="595" y="70"/>
                    <a:pt x="565" y="60"/>
                  </a:cubicBezTo>
                  <a:cubicBezTo>
                    <a:pt x="422" y="20"/>
                    <a:pt x="275" y="0"/>
                    <a:pt x="1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70;p31">
              <a:extLst>
                <a:ext uri="{FF2B5EF4-FFF2-40B4-BE49-F238E27FC236}">
                  <a16:creationId xmlns:a16="http://schemas.microsoft.com/office/drawing/2014/main" id="{813434C3-3010-91AB-2F9A-2E8A6F87DC8D}"/>
                </a:ext>
              </a:extLst>
            </p:cNvPr>
            <p:cNvSpPr/>
            <p:nvPr/>
          </p:nvSpPr>
          <p:spPr>
            <a:xfrm>
              <a:off x="4104175" y="3149250"/>
              <a:ext cx="32475" cy="18900"/>
            </a:xfrm>
            <a:custGeom>
              <a:avLst/>
              <a:gdLst/>
              <a:ahLst/>
              <a:cxnLst/>
              <a:rect l="l" t="t" r="r" b="b"/>
              <a:pathLst>
                <a:path w="1299" h="756" extrusionOk="0">
                  <a:moveTo>
                    <a:pt x="30" y="0"/>
                  </a:moveTo>
                  <a:cubicBezTo>
                    <a:pt x="13" y="0"/>
                    <a:pt x="1" y="17"/>
                    <a:pt x="1" y="34"/>
                  </a:cubicBezTo>
                  <a:cubicBezTo>
                    <a:pt x="3" y="44"/>
                    <a:pt x="3" y="54"/>
                    <a:pt x="6" y="64"/>
                  </a:cubicBezTo>
                  <a:cubicBezTo>
                    <a:pt x="25" y="227"/>
                    <a:pt x="67" y="354"/>
                    <a:pt x="140" y="455"/>
                  </a:cubicBezTo>
                  <a:cubicBezTo>
                    <a:pt x="275" y="643"/>
                    <a:pt x="519" y="755"/>
                    <a:pt x="773" y="755"/>
                  </a:cubicBezTo>
                  <a:cubicBezTo>
                    <a:pt x="851" y="755"/>
                    <a:pt x="925" y="745"/>
                    <a:pt x="998" y="723"/>
                  </a:cubicBezTo>
                  <a:cubicBezTo>
                    <a:pt x="1076" y="706"/>
                    <a:pt x="1147" y="670"/>
                    <a:pt x="1211" y="621"/>
                  </a:cubicBezTo>
                  <a:cubicBezTo>
                    <a:pt x="1230" y="604"/>
                    <a:pt x="1250" y="584"/>
                    <a:pt x="1267" y="562"/>
                  </a:cubicBezTo>
                  <a:cubicBezTo>
                    <a:pt x="1272" y="557"/>
                    <a:pt x="1277" y="552"/>
                    <a:pt x="1279" y="548"/>
                  </a:cubicBezTo>
                  <a:lnTo>
                    <a:pt x="1289" y="538"/>
                  </a:lnTo>
                  <a:cubicBezTo>
                    <a:pt x="1299" y="526"/>
                    <a:pt x="1299" y="506"/>
                    <a:pt x="1286" y="496"/>
                  </a:cubicBezTo>
                  <a:lnTo>
                    <a:pt x="1286" y="494"/>
                  </a:lnTo>
                  <a:cubicBezTo>
                    <a:pt x="1280" y="488"/>
                    <a:pt x="1273" y="486"/>
                    <a:pt x="1266" y="486"/>
                  </a:cubicBezTo>
                  <a:cubicBezTo>
                    <a:pt x="1257" y="486"/>
                    <a:pt x="1249" y="489"/>
                    <a:pt x="1242" y="496"/>
                  </a:cubicBezTo>
                  <a:lnTo>
                    <a:pt x="1233" y="506"/>
                  </a:lnTo>
                  <a:cubicBezTo>
                    <a:pt x="1230" y="511"/>
                    <a:pt x="1225" y="513"/>
                    <a:pt x="1223" y="518"/>
                  </a:cubicBezTo>
                  <a:cubicBezTo>
                    <a:pt x="1206" y="538"/>
                    <a:pt x="1189" y="557"/>
                    <a:pt x="1169" y="574"/>
                  </a:cubicBezTo>
                  <a:cubicBezTo>
                    <a:pt x="1113" y="618"/>
                    <a:pt x="1049" y="650"/>
                    <a:pt x="981" y="665"/>
                  </a:cubicBezTo>
                  <a:cubicBezTo>
                    <a:pt x="912" y="684"/>
                    <a:pt x="842" y="693"/>
                    <a:pt x="772" y="693"/>
                  </a:cubicBezTo>
                  <a:cubicBezTo>
                    <a:pt x="539" y="693"/>
                    <a:pt x="313" y="591"/>
                    <a:pt x="189" y="418"/>
                  </a:cubicBezTo>
                  <a:cubicBezTo>
                    <a:pt x="126" y="328"/>
                    <a:pt x="86" y="213"/>
                    <a:pt x="67" y="61"/>
                  </a:cubicBezTo>
                  <a:cubicBezTo>
                    <a:pt x="67" y="51"/>
                    <a:pt x="64" y="39"/>
                    <a:pt x="64" y="27"/>
                  </a:cubicBezTo>
                  <a:cubicBezTo>
                    <a:pt x="62" y="12"/>
                    <a:pt x="50" y="0"/>
                    <a:pt x="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1;p31">
              <a:extLst>
                <a:ext uri="{FF2B5EF4-FFF2-40B4-BE49-F238E27FC236}">
                  <a16:creationId xmlns:a16="http://schemas.microsoft.com/office/drawing/2014/main" id="{CB6D9BF6-4E6B-48EE-30C3-57DAD8FD1084}"/>
                </a:ext>
              </a:extLst>
            </p:cNvPr>
            <p:cNvSpPr/>
            <p:nvPr/>
          </p:nvSpPr>
          <p:spPr>
            <a:xfrm>
              <a:off x="4140900" y="3174175"/>
              <a:ext cx="18475" cy="13525"/>
            </a:xfrm>
            <a:custGeom>
              <a:avLst/>
              <a:gdLst/>
              <a:ahLst/>
              <a:cxnLst/>
              <a:rect l="l" t="t" r="r" b="b"/>
              <a:pathLst>
                <a:path w="739" h="541" extrusionOk="0">
                  <a:moveTo>
                    <a:pt x="504" y="1"/>
                  </a:moveTo>
                  <a:cubicBezTo>
                    <a:pt x="492" y="1"/>
                    <a:pt x="480" y="1"/>
                    <a:pt x="467" y="3"/>
                  </a:cubicBezTo>
                  <a:cubicBezTo>
                    <a:pt x="453" y="5"/>
                    <a:pt x="440" y="5"/>
                    <a:pt x="428" y="5"/>
                  </a:cubicBezTo>
                  <a:lnTo>
                    <a:pt x="384" y="5"/>
                  </a:lnTo>
                  <a:cubicBezTo>
                    <a:pt x="371" y="4"/>
                    <a:pt x="358" y="3"/>
                    <a:pt x="345" y="3"/>
                  </a:cubicBezTo>
                  <a:cubicBezTo>
                    <a:pt x="332" y="3"/>
                    <a:pt x="319" y="4"/>
                    <a:pt x="306" y="5"/>
                  </a:cubicBezTo>
                  <a:lnTo>
                    <a:pt x="260" y="5"/>
                  </a:lnTo>
                  <a:cubicBezTo>
                    <a:pt x="250" y="4"/>
                    <a:pt x="239" y="3"/>
                    <a:pt x="229" y="3"/>
                  </a:cubicBezTo>
                  <a:cubicBezTo>
                    <a:pt x="218" y="3"/>
                    <a:pt x="207" y="4"/>
                    <a:pt x="196" y="5"/>
                  </a:cubicBezTo>
                  <a:cubicBezTo>
                    <a:pt x="98" y="17"/>
                    <a:pt x="35" y="54"/>
                    <a:pt x="13" y="113"/>
                  </a:cubicBezTo>
                  <a:cubicBezTo>
                    <a:pt x="1" y="154"/>
                    <a:pt x="5" y="201"/>
                    <a:pt x="32" y="235"/>
                  </a:cubicBezTo>
                  <a:cubicBezTo>
                    <a:pt x="54" y="260"/>
                    <a:pt x="84" y="275"/>
                    <a:pt x="118" y="275"/>
                  </a:cubicBezTo>
                  <a:cubicBezTo>
                    <a:pt x="123" y="275"/>
                    <a:pt x="128" y="274"/>
                    <a:pt x="133" y="274"/>
                  </a:cubicBezTo>
                  <a:lnTo>
                    <a:pt x="155" y="274"/>
                  </a:lnTo>
                  <a:cubicBezTo>
                    <a:pt x="191" y="279"/>
                    <a:pt x="223" y="298"/>
                    <a:pt x="243" y="328"/>
                  </a:cubicBezTo>
                  <a:cubicBezTo>
                    <a:pt x="255" y="350"/>
                    <a:pt x="260" y="372"/>
                    <a:pt x="262" y="396"/>
                  </a:cubicBezTo>
                  <a:cubicBezTo>
                    <a:pt x="264" y="416"/>
                    <a:pt x="269" y="435"/>
                    <a:pt x="274" y="455"/>
                  </a:cubicBezTo>
                  <a:cubicBezTo>
                    <a:pt x="282" y="474"/>
                    <a:pt x="289" y="491"/>
                    <a:pt x="301" y="506"/>
                  </a:cubicBezTo>
                  <a:cubicBezTo>
                    <a:pt x="316" y="526"/>
                    <a:pt x="338" y="538"/>
                    <a:pt x="362" y="540"/>
                  </a:cubicBezTo>
                  <a:lnTo>
                    <a:pt x="365" y="540"/>
                  </a:lnTo>
                  <a:cubicBezTo>
                    <a:pt x="448" y="540"/>
                    <a:pt x="477" y="428"/>
                    <a:pt x="497" y="362"/>
                  </a:cubicBezTo>
                  <a:lnTo>
                    <a:pt x="504" y="340"/>
                  </a:lnTo>
                  <a:cubicBezTo>
                    <a:pt x="509" y="320"/>
                    <a:pt x="514" y="301"/>
                    <a:pt x="526" y="293"/>
                  </a:cubicBezTo>
                  <a:cubicBezTo>
                    <a:pt x="536" y="291"/>
                    <a:pt x="543" y="289"/>
                    <a:pt x="553" y="289"/>
                  </a:cubicBezTo>
                  <a:cubicBezTo>
                    <a:pt x="619" y="279"/>
                    <a:pt x="690" y="264"/>
                    <a:pt x="719" y="213"/>
                  </a:cubicBezTo>
                  <a:cubicBezTo>
                    <a:pt x="736" y="181"/>
                    <a:pt x="739" y="144"/>
                    <a:pt x="724" y="110"/>
                  </a:cubicBezTo>
                  <a:cubicBezTo>
                    <a:pt x="704" y="51"/>
                    <a:pt x="641" y="15"/>
                    <a:pt x="541" y="3"/>
                  </a:cubicBezTo>
                  <a:cubicBezTo>
                    <a:pt x="528" y="1"/>
                    <a:pt x="516" y="1"/>
                    <a:pt x="5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72;p31">
              <a:extLst>
                <a:ext uri="{FF2B5EF4-FFF2-40B4-BE49-F238E27FC236}">
                  <a16:creationId xmlns:a16="http://schemas.microsoft.com/office/drawing/2014/main" id="{0D8502CF-9CAD-6A6D-AC2C-A57A2FB1C922}"/>
                </a:ext>
              </a:extLst>
            </p:cNvPr>
            <p:cNvSpPr/>
            <p:nvPr/>
          </p:nvSpPr>
          <p:spPr>
            <a:xfrm>
              <a:off x="4149525" y="3186100"/>
              <a:ext cx="1550" cy="11300"/>
            </a:xfrm>
            <a:custGeom>
              <a:avLst/>
              <a:gdLst/>
              <a:ahLst/>
              <a:cxnLst/>
              <a:rect l="l" t="t" r="r" b="b"/>
              <a:pathLst>
                <a:path w="62" h="452" extrusionOk="0">
                  <a:moveTo>
                    <a:pt x="31" y="0"/>
                  </a:moveTo>
                  <a:cubicBezTo>
                    <a:pt x="15" y="0"/>
                    <a:pt x="0" y="11"/>
                    <a:pt x="0" y="31"/>
                  </a:cubicBezTo>
                  <a:lnTo>
                    <a:pt x="0" y="420"/>
                  </a:lnTo>
                  <a:cubicBezTo>
                    <a:pt x="0" y="437"/>
                    <a:pt x="15" y="452"/>
                    <a:pt x="32" y="452"/>
                  </a:cubicBezTo>
                  <a:cubicBezTo>
                    <a:pt x="49" y="452"/>
                    <a:pt x="61" y="437"/>
                    <a:pt x="61" y="420"/>
                  </a:cubicBezTo>
                  <a:lnTo>
                    <a:pt x="61" y="31"/>
                  </a:lnTo>
                  <a:cubicBezTo>
                    <a:pt x="61" y="11"/>
                    <a:pt x="46" y="0"/>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73;p31">
              <a:extLst>
                <a:ext uri="{FF2B5EF4-FFF2-40B4-BE49-F238E27FC236}">
                  <a16:creationId xmlns:a16="http://schemas.microsoft.com/office/drawing/2014/main" id="{813AC5BF-D431-F306-358A-6967B0CEEDD2}"/>
                </a:ext>
              </a:extLst>
            </p:cNvPr>
            <p:cNvSpPr/>
            <p:nvPr/>
          </p:nvSpPr>
          <p:spPr>
            <a:xfrm>
              <a:off x="4142000" y="3195975"/>
              <a:ext cx="16500" cy="5575"/>
            </a:xfrm>
            <a:custGeom>
              <a:avLst/>
              <a:gdLst/>
              <a:ahLst/>
              <a:cxnLst/>
              <a:rect l="l" t="t" r="r" b="b"/>
              <a:pathLst>
                <a:path w="660" h="223" extrusionOk="0">
                  <a:moveTo>
                    <a:pt x="338" y="1"/>
                  </a:moveTo>
                  <a:cubicBezTo>
                    <a:pt x="321" y="1"/>
                    <a:pt x="306" y="5"/>
                    <a:pt x="291" y="18"/>
                  </a:cubicBezTo>
                  <a:cubicBezTo>
                    <a:pt x="211" y="76"/>
                    <a:pt x="120" y="125"/>
                    <a:pt x="25" y="162"/>
                  </a:cubicBezTo>
                  <a:cubicBezTo>
                    <a:pt x="8" y="167"/>
                    <a:pt x="1" y="186"/>
                    <a:pt x="5" y="201"/>
                  </a:cubicBezTo>
                  <a:cubicBezTo>
                    <a:pt x="10" y="213"/>
                    <a:pt x="23" y="221"/>
                    <a:pt x="35" y="223"/>
                  </a:cubicBezTo>
                  <a:cubicBezTo>
                    <a:pt x="37" y="223"/>
                    <a:pt x="42" y="221"/>
                    <a:pt x="45" y="221"/>
                  </a:cubicBezTo>
                  <a:cubicBezTo>
                    <a:pt x="145" y="181"/>
                    <a:pt x="240" y="130"/>
                    <a:pt x="328" y="67"/>
                  </a:cubicBezTo>
                  <a:cubicBezTo>
                    <a:pt x="330" y="64"/>
                    <a:pt x="335" y="64"/>
                    <a:pt x="340" y="64"/>
                  </a:cubicBezTo>
                  <a:lnTo>
                    <a:pt x="599" y="208"/>
                  </a:lnTo>
                  <a:cubicBezTo>
                    <a:pt x="605" y="212"/>
                    <a:pt x="611" y="213"/>
                    <a:pt x="617" y="213"/>
                  </a:cubicBezTo>
                  <a:cubicBezTo>
                    <a:pt x="644" y="213"/>
                    <a:pt x="660" y="173"/>
                    <a:pt x="631" y="155"/>
                  </a:cubicBezTo>
                  <a:lnTo>
                    <a:pt x="370" y="10"/>
                  </a:lnTo>
                  <a:cubicBezTo>
                    <a:pt x="360" y="5"/>
                    <a:pt x="350"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74;p31">
              <a:extLst>
                <a:ext uri="{FF2B5EF4-FFF2-40B4-BE49-F238E27FC236}">
                  <a16:creationId xmlns:a16="http://schemas.microsoft.com/office/drawing/2014/main" id="{A907FF1B-2F02-A55C-C675-FB2BD34AA90F}"/>
                </a:ext>
              </a:extLst>
            </p:cNvPr>
            <p:cNvSpPr/>
            <p:nvPr/>
          </p:nvSpPr>
          <p:spPr>
            <a:xfrm>
              <a:off x="4148550" y="3231000"/>
              <a:ext cx="1550" cy="15275"/>
            </a:xfrm>
            <a:custGeom>
              <a:avLst/>
              <a:gdLst/>
              <a:ahLst/>
              <a:cxnLst/>
              <a:rect l="l" t="t" r="r" b="b"/>
              <a:pathLst>
                <a:path w="62" h="611" extrusionOk="0">
                  <a:moveTo>
                    <a:pt x="31" y="0"/>
                  </a:moveTo>
                  <a:cubicBezTo>
                    <a:pt x="15" y="0"/>
                    <a:pt x="0" y="11"/>
                    <a:pt x="0" y="32"/>
                  </a:cubicBezTo>
                  <a:lnTo>
                    <a:pt x="0" y="581"/>
                  </a:lnTo>
                  <a:cubicBezTo>
                    <a:pt x="0" y="596"/>
                    <a:pt x="12" y="611"/>
                    <a:pt x="29" y="611"/>
                  </a:cubicBezTo>
                  <a:cubicBezTo>
                    <a:pt x="46" y="611"/>
                    <a:pt x="61" y="596"/>
                    <a:pt x="61" y="581"/>
                  </a:cubicBezTo>
                  <a:lnTo>
                    <a:pt x="61" y="32"/>
                  </a:lnTo>
                  <a:cubicBezTo>
                    <a:pt x="61" y="11"/>
                    <a:pt x="46" y="0"/>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5;p31">
              <a:extLst>
                <a:ext uri="{FF2B5EF4-FFF2-40B4-BE49-F238E27FC236}">
                  <a16:creationId xmlns:a16="http://schemas.microsoft.com/office/drawing/2014/main" id="{F6BB277A-49C1-0D37-A6D2-862501178866}"/>
                </a:ext>
              </a:extLst>
            </p:cNvPr>
            <p:cNvSpPr/>
            <p:nvPr/>
          </p:nvSpPr>
          <p:spPr>
            <a:xfrm>
              <a:off x="4136200" y="3244975"/>
              <a:ext cx="28175" cy="25575"/>
            </a:xfrm>
            <a:custGeom>
              <a:avLst/>
              <a:gdLst/>
              <a:ahLst/>
              <a:cxnLst/>
              <a:rect l="l" t="t" r="r" b="b"/>
              <a:pathLst>
                <a:path w="1127" h="1023" extrusionOk="0">
                  <a:moveTo>
                    <a:pt x="517" y="0"/>
                  </a:moveTo>
                  <a:cubicBezTo>
                    <a:pt x="233" y="0"/>
                    <a:pt x="0" y="228"/>
                    <a:pt x="0" y="511"/>
                  </a:cubicBezTo>
                  <a:cubicBezTo>
                    <a:pt x="0" y="795"/>
                    <a:pt x="230" y="1022"/>
                    <a:pt x="512" y="1022"/>
                  </a:cubicBezTo>
                  <a:cubicBezTo>
                    <a:pt x="517" y="1022"/>
                    <a:pt x="521" y="1022"/>
                    <a:pt x="526" y="1022"/>
                  </a:cubicBezTo>
                  <a:cubicBezTo>
                    <a:pt x="531" y="1023"/>
                    <a:pt x="536" y="1023"/>
                    <a:pt x="541" y="1023"/>
                  </a:cubicBezTo>
                  <a:cubicBezTo>
                    <a:pt x="554" y="1023"/>
                    <a:pt x="568" y="1021"/>
                    <a:pt x="582" y="1020"/>
                  </a:cubicBezTo>
                  <a:cubicBezTo>
                    <a:pt x="597" y="1020"/>
                    <a:pt x="614" y="1017"/>
                    <a:pt x="628" y="1012"/>
                  </a:cubicBezTo>
                  <a:cubicBezTo>
                    <a:pt x="646" y="1010"/>
                    <a:pt x="660" y="1005"/>
                    <a:pt x="677" y="1000"/>
                  </a:cubicBezTo>
                  <a:cubicBezTo>
                    <a:pt x="707" y="990"/>
                    <a:pt x="736" y="978"/>
                    <a:pt x="763" y="963"/>
                  </a:cubicBezTo>
                  <a:cubicBezTo>
                    <a:pt x="1127" y="773"/>
                    <a:pt x="1127" y="252"/>
                    <a:pt x="763" y="62"/>
                  </a:cubicBezTo>
                  <a:cubicBezTo>
                    <a:pt x="738" y="47"/>
                    <a:pt x="714" y="37"/>
                    <a:pt x="687" y="27"/>
                  </a:cubicBezTo>
                  <a:cubicBezTo>
                    <a:pt x="668" y="20"/>
                    <a:pt x="646" y="15"/>
                    <a:pt x="626" y="10"/>
                  </a:cubicBezTo>
                  <a:cubicBezTo>
                    <a:pt x="611" y="8"/>
                    <a:pt x="597" y="5"/>
                    <a:pt x="582" y="5"/>
                  </a:cubicBezTo>
                  <a:cubicBezTo>
                    <a:pt x="562" y="3"/>
                    <a:pt x="543" y="0"/>
                    <a:pt x="526" y="0"/>
                  </a:cubicBezTo>
                  <a:cubicBezTo>
                    <a:pt x="523" y="0"/>
                    <a:pt x="520" y="0"/>
                    <a:pt x="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76;p31">
              <a:extLst>
                <a:ext uri="{FF2B5EF4-FFF2-40B4-BE49-F238E27FC236}">
                  <a16:creationId xmlns:a16="http://schemas.microsoft.com/office/drawing/2014/main" id="{1765C032-E608-6C67-A44B-E7A0E17AE1D3}"/>
                </a:ext>
              </a:extLst>
            </p:cNvPr>
            <p:cNvSpPr/>
            <p:nvPr/>
          </p:nvSpPr>
          <p:spPr>
            <a:xfrm>
              <a:off x="4136200" y="3244975"/>
              <a:ext cx="19075" cy="25575"/>
            </a:xfrm>
            <a:custGeom>
              <a:avLst/>
              <a:gdLst/>
              <a:ahLst/>
              <a:cxnLst/>
              <a:rect l="l" t="t" r="r" b="b"/>
              <a:pathLst>
                <a:path w="763" h="1023" extrusionOk="0">
                  <a:moveTo>
                    <a:pt x="517" y="0"/>
                  </a:moveTo>
                  <a:cubicBezTo>
                    <a:pt x="233" y="0"/>
                    <a:pt x="0" y="228"/>
                    <a:pt x="0" y="511"/>
                  </a:cubicBezTo>
                  <a:cubicBezTo>
                    <a:pt x="0" y="795"/>
                    <a:pt x="230" y="1022"/>
                    <a:pt x="512" y="1022"/>
                  </a:cubicBezTo>
                  <a:cubicBezTo>
                    <a:pt x="517" y="1022"/>
                    <a:pt x="521" y="1022"/>
                    <a:pt x="526" y="1022"/>
                  </a:cubicBezTo>
                  <a:cubicBezTo>
                    <a:pt x="531" y="1023"/>
                    <a:pt x="536" y="1023"/>
                    <a:pt x="541" y="1023"/>
                  </a:cubicBezTo>
                  <a:cubicBezTo>
                    <a:pt x="554" y="1023"/>
                    <a:pt x="568" y="1021"/>
                    <a:pt x="582" y="1020"/>
                  </a:cubicBezTo>
                  <a:cubicBezTo>
                    <a:pt x="597" y="1020"/>
                    <a:pt x="614" y="1017"/>
                    <a:pt x="628" y="1012"/>
                  </a:cubicBezTo>
                  <a:cubicBezTo>
                    <a:pt x="646" y="1010"/>
                    <a:pt x="660" y="1005"/>
                    <a:pt x="677" y="1000"/>
                  </a:cubicBezTo>
                  <a:cubicBezTo>
                    <a:pt x="707" y="990"/>
                    <a:pt x="736" y="978"/>
                    <a:pt x="763" y="963"/>
                  </a:cubicBezTo>
                  <a:lnTo>
                    <a:pt x="687" y="939"/>
                  </a:lnTo>
                  <a:cubicBezTo>
                    <a:pt x="682" y="936"/>
                    <a:pt x="680" y="936"/>
                    <a:pt x="677" y="934"/>
                  </a:cubicBezTo>
                  <a:cubicBezTo>
                    <a:pt x="281" y="792"/>
                    <a:pt x="281" y="233"/>
                    <a:pt x="677" y="91"/>
                  </a:cubicBezTo>
                  <a:cubicBezTo>
                    <a:pt x="680" y="88"/>
                    <a:pt x="682" y="86"/>
                    <a:pt x="687" y="86"/>
                  </a:cubicBezTo>
                  <a:lnTo>
                    <a:pt x="763" y="62"/>
                  </a:lnTo>
                  <a:cubicBezTo>
                    <a:pt x="738" y="47"/>
                    <a:pt x="714" y="37"/>
                    <a:pt x="687" y="27"/>
                  </a:cubicBezTo>
                  <a:cubicBezTo>
                    <a:pt x="668" y="20"/>
                    <a:pt x="646" y="15"/>
                    <a:pt x="626" y="10"/>
                  </a:cubicBezTo>
                  <a:cubicBezTo>
                    <a:pt x="611" y="8"/>
                    <a:pt x="597" y="5"/>
                    <a:pt x="582" y="5"/>
                  </a:cubicBezTo>
                  <a:cubicBezTo>
                    <a:pt x="562" y="3"/>
                    <a:pt x="543" y="0"/>
                    <a:pt x="526" y="0"/>
                  </a:cubicBezTo>
                  <a:cubicBezTo>
                    <a:pt x="523" y="0"/>
                    <a:pt x="520"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7;p31">
              <a:extLst>
                <a:ext uri="{FF2B5EF4-FFF2-40B4-BE49-F238E27FC236}">
                  <a16:creationId xmlns:a16="http://schemas.microsoft.com/office/drawing/2014/main" id="{A42244FB-1F02-BCAB-D30B-1835586E7683}"/>
                </a:ext>
              </a:extLst>
            </p:cNvPr>
            <p:cNvSpPr/>
            <p:nvPr/>
          </p:nvSpPr>
          <p:spPr>
            <a:xfrm>
              <a:off x="4167350" y="3355375"/>
              <a:ext cx="16950" cy="160475"/>
            </a:xfrm>
            <a:custGeom>
              <a:avLst/>
              <a:gdLst/>
              <a:ahLst/>
              <a:cxnLst/>
              <a:rect l="l" t="t" r="r" b="b"/>
              <a:pathLst>
                <a:path w="678" h="6419" extrusionOk="0">
                  <a:moveTo>
                    <a:pt x="239" y="0"/>
                  </a:moveTo>
                  <a:cubicBezTo>
                    <a:pt x="238" y="0"/>
                    <a:pt x="237" y="0"/>
                    <a:pt x="235" y="0"/>
                  </a:cubicBezTo>
                  <a:cubicBezTo>
                    <a:pt x="218" y="5"/>
                    <a:pt x="206" y="20"/>
                    <a:pt x="208" y="37"/>
                  </a:cubicBezTo>
                  <a:cubicBezTo>
                    <a:pt x="441" y="1427"/>
                    <a:pt x="570" y="2830"/>
                    <a:pt x="597" y="4238"/>
                  </a:cubicBezTo>
                  <a:lnTo>
                    <a:pt x="599" y="4380"/>
                  </a:lnTo>
                  <a:cubicBezTo>
                    <a:pt x="607" y="4731"/>
                    <a:pt x="617" y="5091"/>
                    <a:pt x="536" y="5433"/>
                  </a:cubicBezTo>
                  <a:cubicBezTo>
                    <a:pt x="521" y="5499"/>
                    <a:pt x="499" y="5575"/>
                    <a:pt x="448" y="5621"/>
                  </a:cubicBezTo>
                  <a:cubicBezTo>
                    <a:pt x="406" y="5653"/>
                    <a:pt x="360" y="5677"/>
                    <a:pt x="311" y="5689"/>
                  </a:cubicBezTo>
                  <a:cubicBezTo>
                    <a:pt x="274" y="5702"/>
                    <a:pt x="238" y="5716"/>
                    <a:pt x="204" y="5736"/>
                  </a:cubicBezTo>
                  <a:cubicBezTo>
                    <a:pt x="89" y="5802"/>
                    <a:pt x="1" y="6002"/>
                    <a:pt x="10" y="6173"/>
                  </a:cubicBezTo>
                  <a:cubicBezTo>
                    <a:pt x="13" y="6212"/>
                    <a:pt x="20" y="6251"/>
                    <a:pt x="35" y="6286"/>
                  </a:cubicBezTo>
                  <a:cubicBezTo>
                    <a:pt x="52" y="6335"/>
                    <a:pt x="84" y="6379"/>
                    <a:pt x="128" y="6405"/>
                  </a:cubicBezTo>
                  <a:cubicBezTo>
                    <a:pt x="134" y="6410"/>
                    <a:pt x="150" y="6419"/>
                    <a:pt x="161" y="6419"/>
                  </a:cubicBezTo>
                  <a:cubicBezTo>
                    <a:pt x="163" y="6419"/>
                    <a:pt x="165" y="6418"/>
                    <a:pt x="167" y="6418"/>
                  </a:cubicBezTo>
                  <a:cubicBezTo>
                    <a:pt x="174" y="6413"/>
                    <a:pt x="160" y="6386"/>
                    <a:pt x="157" y="6379"/>
                  </a:cubicBezTo>
                  <a:cubicBezTo>
                    <a:pt x="142" y="6349"/>
                    <a:pt x="123" y="6322"/>
                    <a:pt x="108" y="6295"/>
                  </a:cubicBezTo>
                  <a:cubicBezTo>
                    <a:pt x="86" y="6256"/>
                    <a:pt x="74" y="6215"/>
                    <a:pt x="72" y="6171"/>
                  </a:cubicBezTo>
                  <a:cubicBezTo>
                    <a:pt x="64" y="6022"/>
                    <a:pt x="138" y="5843"/>
                    <a:pt x="233" y="5790"/>
                  </a:cubicBezTo>
                  <a:cubicBezTo>
                    <a:pt x="265" y="5772"/>
                    <a:pt x="299" y="5760"/>
                    <a:pt x="333" y="5748"/>
                  </a:cubicBezTo>
                  <a:cubicBezTo>
                    <a:pt x="389" y="5733"/>
                    <a:pt x="443" y="5704"/>
                    <a:pt x="489" y="5667"/>
                  </a:cubicBezTo>
                  <a:cubicBezTo>
                    <a:pt x="551" y="5611"/>
                    <a:pt x="577" y="5528"/>
                    <a:pt x="597" y="5447"/>
                  </a:cubicBezTo>
                  <a:cubicBezTo>
                    <a:pt x="678" y="5098"/>
                    <a:pt x="670" y="4731"/>
                    <a:pt x="661" y="4377"/>
                  </a:cubicBezTo>
                  <a:lnTo>
                    <a:pt x="658" y="4238"/>
                  </a:lnTo>
                  <a:cubicBezTo>
                    <a:pt x="631" y="2825"/>
                    <a:pt x="502" y="1418"/>
                    <a:pt x="270" y="27"/>
                  </a:cubicBezTo>
                  <a:cubicBezTo>
                    <a:pt x="267" y="12"/>
                    <a:pt x="253" y="0"/>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78;p31">
              <a:extLst>
                <a:ext uri="{FF2B5EF4-FFF2-40B4-BE49-F238E27FC236}">
                  <a16:creationId xmlns:a16="http://schemas.microsoft.com/office/drawing/2014/main" id="{559D850B-3BE8-881B-9842-D7BD64509097}"/>
                </a:ext>
              </a:extLst>
            </p:cNvPr>
            <p:cNvSpPr/>
            <p:nvPr/>
          </p:nvSpPr>
          <p:spPr>
            <a:xfrm>
              <a:off x="4215975" y="3321775"/>
              <a:ext cx="29250" cy="142300"/>
            </a:xfrm>
            <a:custGeom>
              <a:avLst/>
              <a:gdLst/>
              <a:ahLst/>
              <a:cxnLst/>
              <a:rect l="l" t="t" r="r" b="b"/>
              <a:pathLst>
                <a:path w="1170" h="5692" extrusionOk="0">
                  <a:moveTo>
                    <a:pt x="1141" y="0"/>
                  </a:moveTo>
                  <a:cubicBezTo>
                    <a:pt x="1140" y="0"/>
                    <a:pt x="1139" y="0"/>
                    <a:pt x="1137" y="0"/>
                  </a:cubicBezTo>
                  <a:cubicBezTo>
                    <a:pt x="1120" y="0"/>
                    <a:pt x="1106" y="12"/>
                    <a:pt x="1106" y="30"/>
                  </a:cubicBezTo>
                  <a:cubicBezTo>
                    <a:pt x="1108" y="501"/>
                    <a:pt x="1108" y="985"/>
                    <a:pt x="1057" y="1462"/>
                  </a:cubicBezTo>
                  <a:cubicBezTo>
                    <a:pt x="964" y="2300"/>
                    <a:pt x="710" y="3123"/>
                    <a:pt x="463" y="3920"/>
                  </a:cubicBezTo>
                  <a:cubicBezTo>
                    <a:pt x="397" y="4138"/>
                    <a:pt x="328" y="4357"/>
                    <a:pt x="262" y="4577"/>
                  </a:cubicBezTo>
                  <a:cubicBezTo>
                    <a:pt x="199" y="4792"/>
                    <a:pt x="148" y="5012"/>
                    <a:pt x="86" y="5227"/>
                  </a:cubicBezTo>
                  <a:cubicBezTo>
                    <a:pt x="64" y="5311"/>
                    <a:pt x="42" y="5394"/>
                    <a:pt x="25" y="5479"/>
                  </a:cubicBezTo>
                  <a:cubicBezTo>
                    <a:pt x="18" y="5521"/>
                    <a:pt x="11" y="5562"/>
                    <a:pt x="6" y="5606"/>
                  </a:cubicBezTo>
                  <a:cubicBezTo>
                    <a:pt x="1" y="5623"/>
                    <a:pt x="1" y="5643"/>
                    <a:pt x="6" y="5662"/>
                  </a:cubicBezTo>
                  <a:cubicBezTo>
                    <a:pt x="11" y="5667"/>
                    <a:pt x="40" y="5684"/>
                    <a:pt x="40" y="5692"/>
                  </a:cubicBezTo>
                  <a:cubicBezTo>
                    <a:pt x="45" y="5667"/>
                    <a:pt x="50" y="5645"/>
                    <a:pt x="55" y="5621"/>
                  </a:cubicBezTo>
                  <a:cubicBezTo>
                    <a:pt x="79" y="5508"/>
                    <a:pt x="104" y="5399"/>
                    <a:pt x="130" y="5291"/>
                  </a:cubicBezTo>
                  <a:cubicBezTo>
                    <a:pt x="243" y="4836"/>
                    <a:pt x="385" y="4379"/>
                    <a:pt x="521" y="3937"/>
                  </a:cubicBezTo>
                  <a:cubicBezTo>
                    <a:pt x="771" y="3138"/>
                    <a:pt x="1025" y="2312"/>
                    <a:pt x="1118" y="1467"/>
                  </a:cubicBezTo>
                  <a:cubicBezTo>
                    <a:pt x="1169" y="988"/>
                    <a:pt x="1169" y="501"/>
                    <a:pt x="1169" y="30"/>
                  </a:cubicBezTo>
                  <a:cubicBezTo>
                    <a:pt x="1167" y="14"/>
                    <a:pt x="1156"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79;p31">
              <a:extLst>
                <a:ext uri="{FF2B5EF4-FFF2-40B4-BE49-F238E27FC236}">
                  <a16:creationId xmlns:a16="http://schemas.microsoft.com/office/drawing/2014/main" id="{CCD28876-5728-8CC3-BFDF-33E9DAC72022}"/>
                </a:ext>
              </a:extLst>
            </p:cNvPr>
            <p:cNvSpPr/>
            <p:nvPr/>
          </p:nvSpPr>
          <p:spPr>
            <a:xfrm>
              <a:off x="4141750" y="3500025"/>
              <a:ext cx="8300" cy="16100"/>
            </a:xfrm>
            <a:custGeom>
              <a:avLst/>
              <a:gdLst/>
              <a:ahLst/>
              <a:cxnLst/>
              <a:rect l="l" t="t" r="r" b="b"/>
              <a:pathLst>
                <a:path w="332" h="644" extrusionOk="0">
                  <a:moveTo>
                    <a:pt x="287" y="1"/>
                  </a:moveTo>
                  <a:cubicBezTo>
                    <a:pt x="281" y="1"/>
                    <a:pt x="274" y="3"/>
                    <a:pt x="267" y="8"/>
                  </a:cubicBezTo>
                  <a:cubicBezTo>
                    <a:pt x="245" y="23"/>
                    <a:pt x="223" y="35"/>
                    <a:pt x="199" y="43"/>
                  </a:cubicBezTo>
                  <a:cubicBezTo>
                    <a:pt x="174" y="52"/>
                    <a:pt x="150" y="65"/>
                    <a:pt x="128" y="79"/>
                  </a:cubicBezTo>
                  <a:cubicBezTo>
                    <a:pt x="45" y="136"/>
                    <a:pt x="23" y="243"/>
                    <a:pt x="15" y="331"/>
                  </a:cubicBezTo>
                  <a:cubicBezTo>
                    <a:pt x="3" y="424"/>
                    <a:pt x="1" y="519"/>
                    <a:pt x="3" y="612"/>
                  </a:cubicBezTo>
                  <a:cubicBezTo>
                    <a:pt x="3" y="629"/>
                    <a:pt x="15" y="644"/>
                    <a:pt x="33" y="644"/>
                  </a:cubicBezTo>
                  <a:lnTo>
                    <a:pt x="33" y="641"/>
                  </a:lnTo>
                  <a:cubicBezTo>
                    <a:pt x="50" y="641"/>
                    <a:pt x="64" y="629"/>
                    <a:pt x="64" y="612"/>
                  </a:cubicBezTo>
                  <a:cubicBezTo>
                    <a:pt x="62" y="519"/>
                    <a:pt x="64" y="429"/>
                    <a:pt x="77" y="336"/>
                  </a:cubicBezTo>
                  <a:cubicBezTo>
                    <a:pt x="84" y="263"/>
                    <a:pt x="103" y="172"/>
                    <a:pt x="165" y="128"/>
                  </a:cubicBezTo>
                  <a:cubicBezTo>
                    <a:pt x="182" y="118"/>
                    <a:pt x="201" y="109"/>
                    <a:pt x="223" y="101"/>
                  </a:cubicBezTo>
                  <a:cubicBezTo>
                    <a:pt x="252" y="89"/>
                    <a:pt x="282" y="74"/>
                    <a:pt x="306" y="55"/>
                  </a:cubicBezTo>
                  <a:cubicBezTo>
                    <a:pt x="332" y="35"/>
                    <a:pt x="31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80;p31">
              <a:extLst>
                <a:ext uri="{FF2B5EF4-FFF2-40B4-BE49-F238E27FC236}">
                  <a16:creationId xmlns:a16="http://schemas.microsoft.com/office/drawing/2014/main" id="{A709EF1C-9DD3-5F08-BEA3-D3704FE8DD62}"/>
                </a:ext>
              </a:extLst>
            </p:cNvPr>
            <p:cNvSpPr/>
            <p:nvPr/>
          </p:nvSpPr>
          <p:spPr>
            <a:xfrm>
              <a:off x="4154025" y="3500750"/>
              <a:ext cx="8275" cy="14950"/>
            </a:xfrm>
            <a:custGeom>
              <a:avLst/>
              <a:gdLst/>
              <a:ahLst/>
              <a:cxnLst/>
              <a:rect l="l" t="t" r="r" b="b"/>
              <a:pathLst>
                <a:path w="331" h="598" extrusionOk="0">
                  <a:moveTo>
                    <a:pt x="283" y="0"/>
                  </a:moveTo>
                  <a:cubicBezTo>
                    <a:pt x="281" y="0"/>
                    <a:pt x="278" y="1"/>
                    <a:pt x="275" y="1"/>
                  </a:cubicBezTo>
                  <a:cubicBezTo>
                    <a:pt x="196" y="26"/>
                    <a:pt x="106" y="55"/>
                    <a:pt x="52" y="131"/>
                  </a:cubicBezTo>
                  <a:cubicBezTo>
                    <a:pt x="1" y="207"/>
                    <a:pt x="3" y="307"/>
                    <a:pt x="3" y="378"/>
                  </a:cubicBezTo>
                  <a:lnTo>
                    <a:pt x="8" y="568"/>
                  </a:lnTo>
                  <a:cubicBezTo>
                    <a:pt x="8" y="586"/>
                    <a:pt x="23" y="598"/>
                    <a:pt x="40" y="598"/>
                  </a:cubicBezTo>
                  <a:cubicBezTo>
                    <a:pt x="57" y="598"/>
                    <a:pt x="69" y="586"/>
                    <a:pt x="69" y="568"/>
                  </a:cubicBezTo>
                  <a:lnTo>
                    <a:pt x="67" y="378"/>
                  </a:lnTo>
                  <a:cubicBezTo>
                    <a:pt x="65" y="295"/>
                    <a:pt x="65" y="226"/>
                    <a:pt x="104" y="168"/>
                  </a:cubicBezTo>
                  <a:cubicBezTo>
                    <a:pt x="145" y="109"/>
                    <a:pt x="223" y="85"/>
                    <a:pt x="292" y="63"/>
                  </a:cubicBezTo>
                  <a:cubicBezTo>
                    <a:pt x="330" y="53"/>
                    <a:pt x="318" y="0"/>
                    <a:pt x="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81;p31">
              <a:extLst>
                <a:ext uri="{FF2B5EF4-FFF2-40B4-BE49-F238E27FC236}">
                  <a16:creationId xmlns:a16="http://schemas.microsoft.com/office/drawing/2014/main" id="{9F100B93-7C7E-8C9D-25C2-AD47B502A1FA}"/>
                </a:ext>
              </a:extLst>
            </p:cNvPr>
            <p:cNvSpPr/>
            <p:nvPr/>
          </p:nvSpPr>
          <p:spPr>
            <a:xfrm>
              <a:off x="4178225" y="3500525"/>
              <a:ext cx="9675" cy="15425"/>
            </a:xfrm>
            <a:custGeom>
              <a:avLst/>
              <a:gdLst/>
              <a:ahLst/>
              <a:cxnLst/>
              <a:rect l="l" t="t" r="r" b="b"/>
              <a:pathLst>
                <a:path w="387" h="617" extrusionOk="0">
                  <a:moveTo>
                    <a:pt x="352" y="0"/>
                  </a:moveTo>
                  <a:cubicBezTo>
                    <a:pt x="347" y="0"/>
                    <a:pt x="342" y="1"/>
                    <a:pt x="338" y="3"/>
                  </a:cubicBezTo>
                  <a:cubicBezTo>
                    <a:pt x="321" y="10"/>
                    <a:pt x="301" y="18"/>
                    <a:pt x="279" y="25"/>
                  </a:cubicBezTo>
                  <a:cubicBezTo>
                    <a:pt x="206" y="50"/>
                    <a:pt x="128" y="76"/>
                    <a:pt x="76" y="142"/>
                  </a:cubicBezTo>
                  <a:cubicBezTo>
                    <a:pt x="13" y="218"/>
                    <a:pt x="8" y="318"/>
                    <a:pt x="3" y="426"/>
                  </a:cubicBezTo>
                  <a:lnTo>
                    <a:pt x="1" y="602"/>
                  </a:lnTo>
                  <a:cubicBezTo>
                    <a:pt x="1" y="607"/>
                    <a:pt x="3" y="612"/>
                    <a:pt x="6" y="617"/>
                  </a:cubicBezTo>
                  <a:lnTo>
                    <a:pt x="59" y="617"/>
                  </a:lnTo>
                  <a:cubicBezTo>
                    <a:pt x="62" y="614"/>
                    <a:pt x="62" y="609"/>
                    <a:pt x="62" y="604"/>
                  </a:cubicBezTo>
                  <a:lnTo>
                    <a:pt x="64" y="428"/>
                  </a:lnTo>
                  <a:cubicBezTo>
                    <a:pt x="69" y="335"/>
                    <a:pt x="74" y="245"/>
                    <a:pt x="123" y="184"/>
                  </a:cubicBezTo>
                  <a:cubicBezTo>
                    <a:pt x="164" y="133"/>
                    <a:pt x="230" y="111"/>
                    <a:pt x="299" y="86"/>
                  </a:cubicBezTo>
                  <a:cubicBezTo>
                    <a:pt x="321" y="79"/>
                    <a:pt x="340" y="74"/>
                    <a:pt x="362" y="64"/>
                  </a:cubicBezTo>
                  <a:cubicBezTo>
                    <a:pt x="379" y="59"/>
                    <a:pt x="387" y="37"/>
                    <a:pt x="379" y="20"/>
                  </a:cubicBezTo>
                  <a:cubicBezTo>
                    <a:pt x="376" y="8"/>
                    <a:pt x="364"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2;p31">
              <a:extLst>
                <a:ext uri="{FF2B5EF4-FFF2-40B4-BE49-F238E27FC236}">
                  <a16:creationId xmlns:a16="http://schemas.microsoft.com/office/drawing/2014/main" id="{E2CE5DEE-34A3-BFF3-36C5-792FA27DC5F2}"/>
                </a:ext>
              </a:extLst>
            </p:cNvPr>
            <p:cNvSpPr/>
            <p:nvPr/>
          </p:nvSpPr>
          <p:spPr>
            <a:xfrm>
              <a:off x="4188675" y="3502425"/>
              <a:ext cx="8100" cy="13100"/>
            </a:xfrm>
            <a:custGeom>
              <a:avLst/>
              <a:gdLst/>
              <a:ahLst/>
              <a:cxnLst/>
              <a:rect l="l" t="t" r="r" b="b"/>
              <a:pathLst>
                <a:path w="324" h="524" extrusionOk="0">
                  <a:moveTo>
                    <a:pt x="291" y="0"/>
                  </a:moveTo>
                  <a:cubicBezTo>
                    <a:pt x="199" y="3"/>
                    <a:pt x="111" y="57"/>
                    <a:pt x="67" y="140"/>
                  </a:cubicBezTo>
                  <a:cubicBezTo>
                    <a:pt x="45" y="184"/>
                    <a:pt x="32" y="233"/>
                    <a:pt x="27" y="284"/>
                  </a:cubicBezTo>
                  <a:cubicBezTo>
                    <a:pt x="15" y="360"/>
                    <a:pt x="5" y="433"/>
                    <a:pt x="1" y="506"/>
                  </a:cubicBezTo>
                  <a:cubicBezTo>
                    <a:pt x="1" y="511"/>
                    <a:pt x="3" y="519"/>
                    <a:pt x="5" y="523"/>
                  </a:cubicBezTo>
                  <a:lnTo>
                    <a:pt x="59" y="521"/>
                  </a:lnTo>
                  <a:cubicBezTo>
                    <a:pt x="62" y="516"/>
                    <a:pt x="64" y="514"/>
                    <a:pt x="62" y="509"/>
                  </a:cubicBezTo>
                  <a:cubicBezTo>
                    <a:pt x="69" y="438"/>
                    <a:pt x="76" y="367"/>
                    <a:pt x="89" y="294"/>
                  </a:cubicBezTo>
                  <a:cubicBezTo>
                    <a:pt x="91" y="250"/>
                    <a:pt x="103" y="208"/>
                    <a:pt x="123" y="169"/>
                  </a:cubicBezTo>
                  <a:cubicBezTo>
                    <a:pt x="155" y="106"/>
                    <a:pt x="221" y="66"/>
                    <a:pt x="291" y="64"/>
                  </a:cubicBezTo>
                  <a:cubicBezTo>
                    <a:pt x="308" y="64"/>
                    <a:pt x="323" y="52"/>
                    <a:pt x="323" y="35"/>
                  </a:cubicBezTo>
                  <a:cubicBezTo>
                    <a:pt x="323" y="15"/>
                    <a:pt x="308"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3;p31">
              <a:extLst>
                <a:ext uri="{FF2B5EF4-FFF2-40B4-BE49-F238E27FC236}">
                  <a16:creationId xmlns:a16="http://schemas.microsoft.com/office/drawing/2014/main" id="{C07547CB-4B05-CBC3-84ED-018B176FE7AB}"/>
                </a:ext>
              </a:extLst>
            </p:cNvPr>
            <p:cNvSpPr/>
            <p:nvPr/>
          </p:nvSpPr>
          <p:spPr>
            <a:xfrm>
              <a:off x="4110225" y="3305725"/>
              <a:ext cx="72100" cy="118275"/>
            </a:xfrm>
            <a:custGeom>
              <a:avLst/>
              <a:gdLst/>
              <a:ahLst/>
              <a:cxnLst/>
              <a:rect l="l" t="t" r="r" b="b"/>
              <a:pathLst>
                <a:path w="2884" h="4731" extrusionOk="0">
                  <a:moveTo>
                    <a:pt x="36" y="1"/>
                  </a:moveTo>
                  <a:cubicBezTo>
                    <a:pt x="18" y="1"/>
                    <a:pt x="0" y="15"/>
                    <a:pt x="6" y="39"/>
                  </a:cubicBezTo>
                  <a:cubicBezTo>
                    <a:pt x="199" y="896"/>
                    <a:pt x="548" y="1715"/>
                    <a:pt x="1032" y="2451"/>
                  </a:cubicBezTo>
                  <a:cubicBezTo>
                    <a:pt x="1543" y="3233"/>
                    <a:pt x="2171" y="3963"/>
                    <a:pt x="2777" y="4672"/>
                  </a:cubicBezTo>
                  <a:lnTo>
                    <a:pt x="2818" y="4721"/>
                  </a:lnTo>
                  <a:cubicBezTo>
                    <a:pt x="2826" y="4728"/>
                    <a:pt x="2833" y="4731"/>
                    <a:pt x="2843" y="4731"/>
                  </a:cubicBezTo>
                  <a:cubicBezTo>
                    <a:pt x="2844" y="4731"/>
                    <a:pt x="2845" y="4731"/>
                    <a:pt x="2846" y="4731"/>
                  </a:cubicBezTo>
                  <a:cubicBezTo>
                    <a:pt x="2871" y="4731"/>
                    <a:pt x="2884" y="4701"/>
                    <a:pt x="2867" y="4679"/>
                  </a:cubicBezTo>
                  <a:lnTo>
                    <a:pt x="2826" y="4630"/>
                  </a:lnTo>
                  <a:cubicBezTo>
                    <a:pt x="2220" y="3924"/>
                    <a:pt x="1594" y="3196"/>
                    <a:pt x="1083" y="2416"/>
                  </a:cubicBezTo>
                  <a:cubicBezTo>
                    <a:pt x="604" y="1686"/>
                    <a:pt x="260" y="877"/>
                    <a:pt x="67" y="26"/>
                  </a:cubicBezTo>
                  <a:cubicBezTo>
                    <a:pt x="63" y="9"/>
                    <a:pt x="49" y="1"/>
                    <a:pt x="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4;p31">
              <a:extLst>
                <a:ext uri="{FF2B5EF4-FFF2-40B4-BE49-F238E27FC236}">
                  <a16:creationId xmlns:a16="http://schemas.microsoft.com/office/drawing/2014/main" id="{66D757BE-329A-C68F-8CE9-8958613864FB}"/>
                </a:ext>
              </a:extLst>
            </p:cNvPr>
            <p:cNvSpPr/>
            <p:nvPr/>
          </p:nvSpPr>
          <p:spPr>
            <a:xfrm>
              <a:off x="4239875" y="3360850"/>
              <a:ext cx="45100" cy="130725"/>
            </a:xfrm>
            <a:custGeom>
              <a:avLst/>
              <a:gdLst/>
              <a:ahLst/>
              <a:cxnLst/>
              <a:rect l="l" t="t" r="r" b="b"/>
              <a:pathLst>
                <a:path w="1804" h="5229" extrusionOk="0">
                  <a:moveTo>
                    <a:pt x="1775" y="0"/>
                  </a:moveTo>
                  <a:cubicBezTo>
                    <a:pt x="1772" y="0"/>
                    <a:pt x="1770" y="1"/>
                    <a:pt x="1767" y="1"/>
                  </a:cubicBezTo>
                  <a:cubicBezTo>
                    <a:pt x="1335" y="62"/>
                    <a:pt x="910" y="317"/>
                    <a:pt x="604" y="698"/>
                  </a:cubicBezTo>
                  <a:cubicBezTo>
                    <a:pt x="338" y="1030"/>
                    <a:pt x="152" y="1450"/>
                    <a:pt x="59" y="1951"/>
                  </a:cubicBezTo>
                  <a:cubicBezTo>
                    <a:pt x="18" y="2154"/>
                    <a:pt x="0" y="2359"/>
                    <a:pt x="5" y="2567"/>
                  </a:cubicBezTo>
                  <a:cubicBezTo>
                    <a:pt x="27" y="3034"/>
                    <a:pt x="206" y="3471"/>
                    <a:pt x="379" y="3894"/>
                  </a:cubicBezTo>
                  <a:lnTo>
                    <a:pt x="897" y="5165"/>
                  </a:lnTo>
                  <a:lnTo>
                    <a:pt x="917" y="5209"/>
                  </a:lnTo>
                  <a:cubicBezTo>
                    <a:pt x="919" y="5216"/>
                    <a:pt x="927" y="5224"/>
                    <a:pt x="934" y="5226"/>
                  </a:cubicBezTo>
                  <a:cubicBezTo>
                    <a:pt x="936" y="5226"/>
                    <a:pt x="941" y="5228"/>
                    <a:pt x="944" y="5228"/>
                  </a:cubicBezTo>
                  <a:cubicBezTo>
                    <a:pt x="949" y="5228"/>
                    <a:pt x="951" y="5226"/>
                    <a:pt x="956" y="5226"/>
                  </a:cubicBezTo>
                  <a:cubicBezTo>
                    <a:pt x="971" y="5219"/>
                    <a:pt x="978" y="5202"/>
                    <a:pt x="973" y="5184"/>
                  </a:cubicBezTo>
                  <a:lnTo>
                    <a:pt x="963" y="5165"/>
                  </a:lnTo>
                  <a:lnTo>
                    <a:pt x="435" y="3872"/>
                  </a:lnTo>
                  <a:cubicBezTo>
                    <a:pt x="264" y="3454"/>
                    <a:pt x="88" y="3022"/>
                    <a:pt x="69" y="2565"/>
                  </a:cubicBezTo>
                  <a:cubicBezTo>
                    <a:pt x="62" y="2362"/>
                    <a:pt x="79" y="2159"/>
                    <a:pt x="118" y="1964"/>
                  </a:cubicBezTo>
                  <a:cubicBezTo>
                    <a:pt x="213" y="1472"/>
                    <a:pt x="391" y="1059"/>
                    <a:pt x="653" y="737"/>
                  </a:cubicBezTo>
                  <a:cubicBezTo>
                    <a:pt x="949" y="368"/>
                    <a:pt x="1357" y="123"/>
                    <a:pt x="1775" y="62"/>
                  </a:cubicBezTo>
                  <a:cubicBezTo>
                    <a:pt x="1792" y="60"/>
                    <a:pt x="1804" y="43"/>
                    <a:pt x="1801" y="26"/>
                  </a:cubicBezTo>
                  <a:cubicBezTo>
                    <a:pt x="1799" y="11"/>
                    <a:pt x="1789" y="0"/>
                    <a:pt x="17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85;p31">
              <a:extLst>
                <a:ext uri="{FF2B5EF4-FFF2-40B4-BE49-F238E27FC236}">
                  <a16:creationId xmlns:a16="http://schemas.microsoft.com/office/drawing/2014/main" id="{588321FA-C030-8549-6094-9EDAC4C27790}"/>
                </a:ext>
              </a:extLst>
            </p:cNvPr>
            <p:cNvSpPr/>
            <p:nvPr/>
          </p:nvSpPr>
          <p:spPr>
            <a:xfrm>
              <a:off x="4250325" y="3489950"/>
              <a:ext cx="14000" cy="1550"/>
            </a:xfrm>
            <a:custGeom>
              <a:avLst/>
              <a:gdLst/>
              <a:ahLst/>
              <a:cxnLst/>
              <a:rect l="l" t="t" r="r" b="b"/>
              <a:pathLst>
                <a:path w="560" h="62" extrusionOk="0">
                  <a:moveTo>
                    <a:pt x="479" y="1"/>
                  </a:moveTo>
                  <a:cubicBezTo>
                    <a:pt x="355" y="3"/>
                    <a:pt x="230" y="8"/>
                    <a:pt x="105" y="18"/>
                  </a:cubicBezTo>
                  <a:cubicBezTo>
                    <a:pt x="72" y="20"/>
                    <a:pt x="38" y="25"/>
                    <a:pt x="2" y="30"/>
                  </a:cubicBezTo>
                  <a:lnTo>
                    <a:pt x="2" y="30"/>
                  </a:lnTo>
                  <a:cubicBezTo>
                    <a:pt x="2" y="30"/>
                    <a:pt x="2" y="30"/>
                    <a:pt x="2" y="30"/>
                  </a:cubicBezTo>
                  <a:cubicBezTo>
                    <a:pt x="1" y="30"/>
                    <a:pt x="1" y="30"/>
                    <a:pt x="0" y="30"/>
                  </a:cubicBezTo>
                  <a:cubicBezTo>
                    <a:pt x="1" y="30"/>
                    <a:pt x="2" y="30"/>
                    <a:pt x="2" y="30"/>
                  </a:cubicBezTo>
                  <a:lnTo>
                    <a:pt x="2" y="30"/>
                  </a:lnTo>
                  <a:cubicBezTo>
                    <a:pt x="10" y="30"/>
                    <a:pt x="33" y="43"/>
                    <a:pt x="39" y="45"/>
                  </a:cubicBezTo>
                  <a:cubicBezTo>
                    <a:pt x="59" y="50"/>
                    <a:pt x="79" y="52"/>
                    <a:pt x="98" y="52"/>
                  </a:cubicBezTo>
                  <a:cubicBezTo>
                    <a:pt x="237" y="60"/>
                    <a:pt x="377" y="62"/>
                    <a:pt x="516" y="62"/>
                  </a:cubicBezTo>
                  <a:lnTo>
                    <a:pt x="538" y="62"/>
                  </a:lnTo>
                  <a:cubicBezTo>
                    <a:pt x="553" y="55"/>
                    <a:pt x="560" y="38"/>
                    <a:pt x="555" y="20"/>
                  </a:cubicBezTo>
                  <a:lnTo>
                    <a:pt x="545" y="1"/>
                  </a:ln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86;p31">
              <a:extLst>
                <a:ext uri="{FF2B5EF4-FFF2-40B4-BE49-F238E27FC236}">
                  <a16:creationId xmlns:a16="http://schemas.microsoft.com/office/drawing/2014/main" id="{B9E4F1FF-71B8-C0A5-B949-29C3BC9F5E73}"/>
                </a:ext>
              </a:extLst>
            </p:cNvPr>
            <p:cNvSpPr/>
            <p:nvPr/>
          </p:nvSpPr>
          <p:spPr>
            <a:xfrm>
              <a:off x="4232425" y="3496550"/>
              <a:ext cx="12000" cy="18300"/>
            </a:xfrm>
            <a:custGeom>
              <a:avLst/>
              <a:gdLst/>
              <a:ahLst/>
              <a:cxnLst/>
              <a:rect l="l" t="t" r="r" b="b"/>
              <a:pathLst>
                <a:path w="480" h="732" extrusionOk="0">
                  <a:moveTo>
                    <a:pt x="445" y="0"/>
                  </a:moveTo>
                  <a:cubicBezTo>
                    <a:pt x="444" y="0"/>
                    <a:pt x="442" y="1"/>
                    <a:pt x="440" y="1"/>
                  </a:cubicBezTo>
                  <a:cubicBezTo>
                    <a:pt x="325" y="23"/>
                    <a:pt x="181" y="62"/>
                    <a:pt x="96" y="172"/>
                  </a:cubicBezTo>
                  <a:cubicBezTo>
                    <a:pt x="30" y="253"/>
                    <a:pt x="0" y="363"/>
                    <a:pt x="3" y="516"/>
                  </a:cubicBezTo>
                  <a:cubicBezTo>
                    <a:pt x="3" y="546"/>
                    <a:pt x="5" y="575"/>
                    <a:pt x="8" y="607"/>
                  </a:cubicBezTo>
                  <a:cubicBezTo>
                    <a:pt x="8" y="639"/>
                    <a:pt x="10" y="670"/>
                    <a:pt x="10" y="702"/>
                  </a:cubicBezTo>
                  <a:cubicBezTo>
                    <a:pt x="10" y="717"/>
                    <a:pt x="22" y="732"/>
                    <a:pt x="39" y="732"/>
                  </a:cubicBezTo>
                  <a:lnTo>
                    <a:pt x="42" y="732"/>
                  </a:lnTo>
                  <a:cubicBezTo>
                    <a:pt x="59" y="732"/>
                    <a:pt x="71" y="719"/>
                    <a:pt x="71" y="702"/>
                  </a:cubicBezTo>
                  <a:cubicBezTo>
                    <a:pt x="71" y="670"/>
                    <a:pt x="71" y="636"/>
                    <a:pt x="69" y="607"/>
                  </a:cubicBezTo>
                  <a:cubicBezTo>
                    <a:pt x="66" y="575"/>
                    <a:pt x="64" y="546"/>
                    <a:pt x="64" y="514"/>
                  </a:cubicBezTo>
                  <a:cubicBezTo>
                    <a:pt x="64" y="377"/>
                    <a:pt x="88" y="279"/>
                    <a:pt x="142" y="211"/>
                  </a:cubicBezTo>
                  <a:cubicBezTo>
                    <a:pt x="218" y="118"/>
                    <a:pt x="347" y="81"/>
                    <a:pt x="452" y="62"/>
                  </a:cubicBezTo>
                  <a:cubicBezTo>
                    <a:pt x="467" y="59"/>
                    <a:pt x="479" y="42"/>
                    <a:pt x="477" y="25"/>
                  </a:cubicBezTo>
                  <a:cubicBezTo>
                    <a:pt x="472" y="10"/>
                    <a:pt x="460" y="0"/>
                    <a:pt x="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7;p31">
              <a:extLst>
                <a:ext uri="{FF2B5EF4-FFF2-40B4-BE49-F238E27FC236}">
                  <a16:creationId xmlns:a16="http://schemas.microsoft.com/office/drawing/2014/main" id="{79FF35FC-B9E7-ED76-B4C9-48180BB82760}"/>
                </a:ext>
              </a:extLst>
            </p:cNvPr>
            <p:cNvSpPr/>
            <p:nvPr/>
          </p:nvSpPr>
          <p:spPr>
            <a:xfrm>
              <a:off x="4244400" y="3497725"/>
              <a:ext cx="9500" cy="17800"/>
            </a:xfrm>
            <a:custGeom>
              <a:avLst/>
              <a:gdLst/>
              <a:ahLst/>
              <a:cxnLst/>
              <a:rect l="l" t="t" r="r" b="b"/>
              <a:pathLst>
                <a:path w="380" h="712" extrusionOk="0">
                  <a:moveTo>
                    <a:pt x="340" y="0"/>
                  </a:moveTo>
                  <a:cubicBezTo>
                    <a:pt x="230" y="0"/>
                    <a:pt x="120" y="76"/>
                    <a:pt x="61" y="193"/>
                  </a:cubicBezTo>
                  <a:cubicBezTo>
                    <a:pt x="8" y="298"/>
                    <a:pt x="0" y="416"/>
                    <a:pt x="0" y="518"/>
                  </a:cubicBezTo>
                  <a:cubicBezTo>
                    <a:pt x="0" y="572"/>
                    <a:pt x="3" y="626"/>
                    <a:pt x="5" y="682"/>
                  </a:cubicBezTo>
                  <a:cubicBezTo>
                    <a:pt x="5" y="699"/>
                    <a:pt x="20" y="711"/>
                    <a:pt x="37" y="711"/>
                  </a:cubicBezTo>
                  <a:lnTo>
                    <a:pt x="37" y="709"/>
                  </a:lnTo>
                  <a:cubicBezTo>
                    <a:pt x="54" y="709"/>
                    <a:pt x="69" y="694"/>
                    <a:pt x="66" y="677"/>
                  </a:cubicBezTo>
                  <a:cubicBezTo>
                    <a:pt x="61" y="623"/>
                    <a:pt x="61" y="570"/>
                    <a:pt x="61" y="518"/>
                  </a:cubicBezTo>
                  <a:cubicBezTo>
                    <a:pt x="61" y="423"/>
                    <a:pt x="69" y="316"/>
                    <a:pt x="115" y="220"/>
                  </a:cubicBezTo>
                  <a:cubicBezTo>
                    <a:pt x="164" y="122"/>
                    <a:pt x="252" y="61"/>
                    <a:pt x="340" y="61"/>
                  </a:cubicBezTo>
                  <a:cubicBezTo>
                    <a:pt x="379" y="61"/>
                    <a:pt x="379" y="0"/>
                    <a:pt x="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88;p31">
              <a:extLst>
                <a:ext uri="{FF2B5EF4-FFF2-40B4-BE49-F238E27FC236}">
                  <a16:creationId xmlns:a16="http://schemas.microsoft.com/office/drawing/2014/main" id="{764762D5-FE3A-AA92-A773-330C979FB83B}"/>
                </a:ext>
              </a:extLst>
            </p:cNvPr>
            <p:cNvSpPr/>
            <p:nvPr/>
          </p:nvSpPr>
          <p:spPr>
            <a:xfrm>
              <a:off x="4164575" y="3181200"/>
              <a:ext cx="101475" cy="4475"/>
            </a:xfrm>
            <a:custGeom>
              <a:avLst/>
              <a:gdLst/>
              <a:ahLst/>
              <a:cxnLst/>
              <a:rect l="l" t="t" r="r" b="b"/>
              <a:pathLst>
                <a:path w="4059" h="179" extrusionOk="0">
                  <a:moveTo>
                    <a:pt x="1729" y="0"/>
                  </a:moveTo>
                  <a:cubicBezTo>
                    <a:pt x="1267" y="0"/>
                    <a:pt x="817" y="21"/>
                    <a:pt x="361" y="71"/>
                  </a:cubicBezTo>
                  <a:cubicBezTo>
                    <a:pt x="266" y="83"/>
                    <a:pt x="153" y="96"/>
                    <a:pt x="41" y="118"/>
                  </a:cubicBezTo>
                  <a:cubicBezTo>
                    <a:pt x="1" y="122"/>
                    <a:pt x="6" y="179"/>
                    <a:pt x="44" y="179"/>
                  </a:cubicBezTo>
                  <a:cubicBezTo>
                    <a:pt x="45" y="179"/>
                    <a:pt x="47" y="179"/>
                    <a:pt x="48" y="179"/>
                  </a:cubicBezTo>
                  <a:lnTo>
                    <a:pt x="53" y="179"/>
                  </a:lnTo>
                  <a:cubicBezTo>
                    <a:pt x="163" y="157"/>
                    <a:pt x="273" y="144"/>
                    <a:pt x="368" y="132"/>
                  </a:cubicBezTo>
                  <a:cubicBezTo>
                    <a:pt x="822" y="82"/>
                    <a:pt x="1271" y="61"/>
                    <a:pt x="1730" y="61"/>
                  </a:cubicBezTo>
                  <a:cubicBezTo>
                    <a:pt x="2449" y="61"/>
                    <a:pt x="3193" y="111"/>
                    <a:pt x="4022" y="174"/>
                  </a:cubicBezTo>
                  <a:cubicBezTo>
                    <a:pt x="4039" y="174"/>
                    <a:pt x="4053" y="161"/>
                    <a:pt x="4056" y="144"/>
                  </a:cubicBezTo>
                  <a:cubicBezTo>
                    <a:pt x="4058" y="127"/>
                    <a:pt x="4044" y="113"/>
                    <a:pt x="4027" y="113"/>
                  </a:cubicBezTo>
                  <a:cubicBezTo>
                    <a:pt x="3196" y="50"/>
                    <a:pt x="2450" y="0"/>
                    <a:pt x="1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89;p31">
              <a:extLst>
                <a:ext uri="{FF2B5EF4-FFF2-40B4-BE49-F238E27FC236}">
                  <a16:creationId xmlns:a16="http://schemas.microsoft.com/office/drawing/2014/main" id="{5936F8F6-3E31-B32B-172D-9A68168F7A51}"/>
                </a:ext>
              </a:extLst>
            </p:cNvPr>
            <p:cNvSpPr/>
            <p:nvPr/>
          </p:nvSpPr>
          <p:spPr>
            <a:xfrm>
              <a:off x="4160450" y="3192725"/>
              <a:ext cx="91800" cy="41100"/>
            </a:xfrm>
            <a:custGeom>
              <a:avLst/>
              <a:gdLst/>
              <a:ahLst/>
              <a:cxnLst/>
              <a:rect l="l" t="t" r="r" b="b"/>
              <a:pathLst>
                <a:path w="3672" h="1644" extrusionOk="0">
                  <a:moveTo>
                    <a:pt x="45" y="0"/>
                  </a:moveTo>
                  <a:cubicBezTo>
                    <a:pt x="15" y="0"/>
                    <a:pt x="0" y="45"/>
                    <a:pt x="32" y="60"/>
                  </a:cubicBezTo>
                  <a:cubicBezTo>
                    <a:pt x="387" y="216"/>
                    <a:pt x="721" y="429"/>
                    <a:pt x="1044" y="632"/>
                  </a:cubicBezTo>
                  <a:cubicBezTo>
                    <a:pt x="1494" y="917"/>
                    <a:pt x="1960" y="1208"/>
                    <a:pt x="2479" y="1362"/>
                  </a:cubicBezTo>
                  <a:cubicBezTo>
                    <a:pt x="2637" y="1409"/>
                    <a:pt x="2804" y="1443"/>
                    <a:pt x="2962" y="1472"/>
                  </a:cubicBezTo>
                  <a:cubicBezTo>
                    <a:pt x="3180" y="1516"/>
                    <a:pt x="3405" y="1563"/>
                    <a:pt x="3612" y="1641"/>
                  </a:cubicBezTo>
                  <a:cubicBezTo>
                    <a:pt x="3615" y="1641"/>
                    <a:pt x="3620" y="1643"/>
                    <a:pt x="3625" y="1643"/>
                  </a:cubicBezTo>
                  <a:lnTo>
                    <a:pt x="3622" y="1643"/>
                  </a:lnTo>
                  <a:cubicBezTo>
                    <a:pt x="3625" y="1644"/>
                    <a:pt x="3627" y="1644"/>
                    <a:pt x="3629" y="1644"/>
                  </a:cubicBezTo>
                  <a:cubicBezTo>
                    <a:pt x="3665" y="1644"/>
                    <a:pt x="3671" y="1589"/>
                    <a:pt x="3634" y="1582"/>
                  </a:cubicBezTo>
                  <a:cubicBezTo>
                    <a:pt x="3419" y="1502"/>
                    <a:pt x="3195" y="1458"/>
                    <a:pt x="2975" y="1414"/>
                  </a:cubicBezTo>
                  <a:cubicBezTo>
                    <a:pt x="2816" y="1382"/>
                    <a:pt x="2652" y="1348"/>
                    <a:pt x="2496" y="1304"/>
                  </a:cubicBezTo>
                  <a:cubicBezTo>
                    <a:pt x="1985" y="1155"/>
                    <a:pt x="1523" y="861"/>
                    <a:pt x="1076" y="580"/>
                  </a:cubicBezTo>
                  <a:cubicBezTo>
                    <a:pt x="751" y="375"/>
                    <a:pt x="416" y="162"/>
                    <a:pt x="59" y="4"/>
                  </a:cubicBezTo>
                  <a:cubicBezTo>
                    <a:pt x="54" y="1"/>
                    <a:pt x="49" y="0"/>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0;p31">
              <a:extLst>
                <a:ext uri="{FF2B5EF4-FFF2-40B4-BE49-F238E27FC236}">
                  <a16:creationId xmlns:a16="http://schemas.microsoft.com/office/drawing/2014/main" id="{EBB7EF83-E9FA-80CC-1B89-B106966EAF54}"/>
                </a:ext>
              </a:extLst>
            </p:cNvPr>
            <p:cNvSpPr/>
            <p:nvPr/>
          </p:nvSpPr>
          <p:spPr>
            <a:xfrm>
              <a:off x="4168650" y="3190475"/>
              <a:ext cx="88975" cy="25650"/>
            </a:xfrm>
            <a:custGeom>
              <a:avLst/>
              <a:gdLst/>
              <a:ahLst/>
              <a:cxnLst/>
              <a:rect l="l" t="t" r="r" b="b"/>
              <a:pathLst>
                <a:path w="3559" h="1026" extrusionOk="0">
                  <a:moveTo>
                    <a:pt x="32" y="0"/>
                  </a:moveTo>
                  <a:cubicBezTo>
                    <a:pt x="17" y="0"/>
                    <a:pt x="5" y="12"/>
                    <a:pt x="2" y="28"/>
                  </a:cubicBezTo>
                  <a:cubicBezTo>
                    <a:pt x="0" y="45"/>
                    <a:pt x="12" y="59"/>
                    <a:pt x="32" y="62"/>
                  </a:cubicBezTo>
                  <a:cubicBezTo>
                    <a:pt x="1246" y="162"/>
                    <a:pt x="2414" y="582"/>
                    <a:pt x="3497" y="1020"/>
                  </a:cubicBezTo>
                  <a:cubicBezTo>
                    <a:pt x="3499" y="1022"/>
                    <a:pt x="3504" y="1022"/>
                    <a:pt x="3509" y="1022"/>
                  </a:cubicBezTo>
                  <a:lnTo>
                    <a:pt x="3509" y="1025"/>
                  </a:lnTo>
                  <a:cubicBezTo>
                    <a:pt x="3511" y="1025"/>
                    <a:pt x="3514" y="1025"/>
                    <a:pt x="3516" y="1025"/>
                  </a:cubicBezTo>
                  <a:cubicBezTo>
                    <a:pt x="3550" y="1025"/>
                    <a:pt x="3558" y="970"/>
                    <a:pt x="3519" y="963"/>
                  </a:cubicBezTo>
                  <a:cubicBezTo>
                    <a:pt x="2434" y="524"/>
                    <a:pt x="1261" y="101"/>
                    <a:pt x="37" y="1"/>
                  </a:cubicBezTo>
                  <a:cubicBezTo>
                    <a:pt x="35" y="0"/>
                    <a:pt x="34" y="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1;p31">
              <a:extLst>
                <a:ext uri="{FF2B5EF4-FFF2-40B4-BE49-F238E27FC236}">
                  <a16:creationId xmlns:a16="http://schemas.microsoft.com/office/drawing/2014/main" id="{BD172107-2619-6A13-AFB7-2E051573D48C}"/>
                </a:ext>
              </a:extLst>
            </p:cNvPr>
            <p:cNvSpPr/>
            <p:nvPr/>
          </p:nvSpPr>
          <p:spPr>
            <a:xfrm>
              <a:off x="4035100" y="3189125"/>
              <a:ext cx="98675" cy="26375"/>
            </a:xfrm>
            <a:custGeom>
              <a:avLst/>
              <a:gdLst/>
              <a:ahLst/>
              <a:cxnLst/>
              <a:rect l="l" t="t" r="r" b="b"/>
              <a:pathLst>
                <a:path w="3947" h="1055" extrusionOk="0">
                  <a:moveTo>
                    <a:pt x="3912" y="1"/>
                  </a:moveTo>
                  <a:cubicBezTo>
                    <a:pt x="3910" y="1"/>
                    <a:pt x="3909" y="1"/>
                    <a:pt x="3908" y="1"/>
                  </a:cubicBezTo>
                  <a:cubicBezTo>
                    <a:pt x="3240" y="104"/>
                    <a:pt x="2571" y="235"/>
                    <a:pt x="1913" y="392"/>
                  </a:cubicBezTo>
                  <a:lnTo>
                    <a:pt x="1801" y="419"/>
                  </a:lnTo>
                  <a:cubicBezTo>
                    <a:pt x="1200" y="561"/>
                    <a:pt x="579" y="707"/>
                    <a:pt x="22" y="996"/>
                  </a:cubicBezTo>
                  <a:cubicBezTo>
                    <a:pt x="5" y="1003"/>
                    <a:pt x="0" y="1022"/>
                    <a:pt x="7" y="1037"/>
                  </a:cubicBezTo>
                  <a:cubicBezTo>
                    <a:pt x="12" y="1047"/>
                    <a:pt x="24" y="1054"/>
                    <a:pt x="37" y="1054"/>
                  </a:cubicBezTo>
                  <a:cubicBezTo>
                    <a:pt x="42" y="1054"/>
                    <a:pt x="44" y="1052"/>
                    <a:pt x="49" y="1049"/>
                  </a:cubicBezTo>
                  <a:cubicBezTo>
                    <a:pt x="601" y="766"/>
                    <a:pt x="1217" y="619"/>
                    <a:pt x="1813" y="477"/>
                  </a:cubicBezTo>
                  <a:lnTo>
                    <a:pt x="1928" y="451"/>
                  </a:lnTo>
                  <a:cubicBezTo>
                    <a:pt x="2583" y="294"/>
                    <a:pt x="3253" y="165"/>
                    <a:pt x="3917" y="62"/>
                  </a:cubicBezTo>
                  <a:cubicBezTo>
                    <a:pt x="3934" y="60"/>
                    <a:pt x="3947" y="45"/>
                    <a:pt x="3944" y="28"/>
                  </a:cubicBezTo>
                  <a:cubicBezTo>
                    <a:pt x="3942" y="12"/>
                    <a:pt x="3927" y="1"/>
                    <a:pt x="3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2;p31">
              <a:extLst>
                <a:ext uri="{FF2B5EF4-FFF2-40B4-BE49-F238E27FC236}">
                  <a16:creationId xmlns:a16="http://schemas.microsoft.com/office/drawing/2014/main" id="{641E20A5-F527-AAC0-1971-07A4A3C46FEE}"/>
                </a:ext>
              </a:extLst>
            </p:cNvPr>
            <p:cNvSpPr/>
            <p:nvPr/>
          </p:nvSpPr>
          <p:spPr>
            <a:xfrm>
              <a:off x="4042225" y="3196450"/>
              <a:ext cx="94050" cy="39275"/>
            </a:xfrm>
            <a:custGeom>
              <a:avLst/>
              <a:gdLst/>
              <a:ahLst/>
              <a:cxnLst/>
              <a:rect l="l" t="t" r="r" b="b"/>
              <a:pathLst>
                <a:path w="3762" h="1571" extrusionOk="0">
                  <a:moveTo>
                    <a:pt x="3717" y="0"/>
                  </a:moveTo>
                  <a:cubicBezTo>
                    <a:pt x="3713" y="0"/>
                    <a:pt x="3708" y="1"/>
                    <a:pt x="3703" y="4"/>
                  </a:cubicBezTo>
                  <a:cubicBezTo>
                    <a:pt x="2506" y="549"/>
                    <a:pt x="1274" y="1057"/>
                    <a:pt x="40" y="1509"/>
                  </a:cubicBezTo>
                  <a:cubicBezTo>
                    <a:pt x="1" y="1516"/>
                    <a:pt x="9" y="1571"/>
                    <a:pt x="45" y="1571"/>
                  </a:cubicBezTo>
                  <a:cubicBezTo>
                    <a:pt x="48" y="1571"/>
                    <a:pt x="50" y="1570"/>
                    <a:pt x="52" y="1570"/>
                  </a:cubicBezTo>
                  <a:cubicBezTo>
                    <a:pt x="55" y="1570"/>
                    <a:pt x="57" y="1570"/>
                    <a:pt x="62" y="1568"/>
                  </a:cubicBezTo>
                  <a:cubicBezTo>
                    <a:pt x="1296" y="1113"/>
                    <a:pt x="2530" y="607"/>
                    <a:pt x="3728" y="60"/>
                  </a:cubicBezTo>
                  <a:cubicBezTo>
                    <a:pt x="3762" y="45"/>
                    <a:pt x="3746" y="0"/>
                    <a:pt x="3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3;p31">
              <a:extLst>
                <a:ext uri="{FF2B5EF4-FFF2-40B4-BE49-F238E27FC236}">
                  <a16:creationId xmlns:a16="http://schemas.microsoft.com/office/drawing/2014/main" id="{26B58153-83D3-EF28-2D77-626ED96755C3}"/>
                </a:ext>
              </a:extLst>
            </p:cNvPr>
            <p:cNvSpPr/>
            <p:nvPr/>
          </p:nvSpPr>
          <p:spPr>
            <a:xfrm>
              <a:off x="4036125" y="3181125"/>
              <a:ext cx="99400" cy="13125"/>
            </a:xfrm>
            <a:custGeom>
              <a:avLst/>
              <a:gdLst/>
              <a:ahLst/>
              <a:cxnLst/>
              <a:rect l="l" t="t" r="r" b="b"/>
              <a:pathLst>
                <a:path w="3976" h="525" extrusionOk="0">
                  <a:moveTo>
                    <a:pt x="2780" y="0"/>
                  </a:moveTo>
                  <a:cubicBezTo>
                    <a:pt x="1925" y="0"/>
                    <a:pt x="946" y="98"/>
                    <a:pt x="40" y="463"/>
                  </a:cubicBezTo>
                  <a:cubicBezTo>
                    <a:pt x="0" y="470"/>
                    <a:pt x="9" y="524"/>
                    <a:pt x="45" y="524"/>
                  </a:cubicBezTo>
                  <a:cubicBezTo>
                    <a:pt x="47" y="524"/>
                    <a:pt x="50" y="524"/>
                    <a:pt x="52" y="524"/>
                  </a:cubicBezTo>
                  <a:cubicBezTo>
                    <a:pt x="54" y="521"/>
                    <a:pt x="59" y="521"/>
                    <a:pt x="62" y="519"/>
                  </a:cubicBezTo>
                  <a:cubicBezTo>
                    <a:pt x="960" y="158"/>
                    <a:pt x="1930" y="61"/>
                    <a:pt x="2779" y="61"/>
                  </a:cubicBezTo>
                  <a:cubicBezTo>
                    <a:pt x="3202" y="61"/>
                    <a:pt x="3594" y="86"/>
                    <a:pt x="3933" y="113"/>
                  </a:cubicBezTo>
                  <a:cubicBezTo>
                    <a:pt x="3934" y="113"/>
                    <a:pt x="3935" y="113"/>
                    <a:pt x="3937" y="113"/>
                  </a:cubicBezTo>
                  <a:cubicBezTo>
                    <a:pt x="3972" y="113"/>
                    <a:pt x="3975" y="57"/>
                    <a:pt x="3937" y="52"/>
                  </a:cubicBezTo>
                  <a:cubicBezTo>
                    <a:pt x="3598" y="25"/>
                    <a:pt x="3204" y="0"/>
                    <a:pt x="2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p31">
              <a:extLst>
                <a:ext uri="{FF2B5EF4-FFF2-40B4-BE49-F238E27FC236}">
                  <a16:creationId xmlns:a16="http://schemas.microsoft.com/office/drawing/2014/main" id="{DED2EAD2-AEE0-8B89-99CC-599ED2D323E7}"/>
                </a:ext>
              </a:extLst>
            </p:cNvPr>
            <p:cNvSpPr/>
            <p:nvPr/>
          </p:nvSpPr>
          <p:spPr>
            <a:xfrm>
              <a:off x="4367675" y="3469750"/>
              <a:ext cx="2725" cy="31225"/>
            </a:xfrm>
            <a:custGeom>
              <a:avLst/>
              <a:gdLst/>
              <a:ahLst/>
              <a:cxnLst/>
              <a:rect l="l" t="t" r="r" b="b"/>
              <a:pathLst>
                <a:path w="109" h="1249" extrusionOk="0">
                  <a:moveTo>
                    <a:pt x="53" y="1"/>
                  </a:moveTo>
                  <a:cubicBezTo>
                    <a:pt x="50" y="1"/>
                    <a:pt x="48" y="2"/>
                    <a:pt x="45" y="7"/>
                  </a:cubicBezTo>
                  <a:cubicBezTo>
                    <a:pt x="37" y="20"/>
                    <a:pt x="45" y="42"/>
                    <a:pt x="45" y="54"/>
                  </a:cubicBezTo>
                  <a:lnTo>
                    <a:pt x="45" y="117"/>
                  </a:lnTo>
                  <a:lnTo>
                    <a:pt x="45" y="191"/>
                  </a:lnTo>
                  <a:cubicBezTo>
                    <a:pt x="40" y="327"/>
                    <a:pt x="37" y="464"/>
                    <a:pt x="30" y="601"/>
                  </a:cubicBezTo>
                  <a:cubicBezTo>
                    <a:pt x="25" y="772"/>
                    <a:pt x="15" y="943"/>
                    <a:pt x="6" y="1114"/>
                  </a:cubicBezTo>
                  <a:cubicBezTo>
                    <a:pt x="3" y="1139"/>
                    <a:pt x="3" y="1163"/>
                    <a:pt x="3" y="1190"/>
                  </a:cubicBezTo>
                  <a:cubicBezTo>
                    <a:pt x="1" y="1203"/>
                    <a:pt x="1" y="1214"/>
                    <a:pt x="1" y="1227"/>
                  </a:cubicBezTo>
                  <a:lnTo>
                    <a:pt x="1" y="1227"/>
                  </a:lnTo>
                  <a:cubicBezTo>
                    <a:pt x="1" y="1227"/>
                    <a:pt x="1" y="1227"/>
                    <a:pt x="1" y="1227"/>
                  </a:cubicBezTo>
                  <a:lnTo>
                    <a:pt x="1" y="1232"/>
                  </a:lnTo>
                  <a:cubicBezTo>
                    <a:pt x="1" y="1230"/>
                    <a:pt x="1" y="1228"/>
                    <a:pt x="1" y="1227"/>
                  </a:cubicBezTo>
                  <a:lnTo>
                    <a:pt x="1" y="1227"/>
                  </a:lnTo>
                  <a:cubicBezTo>
                    <a:pt x="23" y="1234"/>
                    <a:pt x="40" y="1241"/>
                    <a:pt x="62" y="1249"/>
                  </a:cubicBezTo>
                  <a:cubicBezTo>
                    <a:pt x="62" y="1229"/>
                    <a:pt x="64" y="1210"/>
                    <a:pt x="64" y="1193"/>
                  </a:cubicBezTo>
                  <a:cubicBezTo>
                    <a:pt x="64" y="1168"/>
                    <a:pt x="67" y="1141"/>
                    <a:pt x="67" y="1117"/>
                  </a:cubicBezTo>
                  <a:cubicBezTo>
                    <a:pt x="79" y="946"/>
                    <a:pt x="86" y="775"/>
                    <a:pt x="94" y="604"/>
                  </a:cubicBezTo>
                  <a:cubicBezTo>
                    <a:pt x="99" y="467"/>
                    <a:pt x="103" y="330"/>
                    <a:pt x="106" y="191"/>
                  </a:cubicBezTo>
                  <a:lnTo>
                    <a:pt x="106" y="117"/>
                  </a:lnTo>
                  <a:cubicBezTo>
                    <a:pt x="106" y="88"/>
                    <a:pt x="106" y="56"/>
                    <a:pt x="108" y="27"/>
                  </a:cubicBezTo>
                  <a:cubicBezTo>
                    <a:pt x="91" y="22"/>
                    <a:pt x="79" y="15"/>
                    <a:pt x="64" y="7"/>
                  </a:cubicBezTo>
                  <a:cubicBezTo>
                    <a:pt x="60" y="4"/>
                    <a:pt x="56" y="1"/>
                    <a:pt x="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22"/>
        <p:cNvGrpSpPr/>
        <p:nvPr/>
      </p:nvGrpSpPr>
      <p:grpSpPr>
        <a:xfrm>
          <a:off x="0" y="0"/>
          <a:ext cx="0" cy="0"/>
          <a:chOff x="0" y="0"/>
          <a:chExt cx="0" cy="0"/>
        </a:xfrm>
      </p:grpSpPr>
      <p:sp>
        <p:nvSpPr>
          <p:cNvPr id="1146" name="Google Shape;1146;p52"/>
          <p:cNvSpPr/>
          <p:nvPr/>
        </p:nvSpPr>
        <p:spPr>
          <a:xfrm>
            <a:off x="808861" y="1345032"/>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06;p38">
            <a:extLst>
              <a:ext uri="{FF2B5EF4-FFF2-40B4-BE49-F238E27FC236}">
                <a16:creationId xmlns:a16="http://schemas.microsoft.com/office/drawing/2014/main" id="{1AF2D994-F7A5-060D-26AF-4AFD84811D1A}"/>
              </a:ext>
            </a:extLst>
          </p:cNvPr>
          <p:cNvSpPr txBox="1">
            <a:spLocks noGrp="1"/>
          </p:cNvSpPr>
          <p:nvPr>
            <p:ph type="title"/>
          </p:nvPr>
        </p:nvSpPr>
        <p:spPr>
          <a:xfrm>
            <a:off x="720000" y="338824"/>
            <a:ext cx="7704000" cy="572700"/>
          </a:xfrm>
          <a:prstGeom prst="rect">
            <a:avLst/>
          </a:prstGeom>
        </p:spPr>
        <p:txBody>
          <a:bodyPr spcFirstLastPara="1" wrap="square" lIns="91425" tIns="91425" rIns="91425" bIns="91425" anchor="ctr" anchorCtr="0">
            <a:noAutofit/>
          </a:bodyPr>
          <a:lstStyle/>
          <a:p>
            <a:pPr lvl="0" algn="ctr" rtl="0">
              <a:spcBef>
                <a:spcPts val="0"/>
              </a:spcBef>
              <a:spcAft>
                <a:spcPts val="0"/>
              </a:spcAft>
            </a:pPr>
            <a:r>
              <a:rPr lang="es-MX" sz="2400" dirty="0"/>
              <a:t>¿Qué es un centro comercial?</a:t>
            </a:r>
          </a:p>
        </p:txBody>
      </p:sp>
      <p:sp>
        <p:nvSpPr>
          <p:cNvPr id="7" name="Marcador de contenido 2">
            <a:extLst>
              <a:ext uri="{FF2B5EF4-FFF2-40B4-BE49-F238E27FC236}">
                <a16:creationId xmlns:a16="http://schemas.microsoft.com/office/drawing/2014/main" id="{4D9AD7EC-D7E5-C761-4C86-F63156D2262E}"/>
              </a:ext>
            </a:extLst>
          </p:cNvPr>
          <p:cNvSpPr txBox="1">
            <a:spLocks/>
          </p:cNvSpPr>
          <p:nvPr/>
        </p:nvSpPr>
        <p:spPr>
          <a:xfrm>
            <a:off x="568842" y="940040"/>
            <a:ext cx="8006316" cy="10874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600"/>
              <a:buFont typeface="Assistant"/>
              <a:buNone/>
              <a:defRPr sz="1600" b="0" i="0" u="none" strike="noStrike" cap="none">
                <a:solidFill>
                  <a:schemeClr val="dk1"/>
                </a:solidFill>
                <a:latin typeface="Assistant"/>
                <a:ea typeface="Assistant"/>
                <a:cs typeface="Assistant"/>
                <a:sym typeface="Assistant"/>
              </a:defRPr>
            </a:lvl9pPr>
          </a:lstStyle>
          <a:p>
            <a:pPr algn="just"/>
            <a:r>
              <a:rPr lang="es-MX" dirty="0"/>
              <a:t>Un centro comercial virtual consiste en la reunión de varios negocios, generalmente del mismo sector, que buscan ampliar su clientela a través de las ventas por internet. Gracias a esto, pueden llegar a personas que viven lejos de donde tienen ubicados sus negocios y así aumentar las ventas. </a:t>
            </a:r>
          </a:p>
        </p:txBody>
      </p:sp>
      <p:pic>
        <p:nvPicPr>
          <p:cNvPr id="8" name="Picture 4" descr="Las 10 empresas de E-commerce más grandes del mundo | noticias.ltda">
            <a:extLst>
              <a:ext uri="{FF2B5EF4-FFF2-40B4-BE49-F238E27FC236}">
                <a16:creationId xmlns:a16="http://schemas.microsoft.com/office/drawing/2014/main" id="{FC1458C0-D11E-730F-3A0E-0D1D0435743E}"/>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38668" y="2064384"/>
            <a:ext cx="4666664" cy="262370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116;p51">
            <a:extLst>
              <a:ext uri="{FF2B5EF4-FFF2-40B4-BE49-F238E27FC236}">
                <a16:creationId xmlns:a16="http://schemas.microsoft.com/office/drawing/2014/main" id="{5821953E-E6D9-E661-CEA9-1DF328688E3C}"/>
              </a:ext>
            </a:extLst>
          </p:cNvPr>
          <p:cNvSpPr/>
          <p:nvPr/>
        </p:nvSpPr>
        <p:spPr>
          <a:xfrm>
            <a:off x="568842" y="1622489"/>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14;p51">
            <a:extLst>
              <a:ext uri="{FF2B5EF4-FFF2-40B4-BE49-F238E27FC236}">
                <a16:creationId xmlns:a16="http://schemas.microsoft.com/office/drawing/2014/main" id="{AE012AB6-BE35-8756-A925-D93A56D52DF1}"/>
              </a:ext>
            </a:extLst>
          </p:cNvPr>
          <p:cNvSpPr/>
          <p:nvPr/>
        </p:nvSpPr>
        <p:spPr>
          <a:xfrm>
            <a:off x="808861" y="1925656"/>
            <a:ext cx="173939" cy="240554"/>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76"/>
        <p:cNvGrpSpPr/>
        <p:nvPr/>
      </p:nvGrpSpPr>
      <p:grpSpPr>
        <a:xfrm>
          <a:off x="0" y="0"/>
          <a:ext cx="0" cy="0"/>
          <a:chOff x="0" y="0"/>
          <a:chExt cx="0" cy="0"/>
        </a:xfrm>
      </p:grpSpPr>
      <p:sp>
        <p:nvSpPr>
          <p:cNvPr id="1177" name="Google Shape;1177;p5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err="1"/>
              <a:t>Funcionamiento</a:t>
            </a:r>
            <a:r>
              <a:rPr lang="en-US" sz="2400" dirty="0"/>
              <a:t> </a:t>
            </a:r>
          </a:p>
        </p:txBody>
      </p:sp>
      <p:sp>
        <p:nvSpPr>
          <p:cNvPr id="3" name="CuadroTexto 2">
            <a:extLst>
              <a:ext uri="{FF2B5EF4-FFF2-40B4-BE49-F238E27FC236}">
                <a16:creationId xmlns:a16="http://schemas.microsoft.com/office/drawing/2014/main" id="{704AA0D9-0041-15D2-AF71-4AAF2AA56033}"/>
              </a:ext>
            </a:extLst>
          </p:cNvPr>
          <p:cNvSpPr txBox="1"/>
          <p:nvPr/>
        </p:nvSpPr>
        <p:spPr>
          <a:xfrm>
            <a:off x="492907" y="1791000"/>
            <a:ext cx="5411488" cy="1815882"/>
          </a:xfrm>
          <a:prstGeom prst="rect">
            <a:avLst/>
          </a:prstGeom>
          <a:noFill/>
        </p:spPr>
        <p:txBody>
          <a:bodyPr wrap="square">
            <a:spAutoFit/>
          </a:bodyPr>
          <a:lstStyle/>
          <a:p>
            <a:pPr marL="0" indent="0" algn="just">
              <a:buNone/>
            </a:pPr>
            <a:r>
              <a:rPr lang="es-MX" sz="1600" dirty="0">
                <a:solidFill>
                  <a:schemeClr val="bg1"/>
                </a:solidFill>
                <a:latin typeface="Assistant" pitchFamily="2" charset="-79"/>
                <a:cs typeface="Assistant" pitchFamily="2" charset="-79"/>
              </a:rPr>
              <a:t>Los centros comerciales virtuales tienen la función de reunir en una sola página web, todos los almacenes con sus productos para ponerlos a disposición de los clientes en todo el mundo. Es así como una página web de un centro comercial virtual debe tener links a los almacenes que lo componen y dentro de esos links, los productos con su descripción y precio. </a:t>
            </a:r>
          </a:p>
        </p:txBody>
      </p:sp>
      <p:pic>
        <p:nvPicPr>
          <p:cNvPr id="2052" name="Picture 4" descr="El boom de los centros comerciales virtuales - Digital | Revista P&amp;M">
            <a:extLst>
              <a:ext uri="{FF2B5EF4-FFF2-40B4-BE49-F238E27FC236}">
                <a16:creationId xmlns:a16="http://schemas.microsoft.com/office/drawing/2014/main" id="{1DF3D032-6265-62B2-21CE-780E57A22B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233" r="25698"/>
          <a:stretch/>
        </p:blipFill>
        <p:spPr bwMode="auto">
          <a:xfrm>
            <a:off x="6074967" y="1648046"/>
            <a:ext cx="2455359" cy="25062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87"/>
        <p:cNvGrpSpPr/>
        <p:nvPr/>
      </p:nvGrpSpPr>
      <p:grpSpPr>
        <a:xfrm>
          <a:off x="0" y="0"/>
          <a:ext cx="0" cy="0"/>
          <a:chOff x="0" y="0"/>
          <a:chExt cx="0" cy="0"/>
        </a:xfrm>
      </p:grpSpPr>
      <p:sp>
        <p:nvSpPr>
          <p:cNvPr id="1188" name="Google Shape;1188;p5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err="1"/>
              <a:t>Beneficios</a:t>
            </a:r>
            <a:r>
              <a:rPr lang="en-US" sz="2400" dirty="0"/>
              <a:t> </a:t>
            </a:r>
          </a:p>
        </p:txBody>
      </p:sp>
      <p:sp>
        <p:nvSpPr>
          <p:cNvPr id="3" name="CuadroTexto 2">
            <a:extLst>
              <a:ext uri="{FF2B5EF4-FFF2-40B4-BE49-F238E27FC236}">
                <a16:creationId xmlns:a16="http://schemas.microsoft.com/office/drawing/2014/main" id="{EE8FEF17-0CA9-F660-9327-E5B047802E0C}"/>
              </a:ext>
            </a:extLst>
          </p:cNvPr>
          <p:cNvSpPr txBox="1"/>
          <p:nvPr/>
        </p:nvSpPr>
        <p:spPr>
          <a:xfrm>
            <a:off x="473149" y="1290207"/>
            <a:ext cx="8197702" cy="1169551"/>
          </a:xfrm>
          <a:prstGeom prst="rect">
            <a:avLst/>
          </a:prstGeom>
          <a:noFill/>
        </p:spPr>
        <p:txBody>
          <a:bodyPr wrap="square">
            <a:spAutoFit/>
          </a:bodyPr>
          <a:lstStyle/>
          <a:p>
            <a:pPr marL="0" indent="0" algn="just">
              <a:buNone/>
            </a:pPr>
            <a:r>
              <a:rPr lang="es-MX" dirty="0">
                <a:latin typeface="Assistant" pitchFamily="2" charset="-79"/>
                <a:cs typeface="Assistant" pitchFamily="2" charset="-79"/>
              </a:rPr>
              <a:t>Vender los productos por este medio ofrece grandes ventajas a los comerciantes; una de las más importantes es el ahorro de dinero, ya que lo único que se debe hacer es tener la mercancía almacenada, un contrato con una empresa de correo o </a:t>
            </a:r>
            <a:r>
              <a:rPr lang="es-MX" dirty="0" err="1">
                <a:latin typeface="Assistant" pitchFamily="2" charset="-79"/>
                <a:cs typeface="Assistant" pitchFamily="2" charset="-79"/>
              </a:rPr>
              <a:t>courier</a:t>
            </a:r>
            <a:r>
              <a:rPr lang="es-MX" dirty="0">
                <a:latin typeface="Assistant" pitchFamily="2" charset="-79"/>
                <a:cs typeface="Assistant" pitchFamily="2" charset="-79"/>
              </a:rPr>
              <a:t> y convenio con las empresas de tarjetas de crédito, aunque hay algunos gastos en los que debe incurrir el comerciante, como son una cuota anual o mensual por pertenecer al centro comercial y el pago de un porcentaje sobre las ventas.</a:t>
            </a:r>
          </a:p>
        </p:txBody>
      </p:sp>
      <p:pic>
        <p:nvPicPr>
          <p:cNvPr id="3076" name="Picture 4" descr="Principales beneficios para los usuarios y las audiencias | Instituto  Federal de Telecomunicaciones - IFT">
            <a:extLst>
              <a:ext uri="{FF2B5EF4-FFF2-40B4-BE49-F238E27FC236}">
                <a16:creationId xmlns:a16="http://schemas.microsoft.com/office/drawing/2014/main" id="{BEB12705-5056-06E1-04BE-926AB1507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723" y="2851751"/>
            <a:ext cx="5438554" cy="18978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98"/>
        <p:cNvGrpSpPr/>
        <p:nvPr/>
      </p:nvGrpSpPr>
      <p:grpSpPr>
        <a:xfrm>
          <a:off x="0" y="0"/>
          <a:ext cx="0" cy="0"/>
          <a:chOff x="0" y="0"/>
          <a:chExt cx="0" cy="0"/>
        </a:xfrm>
      </p:grpSpPr>
      <p:sp>
        <p:nvSpPr>
          <p:cNvPr id="5" name="CuadroTexto 4">
            <a:extLst>
              <a:ext uri="{FF2B5EF4-FFF2-40B4-BE49-F238E27FC236}">
                <a16:creationId xmlns:a16="http://schemas.microsoft.com/office/drawing/2014/main" id="{09D3AD84-00BD-7445-3079-1A3AEBB8B687}"/>
              </a:ext>
            </a:extLst>
          </p:cNvPr>
          <p:cNvSpPr txBox="1"/>
          <p:nvPr/>
        </p:nvSpPr>
        <p:spPr>
          <a:xfrm>
            <a:off x="435934" y="725090"/>
            <a:ext cx="4572000" cy="3693319"/>
          </a:xfrm>
          <a:prstGeom prst="rect">
            <a:avLst/>
          </a:prstGeom>
          <a:noFill/>
        </p:spPr>
        <p:txBody>
          <a:bodyPr wrap="square">
            <a:spAutoFit/>
          </a:bodyPr>
          <a:lstStyle/>
          <a:p>
            <a:pPr marL="285750" indent="-285750">
              <a:buFont typeface="Arial" panose="020B0604020202020204" pitchFamily="34" charset="0"/>
              <a:buChar char="•"/>
            </a:pPr>
            <a:r>
              <a:rPr lang="es-MX" sz="1800" dirty="0">
                <a:solidFill>
                  <a:schemeClr val="bg1"/>
                </a:solidFill>
                <a:latin typeface="Assistant" pitchFamily="2" charset="-79"/>
                <a:cs typeface="Assistant" pitchFamily="2" charset="-79"/>
              </a:rPr>
              <a:t>Se le da la opción al visitante de escoger y de utilizar el sistema de pago que más se acople a sus necesidades, permitiéndole comprar no sólo lo que quiere, sino hacerlo a la hora que lo desee ya que un centro comercial virtual funciona las 24 horas del día.</a:t>
            </a:r>
          </a:p>
          <a:p>
            <a:pPr marL="285750" indent="-285750">
              <a:buFont typeface="Arial" panose="020B0604020202020204" pitchFamily="34" charset="0"/>
              <a:buChar char="•"/>
            </a:pPr>
            <a:r>
              <a:rPr lang="es-MX" sz="1800" dirty="0">
                <a:solidFill>
                  <a:schemeClr val="bg1"/>
                </a:solidFill>
                <a:latin typeface="Assistant" pitchFamily="2" charset="-79"/>
                <a:cs typeface="Assistant" pitchFamily="2" charset="-79"/>
              </a:rPr>
              <a:t>Se le da también el beneficio de cuando será entregado ya que algunos dan el servicio que en menos de 4 horas puede ser entregado o que si lo desea el usuario puede pasar directamente a recoger su producto. </a:t>
            </a:r>
          </a:p>
        </p:txBody>
      </p:sp>
      <p:pic>
        <p:nvPicPr>
          <p:cNvPr id="6" name="Picture 2" descr="Marketplace: el centro comercial que no necesita cemento, sólo una buena  conexión a Internet - Technocio">
            <a:extLst>
              <a:ext uri="{FF2B5EF4-FFF2-40B4-BE49-F238E27FC236}">
                <a16:creationId xmlns:a16="http://schemas.microsoft.com/office/drawing/2014/main" id="{3834B44F-2172-F0F6-E97F-D2F6597F83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72" r="11185"/>
          <a:stretch/>
        </p:blipFill>
        <p:spPr bwMode="auto">
          <a:xfrm>
            <a:off x="5371465" y="1489482"/>
            <a:ext cx="3067455" cy="216453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grpSp>
        <p:nvGrpSpPr>
          <p:cNvPr id="928" name="Google Shape;928;p46"/>
          <p:cNvGrpSpPr/>
          <p:nvPr/>
        </p:nvGrpSpPr>
        <p:grpSpPr>
          <a:xfrm>
            <a:off x="924293" y="384373"/>
            <a:ext cx="2593836" cy="3756528"/>
            <a:chOff x="2826950" y="3938950"/>
            <a:chExt cx="467400" cy="676925"/>
          </a:xfrm>
        </p:grpSpPr>
        <p:sp>
          <p:nvSpPr>
            <p:cNvPr id="929" name="Google Shape;929;p46"/>
            <p:cNvSpPr/>
            <p:nvPr/>
          </p:nvSpPr>
          <p:spPr>
            <a:xfrm>
              <a:off x="3055450" y="4050050"/>
              <a:ext cx="1975" cy="96025"/>
            </a:xfrm>
            <a:custGeom>
              <a:avLst/>
              <a:gdLst/>
              <a:ahLst/>
              <a:cxnLst/>
              <a:rect l="l" t="t" r="r" b="b"/>
              <a:pathLst>
                <a:path w="79" h="3841" extrusionOk="0">
                  <a:moveTo>
                    <a:pt x="40" y="1"/>
                  </a:moveTo>
                  <a:cubicBezTo>
                    <a:pt x="21" y="1"/>
                    <a:pt x="3" y="12"/>
                    <a:pt x="0" y="35"/>
                  </a:cubicBezTo>
                  <a:lnTo>
                    <a:pt x="0" y="3801"/>
                  </a:lnTo>
                  <a:cubicBezTo>
                    <a:pt x="0" y="3823"/>
                    <a:pt x="18" y="3840"/>
                    <a:pt x="40" y="3840"/>
                  </a:cubicBezTo>
                  <a:cubicBezTo>
                    <a:pt x="62" y="3840"/>
                    <a:pt x="79" y="3823"/>
                    <a:pt x="79" y="3801"/>
                  </a:cubicBezTo>
                  <a:lnTo>
                    <a:pt x="79" y="35"/>
                  </a:lnTo>
                  <a:cubicBezTo>
                    <a:pt x="76" y="12"/>
                    <a:pt x="58" y="1"/>
                    <a:pt x="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p:nvPr/>
          </p:nvSpPr>
          <p:spPr>
            <a:xfrm>
              <a:off x="3055450" y="3955625"/>
              <a:ext cx="1975" cy="69775"/>
            </a:xfrm>
            <a:custGeom>
              <a:avLst/>
              <a:gdLst/>
              <a:ahLst/>
              <a:cxnLst/>
              <a:rect l="l" t="t" r="r" b="b"/>
              <a:pathLst>
                <a:path w="79" h="2791" extrusionOk="0">
                  <a:moveTo>
                    <a:pt x="40" y="0"/>
                  </a:moveTo>
                  <a:cubicBezTo>
                    <a:pt x="21" y="0"/>
                    <a:pt x="3" y="12"/>
                    <a:pt x="0" y="37"/>
                  </a:cubicBezTo>
                  <a:lnTo>
                    <a:pt x="0" y="2749"/>
                  </a:lnTo>
                  <a:cubicBezTo>
                    <a:pt x="0" y="2771"/>
                    <a:pt x="18" y="2791"/>
                    <a:pt x="40" y="2791"/>
                  </a:cubicBezTo>
                  <a:cubicBezTo>
                    <a:pt x="62" y="2791"/>
                    <a:pt x="79" y="2771"/>
                    <a:pt x="79" y="2752"/>
                  </a:cubicBezTo>
                  <a:lnTo>
                    <a:pt x="79" y="37"/>
                  </a:lnTo>
                  <a:cubicBezTo>
                    <a:pt x="76" y="12"/>
                    <a:pt x="58" y="0"/>
                    <a:pt x="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6"/>
            <p:cNvSpPr/>
            <p:nvPr/>
          </p:nvSpPr>
          <p:spPr>
            <a:xfrm>
              <a:off x="2900875" y="4106900"/>
              <a:ext cx="49775" cy="119625"/>
            </a:xfrm>
            <a:custGeom>
              <a:avLst/>
              <a:gdLst/>
              <a:ahLst/>
              <a:cxnLst/>
              <a:rect l="l" t="t" r="r" b="b"/>
              <a:pathLst>
                <a:path w="1991" h="4785" extrusionOk="0">
                  <a:moveTo>
                    <a:pt x="48" y="1"/>
                  </a:moveTo>
                  <a:cubicBezTo>
                    <a:pt x="43" y="1"/>
                    <a:pt x="38" y="2"/>
                    <a:pt x="33" y="5"/>
                  </a:cubicBezTo>
                  <a:cubicBezTo>
                    <a:pt x="11" y="12"/>
                    <a:pt x="1" y="37"/>
                    <a:pt x="11" y="56"/>
                  </a:cubicBezTo>
                  <a:lnTo>
                    <a:pt x="1909" y="4760"/>
                  </a:lnTo>
                  <a:cubicBezTo>
                    <a:pt x="1917" y="4775"/>
                    <a:pt x="1931" y="4785"/>
                    <a:pt x="1946" y="4785"/>
                  </a:cubicBezTo>
                  <a:cubicBezTo>
                    <a:pt x="1951" y="4785"/>
                    <a:pt x="1956" y="4782"/>
                    <a:pt x="1961" y="4782"/>
                  </a:cubicBezTo>
                  <a:cubicBezTo>
                    <a:pt x="1980" y="4773"/>
                    <a:pt x="1990" y="4751"/>
                    <a:pt x="1983" y="4731"/>
                  </a:cubicBezTo>
                  <a:lnTo>
                    <a:pt x="81" y="27"/>
                  </a:lnTo>
                  <a:cubicBezTo>
                    <a:pt x="76" y="11"/>
                    <a:pt x="63"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p:nvPr/>
          </p:nvSpPr>
          <p:spPr>
            <a:xfrm>
              <a:off x="2869125" y="4028625"/>
              <a:ext cx="20600" cy="47075"/>
            </a:xfrm>
            <a:custGeom>
              <a:avLst/>
              <a:gdLst/>
              <a:ahLst/>
              <a:cxnLst/>
              <a:rect l="l" t="t" r="r" b="b"/>
              <a:pathLst>
                <a:path w="824" h="1883" extrusionOk="0">
                  <a:moveTo>
                    <a:pt x="51" y="0"/>
                  </a:moveTo>
                  <a:cubicBezTo>
                    <a:pt x="26" y="0"/>
                    <a:pt x="0" y="25"/>
                    <a:pt x="15" y="57"/>
                  </a:cubicBezTo>
                  <a:lnTo>
                    <a:pt x="743" y="1858"/>
                  </a:lnTo>
                  <a:cubicBezTo>
                    <a:pt x="748" y="1872"/>
                    <a:pt x="762" y="1882"/>
                    <a:pt x="780" y="1882"/>
                  </a:cubicBezTo>
                  <a:cubicBezTo>
                    <a:pt x="784" y="1882"/>
                    <a:pt x="789" y="1880"/>
                    <a:pt x="794" y="1880"/>
                  </a:cubicBezTo>
                  <a:cubicBezTo>
                    <a:pt x="814" y="1870"/>
                    <a:pt x="824" y="1848"/>
                    <a:pt x="816" y="1828"/>
                  </a:cubicBezTo>
                  <a:lnTo>
                    <a:pt x="86" y="25"/>
                  </a:lnTo>
                  <a:cubicBezTo>
                    <a:pt x="79" y="8"/>
                    <a:pt x="65" y="0"/>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6"/>
            <p:cNvSpPr/>
            <p:nvPr/>
          </p:nvSpPr>
          <p:spPr>
            <a:xfrm>
              <a:off x="2954950" y="4002950"/>
              <a:ext cx="21650" cy="95900"/>
            </a:xfrm>
            <a:custGeom>
              <a:avLst/>
              <a:gdLst/>
              <a:ahLst/>
              <a:cxnLst/>
              <a:rect l="l" t="t" r="r" b="b"/>
              <a:pathLst>
                <a:path w="866" h="3836" extrusionOk="0">
                  <a:moveTo>
                    <a:pt x="48" y="1"/>
                  </a:moveTo>
                  <a:cubicBezTo>
                    <a:pt x="24" y="1"/>
                    <a:pt x="1" y="19"/>
                    <a:pt x="10" y="50"/>
                  </a:cubicBezTo>
                  <a:lnTo>
                    <a:pt x="785" y="3806"/>
                  </a:lnTo>
                  <a:cubicBezTo>
                    <a:pt x="787" y="3823"/>
                    <a:pt x="805" y="3835"/>
                    <a:pt x="824" y="3835"/>
                  </a:cubicBezTo>
                  <a:lnTo>
                    <a:pt x="831" y="3835"/>
                  </a:lnTo>
                  <a:cubicBezTo>
                    <a:pt x="851" y="3830"/>
                    <a:pt x="866" y="3811"/>
                    <a:pt x="861" y="3789"/>
                  </a:cubicBezTo>
                  <a:lnTo>
                    <a:pt x="86" y="35"/>
                  </a:lnTo>
                  <a:cubicBezTo>
                    <a:pt x="83" y="11"/>
                    <a:pt x="65"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p:nvPr/>
          </p:nvSpPr>
          <p:spPr>
            <a:xfrm>
              <a:off x="3096750" y="4193875"/>
              <a:ext cx="19950" cy="90700"/>
            </a:xfrm>
            <a:custGeom>
              <a:avLst/>
              <a:gdLst/>
              <a:ahLst/>
              <a:cxnLst/>
              <a:rect l="l" t="t" r="r" b="b"/>
              <a:pathLst>
                <a:path w="798" h="3628" extrusionOk="0">
                  <a:moveTo>
                    <a:pt x="757" y="0"/>
                  </a:moveTo>
                  <a:cubicBezTo>
                    <a:pt x="737" y="0"/>
                    <a:pt x="719" y="12"/>
                    <a:pt x="716" y="33"/>
                  </a:cubicBezTo>
                  <a:lnTo>
                    <a:pt x="3" y="3581"/>
                  </a:lnTo>
                  <a:cubicBezTo>
                    <a:pt x="0" y="3603"/>
                    <a:pt x="13" y="3625"/>
                    <a:pt x="35" y="3627"/>
                  </a:cubicBezTo>
                  <a:lnTo>
                    <a:pt x="42" y="3627"/>
                  </a:lnTo>
                  <a:cubicBezTo>
                    <a:pt x="62" y="3627"/>
                    <a:pt x="76" y="3615"/>
                    <a:pt x="81" y="3598"/>
                  </a:cubicBezTo>
                  <a:lnTo>
                    <a:pt x="792" y="47"/>
                  </a:lnTo>
                  <a:cubicBezTo>
                    <a:pt x="797" y="28"/>
                    <a:pt x="782" y="6"/>
                    <a:pt x="763" y="1"/>
                  </a:cubicBezTo>
                  <a:cubicBezTo>
                    <a:pt x="761" y="1"/>
                    <a:pt x="759" y="0"/>
                    <a:pt x="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6"/>
            <p:cNvSpPr/>
            <p:nvPr/>
          </p:nvSpPr>
          <p:spPr>
            <a:xfrm>
              <a:off x="3128150" y="4003025"/>
              <a:ext cx="26800" cy="124775"/>
            </a:xfrm>
            <a:custGeom>
              <a:avLst/>
              <a:gdLst/>
              <a:ahLst/>
              <a:cxnLst/>
              <a:rect l="l" t="t" r="r" b="b"/>
              <a:pathLst>
                <a:path w="1072" h="4991" extrusionOk="0">
                  <a:moveTo>
                    <a:pt x="1027" y="0"/>
                  </a:moveTo>
                  <a:cubicBezTo>
                    <a:pt x="1011" y="0"/>
                    <a:pt x="994" y="10"/>
                    <a:pt x="990" y="32"/>
                  </a:cubicBezTo>
                  <a:lnTo>
                    <a:pt x="5" y="4944"/>
                  </a:lnTo>
                  <a:cubicBezTo>
                    <a:pt x="1" y="4964"/>
                    <a:pt x="15" y="4986"/>
                    <a:pt x="37" y="4991"/>
                  </a:cubicBezTo>
                  <a:lnTo>
                    <a:pt x="45" y="4991"/>
                  </a:lnTo>
                  <a:cubicBezTo>
                    <a:pt x="62" y="4991"/>
                    <a:pt x="79" y="4976"/>
                    <a:pt x="81" y="4959"/>
                  </a:cubicBezTo>
                  <a:lnTo>
                    <a:pt x="1066" y="47"/>
                  </a:lnTo>
                  <a:cubicBezTo>
                    <a:pt x="1072" y="18"/>
                    <a:pt x="1049"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p:nvPr/>
          </p:nvSpPr>
          <p:spPr>
            <a:xfrm>
              <a:off x="2826950" y="4143675"/>
              <a:ext cx="141225" cy="213100"/>
            </a:xfrm>
            <a:custGeom>
              <a:avLst/>
              <a:gdLst/>
              <a:ahLst/>
              <a:cxnLst/>
              <a:rect l="l" t="t" r="r" b="b"/>
              <a:pathLst>
                <a:path w="5649" h="8524" extrusionOk="0">
                  <a:moveTo>
                    <a:pt x="1" y="0"/>
                  </a:moveTo>
                  <a:lnTo>
                    <a:pt x="1" y="142"/>
                  </a:lnTo>
                  <a:lnTo>
                    <a:pt x="79" y="262"/>
                  </a:lnTo>
                  <a:lnTo>
                    <a:pt x="5570" y="8504"/>
                  </a:lnTo>
                  <a:cubicBezTo>
                    <a:pt x="5578" y="8517"/>
                    <a:pt x="5591" y="8523"/>
                    <a:pt x="5604" y="8523"/>
                  </a:cubicBezTo>
                  <a:cubicBezTo>
                    <a:pt x="5611" y="8523"/>
                    <a:pt x="5619" y="8521"/>
                    <a:pt x="5626" y="8516"/>
                  </a:cubicBezTo>
                  <a:cubicBezTo>
                    <a:pt x="5643" y="8504"/>
                    <a:pt x="5648" y="8480"/>
                    <a:pt x="5636" y="8460"/>
                  </a:cubicBezTo>
                  <a:lnTo>
                    <a:pt x="79" y="1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p:nvPr/>
          </p:nvSpPr>
          <p:spPr>
            <a:xfrm>
              <a:off x="3158525" y="3938950"/>
              <a:ext cx="9350" cy="37150"/>
            </a:xfrm>
            <a:custGeom>
              <a:avLst/>
              <a:gdLst/>
              <a:ahLst/>
              <a:cxnLst/>
              <a:rect l="l" t="t" r="r" b="b"/>
              <a:pathLst>
                <a:path w="374" h="1486" extrusionOk="0">
                  <a:moveTo>
                    <a:pt x="293" y="0"/>
                  </a:moveTo>
                  <a:lnTo>
                    <a:pt x="279" y="78"/>
                  </a:lnTo>
                  <a:lnTo>
                    <a:pt x="5" y="1439"/>
                  </a:lnTo>
                  <a:cubicBezTo>
                    <a:pt x="0" y="1461"/>
                    <a:pt x="15" y="1483"/>
                    <a:pt x="37" y="1486"/>
                  </a:cubicBezTo>
                  <a:lnTo>
                    <a:pt x="44" y="1486"/>
                  </a:lnTo>
                  <a:cubicBezTo>
                    <a:pt x="64" y="1486"/>
                    <a:pt x="78" y="1474"/>
                    <a:pt x="83" y="1457"/>
                  </a:cubicBezTo>
                  <a:lnTo>
                    <a:pt x="357" y="78"/>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p:nvPr/>
          </p:nvSpPr>
          <p:spPr>
            <a:xfrm>
              <a:off x="2941700" y="3938950"/>
              <a:ext cx="6925" cy="24550"/>
            </a:xfrm>
            <a:custGeom>
              <a:avLst/>
              <a:gdLst/>
              <a:ahLst/>
              <a:cxnLst/>
              <a:rect l="l" t="t" r="r" b="b"/>
              <a:pathLst>
                <a:path w="277" h="982" extrusionOk="0">
                  <a:moveTo>
                    <a:pt x="0" y="0"/>
                  </a:moveTo>
                  <a:lnTo>
                    <a:pt x="15" y="81"/>
                  </a:lnTo>
                  <a:lnTo>
                    <a:pt x="196" y="951"/>
                  </a:lnTo>
                  <a:cubicBezTo>
                    <a:pt x="201" y="968"/>
                    <a:pt x="215" y="980"/>
                    <a:pt x="235" y="980"/>
                  </a:cubicBezTo>
                  <a:cubicBezTo>
                    <a:pt x="236" y="981"/>
                    <a:pt x="237" y="982"/>
                    <a:pt x="238" y="982"/>
                  </a:cubicBezTo>
                  <a:cubicBezTo>
                    <a:pt x="240" y="982"/>
                    <a:pt x="241" y="981"/>
                    <a:pt x="242" y="980"/>
                  </a:cubicBezTo>
                  <a:cubicBezTo>
                    <a:pt x="264" y="978"/>
                    <a:pt x="276" y="956"/>
                    <a:pt x="274" y="936"/>
                  </a:cubicBezTo>
                  <a:lnTo>
                    <a:pt x="98" y="81"/>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p:nvPr/>
          </p:nvSpPr>
          <p:spPr>
            <a:xfrm>
              <a:off x="3233550" y="4006825"/>
              <a:ext cx="28550" cy="64150"/>
            </a:xfrm>
            <a:custGeom>
              <a:avLst/>
              <a:gdLst/>
              <a:ahLst/>
              <a:cxnLst/>
              <a:rect l="l" t="t" r="r" b="b"/>
              <a:pathLst>
                <a:path w="1142" h="2566" extrusionOk="0">
                  <a:moveTo>
                    <a:pt x="1075" y="0"/>
                  </a:moveTo>
                  <a:lnTo>
                    <a:pt x="10" y="2510"/>
                  </a:lnTo>
                  <a:cubicBezTo>
                    <a:pt x="0" y="2529"/>
                    <a:pt x="10" y="2554"/>
                    <a:pt x="29" y="2561"/>
                  </a:cubicBezTo>
                  <a:cubicBezTo>
                    <a:pt x="34" y="2564"/>
                    <a:pt x="42" y="2566"/>
                    <a:pt x="46" y="2566"/>
                  </a:cubicBezTo>
                  <a:cubicBezTo>
                    <a:pt x="61" y="2566"/>
                    <a:pt x="76" y="2556"/>
                    <a:pt x="81" y="2542"/>
                  </a:cubicBezTo>
                  <a:lnTo>
                    <a:pt x="1141" y="46"/>
                  </a:lnTo>
                  <a:cubicBezTo>
                    <a:pt x="1114" y="37"/>
                    <a:pt x="1092" y="22"/>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p:nvPr/>
          </p:nvSpPr>
          <p:spPr>
            <a:xfrm>
              <a:off x="2826950" y="4259125"/>
              <a:ext cx="36450" cy="37750"/>
            </a:xfrm>
            <a:custGeom>
              <a:avLst/>
              <a:gdLst/>
              <a:ahLst/>
              <a:cxnLst/>
              <a:rect l="l" t="t" r="r" b="b"/>
              <a:pathLst>
                <a:path w="1458" h="1510" extrusionOk="0">
                  <a:moveTo>
                    <a:pt x="1" y="1"/>
                  </a:moveTo>
                  <a:lnTo>
                    <a:pt x="1" y="113"/>
                  </a:lnTo>
                  <a:lnTo>
                    <a:pt x="79" y="191"/>
                  </a:lnTo>
                  <a:lnTo>
                    <a:pt x="1386" y="1496"/>
                  </a:lnTo>
                  <a:cubicBezTo>
                    <a:pt x="1394" y="1505"/>
                    <a:pt x="1404" y="1509"/>
                    <a:pt x="1414" y="1509"/>
                  </a:cubicBezTo>
                  <a:cubicBezTo>
                    <a:pt x="1424" y="1509"/>
                    <a:pt x="1434" y="1505"/>
                    <a:pt x="1443" y="1496"/>
                  </a:cubicBezTo>
                  <a:cubicBezTo>
                    <a:pt x="1457" y="1482"/>
                    <a:pt x="1457" y="1457"/>
                    <a:pt x="1443" y="1443"/>
                  </a:cubicBezTo>
                  <a:lnTo>
                    <a:pt x="79" y="7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p:nvPr/>
          </p:nvSpPr>
          <p:spPr>
            <a:xfrm>
              <a:off x="2826950" y="4114325"/>
              <a:ext cx="467400" cy="501550"/>
            </a:xfrm>
            <a:custGeom>
              <a:avLst/>
              <a:gdLst/>
              <a:ahLst/>
              <a:cxnLst/>
              <a:rect l="l" t="t" r="r" b="b"/>
              <a:pathLst>
                <a:path w="18696" h="20062" extrusionOk="0">
                  <a:moveTo>
                    <a:pt x="15538" y="1"/>
                  </a:moveTo>
                  <a:cubicBezTo>
                    <a:pt x="15523" y="1"/>
                    <a:pt x="15509" y="9"/>
                    <a:pt x="15502" y="28"/>
                  </a:cubicBezTo>
                  <a:lnTo>
                    <a:pt x="9294" y="14659"/>
                  </a:lnTo>
                  <a:lnTo>
                    <a:pt x="9294" y="14659"/>
                  </a:lnTo>
                  <a:lnTo>
                    <a:pt x="9610" y="13082"/>
                  </a:lnTo>
                  <a:cubicBezTo>
                    <a:pt x="9612" y="13055"/>
                    <a:pt x="9591" y="13039"/>
                    <a:pt x="9570" y="13039"/>
                  </a:cubicBezTo>
                  <a:cubicBezTo>
                    <a:pt x="9554" y="13039"/>
                    <a:pt x="9538" y="13048"/>
                    <a:pt x="9531" y="13068"/>
                  </a:cubicBezTo>
                  <a:lnTo>
                    <a:pt x="9219" y="14632"/>
                  </a:lnTo>
                  <a:lnTo>
                    <a:pt x="9219" y="5529"/>
                  </a:lnTo>
                  <a:cubicBezTo>
                    <a:pt x="9219" y="5503"/>
                    <a:pt x="9199" y="5490"/>
                    <a:pt x="9180" y="5490"/>
                  </a:cubicBezTo>
                  <a:cubicBezTo>
                    <a:pt x="9160" y="5490"/>
                    <a:pt x="9140" y="5503"/>
                    <a:pt x="9140" y="5529"/>
                  </a:cubicBezTo>
                  <a:lnTo>
                    <a:pt x="9140" y="14639"/>
                  </a:lnTo>
                  <a:lnTo>
                    <a:pt x="6518" y="1929"/>
                  </a:lnTo>
                  <a:cubicBezTo>
                    <a:pt x="6512" y="1912"/>
                    <a:pt x="6496" y="1899"/>
                    <a:pt x="6478" y="1899"/>
                  </a:cubicBezTo>
                  <a:cubicBezTo>
                    <a:pt x="6475" y="1899"/>
                    <a:pt x="6472" y="1899"/>
                    <a:pt x="6469" y="1900"/>
                  </a:cubicBezTo>
                  <a:cubicBezTo>
                    <a:pt x="6447" y="1905"/>
                    <a:pt x="6435" y="1924"/>
                    <a:pt x="6440" y="1946"/>
                  </a:cubicBezTo>
                  <a:lnTo>
                    <a:pt x="9053" y="14607"/>
                  </a:lnTo>
                  <a:lnTo>
                    <a:pt x="6472" y="8219"/>
                  </a:lnTo>
                  <a:cubicBezTo>
                    <a:pt x="6464" y="8204"/>
                    <a:pt x="6449" y="8195"/>
                    <a:pt x="6434" y="8195"/>
                  </a:cubicBezTo>
                  <a:cubicBezTo>
                    <a:pt x="6430" y="8195"/>
                    <a:pt x="6425" y="8196"/>
                    <a:pt x="6421" y="8197"/>
                  </a:cubicBezTo>
                  <a:cubicBezTo>
                    <a:pt x="6399" y="8205"/>
                    <a:pt x="6389" y="8229"/>
                    <a:pt x="6399" y="8249"/>
                  </a:cubicBezTo>
                  <a:lnTo>
                    <a:pt x="8999" y="14686"/>
                  </a:lnTo>
                  <a:lnTo>
                    <a:pt x="8999" y="14686"/>
                  </a:lnTo>
                  <a:lnTo>
                    <a:pt x="7545" y="12501"/>
                  </a:lnTo>
                  <a:cubicBezTo>
                    <a:pt x="7536" y="12490"/>
                    <a:pt x="7526" y="12485"/>
                    <a:pt x="7515" y="12485"/>
                  </a:cubicBezTo>
                  <a:cubicBezTo>
                    <a:pt x="7488" y="12485"/>
                    <a:pt x="7461" y="12515"/>
                    <a:pt x="7479" y="12545"/>
                  </a:cubicBezTo>
                  <a:lnTo>
                    <a:pt x="8925" y="14720"/>
                  </a:lnTo>
                  <a:lnTo>
                    <a:pt x="2120" y="7911"/>
                  </a:lnTo>
                  <a:cubicBezTo>
                    <a:pt x="2111" y="7904"/>
                    <a:pt x="2101" y="7900"/>
                    <a:pt x="2091" y="7900"/>
                  </a:cubicBezTo>
                  <a:cubicBezTo>
                    <a:pt x="2082" y="7900"/>
                    <a:pt x="2072" y="7904"/>
                    <a:pt x="2063" y="7911"/>
                  </a:cubicBezTo>
                  <a:cubicBezTo>
                    <a:pt x="2049" y="7926"/>
                    <a:pt x="2049" y="7951"/>
                    <a:pt x="2063" y="7968"/>
                  </a:cubicBezTo>
                  <a:lnTo>
                    <a:pt x="8879" y="14783"/>
                  </a:lnTo>
                  <a:lnTo>
                    <a:pt x="79" y="8994"/>
                  </a:lnTo>
                  <a:lnTo>
                    <a:pt x="1" y="8940"/>
                  </a:lnTo>
                  <a:lnTo>
                    <a:pt x="1" y="9033"/>
                  </a:lnTo>
                  <a:lnTo>
                    <a:pt x="79" y="9087"/>
                  </a:lnTo>
                  <a:lnTo>
                    <a:pt x="8796" y="14820"/>
                  </a:lnTo>
                  <a:lnTo>
                    <a:pt x="1956" y="11919"/>
                  </a:lnTo>
                  <a:cubicBezTo>
                    <a:pt x="1951" y="11917"/>
                    <a:pt x="1946" y="11916"/>
                    <a:pt x="1941" y="11916"/>
                  </a:cubicBezTo>
                  <a:cubicBezTo>
                    <a:pt x="1926" y="11916"/>
                    <a:pt x="1912" y="11925"/>
                    <a:pt x="1905" y="11941"/>
                  </a:cubicBezTo>
                  <a:cubicBezTo>
                    <a:pt x="1897" y="11961"/>
                    <a:pt x="1907" y="11983"/>
                    <a:pt x="1927" y="11990"/>
                  </a:cubicBezTo>
                  <a:lnTo>
                    <a:pt x="8811" y="14913"/>
                  </a:lnTo>
                  <a:lnTo>
                    <a:pt x="8811" y="14913"/>
                  </a:lnTo>
                  <a:lnTo>
                    <a:pt x="79" y="13161"/>
                  </a:lnTo>
                  <a:lnTo>
                    <a:pt x="1" y="13146"/>
                  </a:lnTo>
                  <a:lnTo>
                    <a:pt x="1" y="13227"/>
                  </a:lnTo>
                  <a:lnTo>
                    <a:pt x="79" y="13244"/>
                  </a:lnTo>
                  <a:lnTo>
                    <a:pt x="8784" y="14986"/>
                  </a:lnTo>
                  <a:lnTo>
                    <a:pt x="4624" y="14986"/>
                  </a:lnTo>
                  <a:cubicBezTo>
                    <a:pt x="4578" y="14991"/>
                    <a:pt x="4578" y="15062"/>
                    <a:pt x="4624" y="15067"/>
                  </a:cubicBezTo>
                  <a:lnTo>
                    <a:pt x="8793" y="15067"/>
                  </a:lnTo>
                  <a:lnTo>
                    <a:pt x="79" y="16865"/>
                  </a:lnTo>
                  <a:lnTo>
                    <a:pt x="1" y="16882"/>
                  </a:lnTo>
                  <a:lnTo>
                    <a:pt x="1" y="16963"/>
                  </a:lnTo>
                  <a:lnTo>
                    <a:pt x="79" y="16946"/>
                  </a:lnTo>
                  <a:lnTo>
                    <a:pt x="8764" y="15155"/>
                  </a:lnTo>
                  <a:lnTo>
                    <a:pt x="79" y="18664"/>
                  </a:lnTo>
                  <a:lnTo>
                    <a:pt x="1" y="18693"/>
                  </a:lnTo>
                  <a:lnTo>
                    <a:pt x="1" y="18779"/>
                  </a:lnTo>
                  <a:lnTo>
                    <a:pt x="79" y="18749"/>
                  </a:lnTo>
                  <a:lnTo>
                    <a:pt x="8837" y="15208"/>
                  </a:lnTo>
                  <a:lnTo>
                    <a:pt x="1670" y="19984"/>
                  </a:lnTo>
                  <a:lnTo>
                    <a:pt x="1550" y="20062"/>
                  </a:lnTo>
                  <a:lnTo>
                    <a:pt x="1692" y="20062"/>
                  </a:lnTo>
                  <a:lnTo>
                    <a:pt x="1809" y="19984"/>
                  </a:lnTo>
                  <a:lnTo>
                    <a:pt x="8872" y="15279"/>
                  </a:lnTo>
                  <a:lnTo>
                    <a:pt x="4167" y="19984"/>
                  </a:lnTo>
                  <a:lnTo>
                    <a:pt x="4089" y="20062"/>
                  </a:lnTo>
                  <a:lnTo>
                    <a:pt x="4202" y="20062"/>
                  </a:lnTo>
                  <a:lnTo>
                    <a:pt x="4280" y="19984"/>
                  </a:lnTo>
                  <a:lnTo>
                    <a:pt x="8935" y="15328"/>
                  </a:lnTo>
                  <a:lnTo>
                    <a:pt x="8935" y="15328"/>
                  </a:lnTo>
                  <a:lnTo>
                    <a:pt x="5873" y="19984"/>
                  </a:lnTo>
                  <a:lnTo>
                    <a:pt x="5819" y="20062"/>
                  </a:lnTo>
                  <a:lnTo>
                    <a:pt x="5915" y="20062"/>
                  </a:lnTo>
                  <a:lnTo>
                    <a:pt x="5966" y="19984"/>
                  </a:lnTo>
                  <a:lnTo>
                    <a:pt x="8974" y="15411"/>
                  </a:lnTo>
                  <a:lnTo>
                    <a:pt x="7034" y="19984"/>
                  </a:lnTo>
                  <a:lnTo>
                    <a:pt x="7000" y="20062"/>
                  </a:lnTo>
                  <a:lnTo>
                    <a:pt x="7085" y="20062"/>
                  </a:lnTo>
                  <a:lnTo>
                    <a:pt x="7120" y="19984"/>
                  </a:lnTo>
                  <a:lnTo>
                    <a:pt x="9065" y="15397"/>
                  </a:lnTo>
                  <a:lnTo>
                    <a:pt x="9065" y="15397"/>
                  </a:lnTo>
                  <a:lnTo>
                    <a:pt x="8146" y="19984"/>
                  </a:lnTo>
                  <a:lnTo>
                    <a:pt x="8129" y="20062"/>
                  </a:lnTo>
                  <a:lnTo>
                    <a:pt x="8212" y="20062"/>
                  </a:lnTo>
                  <a:lnTo>
                    <a:pt x="8227" y="19984"/>
                  </a:lnTo>
                  <a:lnTo>
                    <a:pt x="9140" y="15424"/>
                  </a:lnTo>
                  <a:lnTo>
                    <a:pt x="9140" y="20062"/>
                  </a:lnTo>
                  <a:lnTo>
                    <a:pt x="9219" y="20062"/>
                  </a:lnTo>
                  <a:lnTo>
                    <a:pt x="9219" y="15411"/>
                  </a:lnTo>
                  <a:lnTo>
                    <a:pt x="10162" y="19984"/>
                  </a:lnTo>
                  <a:lnTo>
                    <a:pt x="10179" y="20062"/>
                  </a:lnTo>
                  <a:lnTo>
                    <a:pt x="10260" y="20062"/>
                  </a:lnTo>
                  <a:lnTo>
                    <a:pt x="10243" y="19984"/>
                  </a:lnTo>
                  <a:lnTo>
                    <a:pt x="9304" y="15446"/>
                  </a:lnTo>
                  <a:lnTo>
                    <a:pt x="11139" y="19984"/>
                  </a:lnTo>
                  <a:lnTo>
                    <a:pt x="11169" y="20062"/>
                  </a:lnTo>
                  <a:lnTo>
                    <a:pt x="11254" y="20062"/>
                  </a:lnTo>
                  <a:lnTo>
                    <a:pt x="11225" y="19984"/>
                  </a:lnTo>
                  <a:lnTo>
                    <a:pt x="9360" y="15372"/>
                  </a:lnTo>
                  <a:lnTo>
                    <a:pt x="12435" y="19984"/>
                  </a:lnTo>
                  <a:lnTo>
                    <a:pt x="12486" y="20062"/>
                  </a:lnTo>
                  <a:lnTo>
                    <a:pt x="12581" y="20062"/>
                  </a:lnTo>
                  <a:lnTo>
                    <a:pt x="12528" y="19984"/>
                  </a:lnTo>
                  <a:lnTo>
                    <a:pt x="9431" y="15336"/>
                  </a:lnTo>
                  <a:lnTo>
                    <a:pt x="14079" y="19984"/>
                  </a:lnTo>
                  <a:lnTo>
                    <a:pt x="14157" y="20062"/>
                  </a:lnTo>
                  <a:lnTo>
                    <a:pt x="14270" y="20062"/>
                  </a:lnTo>
                  <a:lnTo>
                    <a:pt x="14192" y="19984"/>
                  </a:lnTo>
                  <a:lnTo>
                    <a:pt x="9480" y="15272"/>
                  </a:lnTo>
                  <a:lnTo>
                    <a:pt x="16643" y="19984"/>
                  </a:lnTo>
                  <a:lnTo>
                    <a:pt x="16760" y="20062"/>
                  </a:lnTo>
                  <a:lnTo>
                    <a:pt x="16904" y="20062"/>
                  </a:lnTo>
                  <a:lnTo>
                    <a:pt x="16785" y="19984"/>
                  </a:lnTo>
                  <a:lnTo>
                    <a:pt x="9563" y="15230"/>
                  </a:lnTo>
                  <a:lnTo>
                    <a:pt x="18439" y="18999"/>
                  </a:lnTo>
                  <a:lnTo>
                    <a:pt x="18576" y="19057"/>
                  </a:lnTo>
                  <a:cubicBezTo>
                    <a:pt x="18588" y="19055"/>
                    <a:pt x="18603" y="19052"/>
                    <a:pt x="18615" y="19052"/>
                  </a:cubicBezTo>
                  <a:lnTo>
                    <a:pt x="18696" y="19052"/>
                  </a:lnTo>
                  <a:lnTo>
                    <a:pt x="18696" y="19021"/>
                  </a:lnTo>
                  <a:lnTo>
                    <a:pt x="18617" y="18989"/>
                  </a:lnTo>
                  <a:lnTo>
                    <a:pt x="18586" y="18977"/>
                  </a:lnTo>
                  <a:lnTo>
                    <a:pt x="9549" y="15140"/>
                  </a:lnTo>
                  <a:lnTo>
                    <a:pt x="9549" y="15140"/>
                  </a:lnTo>
                  <a:lnTo>
                    <a:pt x="18617" y="16958"/>
                  </a:lnTo>
                  <a:lnTo>
                    <a:pt x="18696" y="16975"/>
                  </a:lnTo>
                  <a:lnTo>
                    <a:pt x="18696" y="16895"/>
                  </a:lnTo>
                  <a:lnTo>
                    <a:pt x="18617" y="16878"/>
                  </a:lnTo>
                  <a:lnTo>
                    <a:pt x="9575" y="15067"/>
                  </a:lnTo>
                  <a:lnTo>
                    <a:pt x="18696" y="15067"/>
                  </a:lnTo>
                  <a:lnTo>
                    <a:pt x="18696" y="14986"/>
                  </a:lnTo>
                  <a:lnTo>
                    <a:pt x="9563" y="14986"/>
                  </a:lnTo>
                  <a:lnTo>
                    <a:pt x="16528" y="13552"/>
                  </a:lnTo>
                  <a:cubicBezTo>
                    <a:pt x="16573" y="13537"/>
                    <a:pt x="16563" y="13473"/>
                    <a:pt x="16518" y="13473"/>
                  </a:cubicBezTo>
                  <a:cubicBezTo>
                    <a:pt x="16517" y="13473"/>
                    <a:pt x="16515" y="13473"/>
                    <a:pt x="16513" y="13473"/>
                  </a:cubicBezTo>
                  <a:lnTo>
                    <a:pt x="9597" y="14901"/>
                  </a:lnTo>
                  <a:lnTo>
                    <a:pt x="9597" y="14901"/>
                  </a:lnTo>
                  <a:lnTo>
                    <a:pt x="18617" y="11257"/>
                  </a:lnTo>
                  <a:lnTo>
                    <a:pt x="18696" y="11225"/>
                  </a:lnTo>
                  <a:lnTo>
                    <a:pt x="18696" y="11140"/>
                  </a:lnTo>
                  <a:lnTo>
                    <a:pt x="18617" y="11171"/>
                  </a:lnTo>
                  <a:lnTo>
                    <a:pt x="9522" y="14847"/>
                  </a:lnTo>
                  <a:lnTo>
                    <a:pt x="17613" y="9458"/>
                  </a:lnTo>
                  <a:cubicBezTo>
                    <a:pt x="17633" y="9446"/>
                    <a:pt x="17635" y="9419"/>
                    <a:pt x="17623" y="9402"/>
                  </a:cubicBezTo>
                  <a:cubicBezTo>
                    <a:pt x="17615" y="9391"/>
                    <a:pt x="17603" y="9386"/>
                    <a:pt x="17590" y="9386"/>
                  </a:cubicBezTo>
                  <a:cubicBezTo>
                    <a:pt x="17583" y="9386"/>
                    <a:pt x="17575" y="9388"/>
                    <a:pt x="17569" y="9392"/>
                  </a:cubicBezTo>
                  <a:lnTo>
                    <a:pt x="9487" y="14776"/>
                  </a:lnTo>
                  <a:lnTo>
                    <a:pt x="9487" y="14776"/>
                  </a:lnTo>
                  <a:lnTo>
                    <a:pt x="12310" y="11951"/>
                  </a:lnTo>
                  <a:cubicBezTo>
                    <a:pt x="12327" y="11936"/>
                    <a:pt x="12327" y="11912"/>
                    <a:pt x="12310" y="11897"/>
                  </a:cubicBezTo>
                  <a:cubicBezTo>
                    <a:pt x="12303" y="11889"/>
                    <a:pt x="12293" y="11884"/>
                    <a:pt x="12283" y="11884"/>
                  </a:cubicBezTo>
                  <a:cubicBezTo>
                    <a:pt x="12273" y="11884"/>
                    <a:pt x="12264" y="11889"/>
                    <a:pt x="12256" y="11897"/>
                  </a:cubicBezTo>
                  <a:lnTo>
                    <a:pt x="9424" y="14727"/>
                  </a:lnTo>
                  <a:lnTo>
                    <a:pt x="9424" y="14727"/>
                  </a:lnTo>
                  <a:lnTo>
                    <a:pt x="17229" y="2863"/>
                  </a:lnTo>
                  <a:cubicBezTo>
                    <a:pt x="17242" y="2846"/>
                    <a:pt x="17237" y="2821"/>
                    <a:pt x="17217" y="2809"/>
                  </a:cubicBezTo>
                  <a:cubicBezTo>
                    <a:pt x="17211" y="2804"/>
                    <a:pt x="17204" y="2802"/>
                    <a:pt x="17196" y="2802"/>
                  </a:cubicBezTo>
                  <a:cubicBezTo>
                    <a:pt x="17184" y="2802"/>
                    <a:pt x="17171" y="2809"/>
                    <a:pt x="17163" y="2821"/>
                  </a:cubicBezTo>
                  <a:lnTo>
                    <a:pt x="9385" y="14644"/>
                  </a:lnTo>
                  <a:lnTo>
                    <a:pt x="15575" y="60"/>
                  </a:lnTo>
                  <a:cubicBezTo>
                    <a:pt x="15591" y="27"/>
                    <a:pt x="15564" y="1"/>
                    <a:pt x="15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p:nvPr/>
          </p:nvSpPr>
          <p:spPr>
            <a:xfrm>
              <a:off x="3231100" y="4250700"/>
              <a:ext cx="63250" cy="64550"/>
            </a:xfrm>
            <a:custGeom>
              <a:avLst/>
              <a:gdLst/>
              <a:ahLst/>
              <a:cxnLst/>
              <a:rect l="l" t="t" r="r" b="b"/>
              <a:pathLst>
                <a:path w="2530" h="2582" extrusionOk="0">
                  <a:moveTo>
                    <a:pt x="2530" y="0"/>
                  </a:moveTo>
                  <a:lnTo>
                    <a:pt x="15" y="2515"/>
                  </a:lnTo>
                  <a:cubicBezTo>
                    <a:pt x="0" y="2530"/>
                    <a:pt x="0" y="2554"/>
                    <a:pt x="15" y="2571"/>
                  </a:cubicBezTo>
                  <a:cubicBezTo>
                    <a:pt x="22" y="2576"/>
                    <a:pt x="34" y="2581"/>
                    <a:pt x="44" y="2581"/>
                  </a:cubicBezTo>
                  <a:cubicBezTo>
                    <a:pt x="54" y="2581"/>
                    <a:pt x="64" y="2576"/>
                    <a:pt x="71" y="2571"/>
                  </a:cubicBezTo>
                  <a:lnTo>
                    <a:pt x="2530" y="110"/>
                  </a:lnTo>
                  <a:lnTo>
                    <a:pt x="25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p:nvPr/>
          </p:nvSpPr>
          <p:spPr>
            <a:xfrm>
              <a:off x="3258825" y="4439900"/>
              <a:ext cx="35525" cy="9075"/>
            </a:xfrm>
            <a:custGeom>
              <a:avLst/>
              <a:gdLst/>
              <a:ahLst/>
              <a:cxnLst/>
              <a:rect l="l" t="t" r="r" b="b"/>
              <a:pathLst>
                <a:path w="1421" h="363" extrusionOk="0">
                  <a:moveTo>
                    <a:pt x="1421" y="1"/>
                  </a:moveTo>
                  <a:lnTo>
                    <a:pt x="1342" y="18"/>
                  </a:lnTo>
                  <a:lnTo>
                    <a:pt x="37" y="287"/>
                  </a:lnTo>
                  <a:cubicBezTo>
                    <a:pt x="15" y="289"/>
                    <a:pt x="1" y="311"/>
                    <a:pt x="6" y="333"/>
                  </a:cubicBezTo>
                  <a:cubicBezTo>
                    <a:pt x="10" y="350"/>
                    <a:pt x="25" y="362"/>
                    <a:pt x="45" y="362"/>
                  </a:cubicBezTo>
                  <a:lnTo>
                    <a:pt x="52" y="362"/>
                  </a:lnTo>
                  <a:lnTo>
                    <a:pt x="1342" y="96"/>
                  </a:lnTo>
                  <a:lnTo>
                    <a:pt x="1421" y="81"/>
                  </a:lnTo>
                  <a:lnTo>
                    <a:pt x="14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p:nvPr/>
          </p:nvSpPr>
          <p:spPr>
            <a:xfrm>
              <a:off x="2826950" y="4489025"/>
              <a:ext cx="46950" cy="1975"/>
            </a:xfrm>
            <a:custGeom>
              <a:avLst/>
              <a:gdLst/>
              <a:ahLst/>
              <a:cxnLst/>
              <a:rect l="l" t="t" r="r" b="b"/>
              <a:pathLst>
                <a:path w="1878" h="79" extrusionOk="0">
                  <a:moveTo>
                    <a:pt x="1" y="1"/>
                  </a:moveTo>
                  <a:lnTo>
                    <a:pt x="1" y="79"/>
                  </a:lnTo>
                  <a:lnTo>
                    <a:pt x="1841" y="79"/>
                  </a:lnTo>
                  <a:cubicBezTo>
                    <a:pt x="1861" y="76"/>
                    <a:pt x="1878" y="59"/>
                    <a:pt x="1878" y="40"/>
                  </a:cubicBezTo>
                  <a:cubicBezTo>
                    <a:pt x="1878" y="18"/>
                    <a:pt x="1861" y="1"/>
                    <a:pt x="1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 name="Google Shape;945;p46"/>
          <p:cNvSpPr/>
          <p:nvPr/>
        </p:nvSpPr>
        <p:spPr>
          <a:xfrm>
            <a:off x="7274798" y="1262738"/>
            <a:ext cx="1154100" cy="115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6" name="Google Shape;946;p46"/>
          <p:cNvSpPr txBox="1">
            <a:spLocks noGrp="1"/>
          </p:cNvSpPr>
          <p:nvPr>
            <p:ph type="title"/>
          </p:nvPr>
        </p:nvSpPr>
        <p:spPr>
          <a:xfrm>
            <a:off x="4325325" y="2496455"/>
            <a:ext cx="4103400" cy="1314000"/>
          </a:xfrm>
          <a:prstGeom prst="rect">
            <a:avLst/>
          </a:prstGeom>
        </p:spPr>
        <p:txBody>
          <a:bodyPr spcFirstLastPara="1" wrap="square" lIns="91425" tIns="91425" rIns="91425" bIns="91425" anchor="b" anchorCtr="0">
            <a:noAutofit/>
          </a:bodyPr>
          <a:lstStyle/>
          <a:p>
            <a:r>
              <a:rPr lang="es-MX" sz="3200" dirty="0"/>
              <a:t>3.4.4 escaparate de marketing</a:t>
            </a:r>
          </a:p>
        </p:txBody>
      </p:sp>
      <p:sp>
        <p:nvSpPr>
          <p:cNvPr id="948" name="Google Shape;948;p46"/>
          <p:cNvSpPr txBox="1">
            <a:spLocks noGrp="1"/>
          </p:cNvSpPr>
          <p:nvPr>
            <p:ph type="title" idx="2"/>
          </p:nvPr>
        </p:nvSpPr>
        <p:spPr>
          <a:xfrm>
            <a:off x="7274850" y="1382200"/>
            <a:ext cx="11541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989" name="Google Shape;989;p46"/>
          <p:cNvSpPr/>
          <p:nvPr/>
        </p:nvSpPr>
        <p:spPr>
          <a:xfrm>
            <a:off x="3647700" y="2260000"/>
            <a:ext cx="180999" cy="288700"/>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6"/>
          <p:cNvSpPr/>
          <p:nvPr/>
        </p:nvSpPr>
        <p:spPr>
          <a:xfrm>
            <a:off x="2289025" y="1769125"/>
            <a:ext cx="180999" cy="288700"/>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6"/>
          <p:cNvSpPr/>
          <p:nvPr/>
        </p:nvSpPr>
        <p:spPr>
          <a:xfrm>
            <a:off x="2339811" y="535000"/>
            <a:ext cx="282878" cy="451198"/>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6"/>
          <p:cNvSpPr/>
          <p:nvPr/>
        </p:nvSpPr>
        <p:spPr>
          <a:xfrm>
            <a:off x="568600" y="2681375"/>
            <a:ext cx="180999" cy="288700"/>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6"/>
          <p:cNvSpPr/>
          <p:nvPr/>
        </p:nvSpPr>
        <p:spPr>
          <a:xfrm>
            <a:off x="1002025" y="3159025"/>
            <a:ext cx="180999" cy="288700"/>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6"/>
          <p:cNvSpPr/>
          <p:nvPr/>
        </p:nvSpPr>
        <p:spPr>
          <a:xfrm>
            <a:off x="3363750" y="2818600"/>
            <a:ext cx="180999" cy="288700"/>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6"/>
          <p:cNvSpPr/>
          <p:nvPr/>
        </p:nvSpPr>
        <p:spPr>
          <a:xfrm>
            <a:off x="2063150" y="1181950"/>
            <a:ext cx="180999" cy="288700"/>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6"/>
          <p:cNvSpPr/>
          <p:nvPr/>
        </p:nvSpPr>
        <p:spPr>
          <a:xfrm flipH="1">
            <a:off x="8159059" y="496350"/>
            <a:ext cx="295153" cy="469260"/>
          </a:xfrm>
          <a:custGeom>
            <a:avLst/>
            <a:gdLst/>
            <a:ahLst/>
            <a:cxnLst/>
            <a:rect l="l" t="t" r="r" b="b"/>
            <a:pathLst>
              <a:path w="1685" h="2679" extrusionOk="0">
                <a:moveTo>
                  <a:pt x="812" y="1"/>
                </a:moveTo>
                <a:lnTo>
                  <a:pt x="812" y="1"/>
                </a:lnTo>
                <a:cubicBezTo>
                  <a:pt x="812" y="1"/>
                  <a:pt x="812" y="2"/>
                  <a:pt x="811" y="2"/>
                </a:cubicBezTo>
                <a:lnTo>
                  <a:pt x="811" y="2"/>
                </a:lnTo>
                <a:cubicBezTo>
                  <a:pt x="812" y="2"/>
                  <a:pt x="812" y="1"/>
                  <a:pt x="812" y="1"/>
                </a:cubicBezTo>
                <a:close/>
                <a:moveTo>
                  <a:pt x="811" y="2"/>
                </a:moveTo>
                <a:cubicBezTo>
                  <a:pt x="726" y="234"/>
                  <a:pt x="699" y="470"/>
                  <a:pt x="634" y="704"/>
                </a:cubicBezTo>
                <a:cubicBezTo>
                  <a:pt x="543" y="1012"/>
                  <a:pt x="389" y="1293"/>
                  <a:pt x="1" y="1413"/>
                </a:cubicBezTo>
                <a:cubicBezTo>
                  <a:pt x="336" y="1438"/>
                  <a:pt x="551" y="1741"/>
                  <a:pt x="629" y="1975"/>
                </a:cubicBezTo>
                <a:cubicBezTo>
                  <a:pt x="702" y="2205"/>
                  <a:pt x="707" y="2449"/>
                  <a:pt x="780" y="2679"/>
                </a:cubicBezTo>
                <a:cubicBezTo>
                  <a:pt x="851" y="2288"/>
                  <a:pt x="902" y="1792"/>
                  <a:pt x="1330" y="1543"/>
                </a:cubicBezTo>
                <a:cubicBezTo>
                  <a:pt x="1443" y="1481"/>
                  <a:pt x="1562" y="1430"/>
                  <a:pt x="1684" y="1391"/>
                </a:cubicBezTo>
                <a:cubicBezTo>
                  <a:pt x="1579" y="1359"/>
                  <a:pt x="1477" y="1318"/>
                  <a:pt x="1379" y="1269"/>
                </a:cubicBezTo>
                <a:cubicBezTo>
                  <a:pt x="1181" y="1154"/>
                  <a:pt x="1032" y="971"/>
                  <a:pt x="961" y="753"/>
                </a:cubicBezTo>
                <a:cubicBezTo>
                  <a:pt x="920" y="634"/>
                  <a:pt x="890" y="511"/>
                  <a:pt x="873" y="387"/>
                </a:cubicBezTo>
                <a:cubicBezTo>
                  <a:pt x="863" y="316"/>
                  <a:pt x="858" y="245"/>
                  <a:pt x="849" y="177"/>
                </a:cubicBezTo>
                <a:cubicBezTo>
                  <a:pt x="844" y="136"/>
                  <a:pt x="799" y="40"/>
                  <a:pt x="81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6"/>
          <p:cNvSpPr/>
          <p:nvPr/>
        </p:nvSpPr>
        <p:spPr>
          <a:xfrm flipH="1">
            <a:off x="7647636" y="471443"/>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6"/>
          <p:cNvSpPr/>
          <p:nvPr/>
        </p:nvSpPr>
        <p:spPr>
          <a:xfrm flipH="1">
            <a:off x="8454211" y="1104743"/>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6"/>
          <p:cNvSpPr/>
          <p:nvPr/>
        </p:nvSpPr>
        <p:spPr>
          <a:xfrm flipH="1">
            <a:off x="7886961" y="905693"/>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400;p58">
            <a:extLst>
              <a:ext uri="{FF2B5EF4-FFF2-40B4-BE49-F238E27FC236}">
                <a16:creationId xmlns:a16="http://schemas.microsoft.com/office/drawing/2014/main" id="{83A92DE6-BEF9-6CB7-C9DE-CAECDAAB55ED}"/>
              </a:ext>
            </a:extLst>
          </p:cNvPr>
          <p:cNvGrpSpPr/>
          <p:nvPr/>
        </p:nvGrpSpPr>
        <p:grpSpPr>
          <a:xfrm flipH="1">
            <a:off x="1229519" y="1912105"/>
            <a:ext cx="1879767" cy="2577446"/>
            <a:chOff x="659000" y="2220639"/>
            <a:chExt cx="1563086" cy="2143228"/>
          </a:xfrm>
        </p:grpSpPr>
        <p:sp>
          <p:nvSpPr>
            <p:cNvPr id="5" name="Google Shape;1401;p58">
              <a:extLst>
                <a:ext uri="{FF2B5EF4-FFF2-40B4-BE49-F238E27FC236}">
                  <a16:creationId xmlns:a16="http://schemas.microsoft.com/office/drawing/2014/main" id="{10C325B0-8D85-9339-3F18-F161C2433E87}"/>
                </a:ext>
              </a:extLst>
            </p:cNvPr>
            <p:cNvSpPr/>
            <p:nvPr/>
          </p:nvSpPr>
          <p:spPr>
            <a:xfrm>
              <a:off x="838117" y="2220639"/>
              <a:ext cx="1383969" cy="2143228"/>
            </a:xfrm>
            <a:custGeom>
              <a:avLst/>
              <a:gdLst/>
              <a:ahLst/>
              <a:cxnLst/>
              <a:rect l="l" t="t" r="r" b="b"/>
              <a:pathLst>
                <a:path w="13197" h="20437" extrusionOk="0">
                  <a:moveTo>
                    <a:pt x="460" y="1"/>
                  </a:moveTo>
                  <a:cubicBezTo>
                    <a:pt x="330" y="8"/>
                    <a:pt x="223" y="113"/>
                    <a:pt x="159" y="292"/>
                  </a:cubicBezTo>
                  <a:cubicBezTo>
                    <a:pt x="0" y="746"/>
                    <a:pt x="56" y="1257"/>
                    <a:pt x="122" y="1697"/>
                  </a:cubicBezTo>
                  <a:cubicBezTo>
                    <a:pt x="181" y="2103"/>
                    <a:pt x="249" y="2494"/>
                    <a:pt x="411" y="2858"/>
                  </a:cubicBezTo>
                  <a:cubicBezTo>
                    <a:pt x="355" y="3684"/>
                    <a:pt x="450" y="4353"/>
                    <a:pt x="706" y="4903"/>
                  </a:cubicBezTo>
                  <a:cubicBezTo>
                    <a:pt x="765" y="5038"/>
                    <a:pt x="846" y="5162"/>
                    <a:pt x="946" y="5270"/>
                  </a:cubicBezTo>
                  <a:cubicBezTo>
                    <a:pt x="658" y="6076"/>
                    <a:pt x="516" y="6743"/>
                    <a:pt x="499" y="7374"/>
                  </a:cubicBezTo>
                  <a:cubicBezTo>
                    <a:pt x="477" y="8131"/>
                    <a:pt x="570" y="8935"/>
                    <a:pt x="775" y="9764"/>
                  </a:cubicBezTo>
                  <a:cubicBezTo>
                    <a:pt x="990" y="10631"/>
                    <a:pt x="1342" y="11462"/>
                    <a:pt x="1679" y="12266"/>
                  </a:cubicBezTo>
                  <a:cubicBezTo>
                    <a:pt x="2094" y="13246"/>
                    <a:pt x="2525" y="14263"/>
                    <a:pt x="2703" y="15348"/>
                  </a:cubicBezTo>
                  <a:cubicBezTo>
                    <a:pt x="2767" y="15734"/>
                    <a:pt x="2798" y="16122"/>
                    <a:pt x="2796" y="16513"/>
                  </a:cubicBezTo>
                  <a:cubicBezTo>
                    <a:pt x="2796" y="16658"/>
                    <a:pt x="2786" y="16819"/>
                    <a:pt x="2683" y="16917"/>
                  </a:cubicBezTo>
                  <a:cubicBezTo>
                    <a:pt x="2647" y="16951"/>
                    <a:pt x="2605" y="16978"/>
                    <a:pt x="2559" y="17002"/>
                  </a:cubicBezTo>
                  <a:cubicBezTo>
                    <a:pt x="2500" y="17029"/>
                    <a:pt x="2449" y="17068"/>
                    <a:pt x="2402" y="17115"/>
                  </a:cubicBezTo>
                  <a:cubicBezTo>
                    <a:pt x="2314" y="17220"/>
                    <a:pt x="2317" y="17371"/>
                    <a:pt x="2329" y="17488"/>
                  </a:cubicBezTo>
                  <a:cubicBezTo>
                    <a:pt x="2332" y="17547"/>
                    <a:pt x="2349" y="17601"/>
                    <a:pt x="2378" y="17650"/>
                  </a:cubicBezTo>
                  <a:cubicBezTo>
                    <a:pt x="2434" y="17721"/>
                    <a:pt x="2515" y="17730"/>
                    <a:pt x="2581" y="17730"/>
                  </a:cubicBezTo>
                  <a:lnTo>
                    <a:pt x="2593" y="17730"/>
                  </a:lnTo>
                  <a:cubicBezTo>
                    <a:pt x="2617" y="17730"/>
                    <a:pt x="2639" y="17728"/>
                    <a:pt x="2661" y="17728"/>
                  </a:cubicBezTo>
                  <a:lnTo>
                    <a:pt x="2693" y="17726"/>
                  </a:lnTo>
                  <a:cubicBezTo>
                    <a:pt x="2798" y="17721"/>
                    <a:pt x="2908" y="17718"/>
                    <a:pt x="3011" y="17716"/>
                  </a:cubicBezTo>
                  <a:lnTo>
                    <a:pt x="3087" y="17716"/>
                  </a:lnTo>
                  <a:lnTo>
                    <a:pt x="3712" y="17701"/>
                  </a:lnTo>
                  <a:cubicBezTo>
                    <a:pt x="3722" y="17706"/>
                    <a:pt x="3732" y="17713"/>
                    <a:pt x="3744" y="17721"/>
                  </a:cubicBezTo>
                  <a:cubicBezTo>
                    <a:pt x="3776" y="17730"/>
                    <a:pt x="3808" y="17735"/>
                    <a:pt x="3842" y="17735"/>
                  </a:cubicBezTo>
                  <a:cubicBezTo>
                    <a:pt x="3854" y="17735"/>
                    <a:pt x="3869" y="17733"/>
                    <a:pt x="3883" y="17733"/>
                  </a:cubicBezTo>
                  <a:lnTo>
                    <a:pt x="4023" y="17728"/>
                  </a:lnTo>
                  <a:lnTo>
                    <a:pt x="4076" y="17728"/>
                  </a:lnTo>
                  <a:lnTo>
                    <a:pt x="4440" y="17711"/>
                  </a:lnTo>
                  <a:lnTo>
                    <a:pt x="4494" y="17706"/>
                  </a:lnTo>
                  <a:lnTo>
                    <a:pt x="4858" y="17691"/>
                  </a:lnTo>
                  <a:cubicBezTo>
                    <a:pt x="4929" y="17691"/>
                    <a:pt x="4998" y="17679"/>
                    <a:pt x="5066" y="17655"/>
                  </a:cubicBezTo>
                  <a:cubicBezTo>
                    <a:pt x="5249" y="17574"/>
                    <a:pt x="5298" y="17352"/>
                    <a:pt x="5325" y="17144"/>
                  </a:cubicBezTo>
                  <a:cubicBezTo>
                    <a:pt x="5394" y="16584"/>
                    <a:pt x="5472" y="16100"/>
                    <a:pt x="5567" y="15651"/>
                  </a:cubicBezTo>
                  <a:cubicBezTo>
                    <a:pt x="5606" y="15690"/>
                    <a:pt x="5648" y="15731"/>
                    <a:pt x="5687" y="15771"/>
                  </a:cubicBezTo>
                  <a:cubicBezTo>
                    <a:pt x="6112" y="16179"/>
                    <a:pt x="6513" y="16487"/>
                    <a:pt x="6904" y="16716"/>
                  </a:cubicBezTo>
                  <a:cubicBezTo>
                    <a:pt x="6720" y="16736"/>
                    <a:pt x="6537" y="16772"/>
                    <a:pt x="6359" y="16824"/>
                  </a:cubicBezTo>
                  <a:cubicBezTo>
                    <a:pt x="6105" y="16917"/>
                    <a:pt x="5882" y="17188"/>
                    <a:pt x="5970" y="17469"/>
                  </a:cubicBezTo>
                  <a:cubicBezTo>
                    <a:pt x="5992" y="17545"/>
                    <a:pt x="6048" y="17608"/>
                    <a:pt x="6122" y="17640"/>
                  </a:cubicBezTo>
                  <a:lnTo>
                    <a:pt x="6158" y="17655"/>
                  </a:lnTo>
                  <a:cubicBezTo>
                    <a:pt x="6176" y="17662"/>
                    <a:pt x="6190" y="17669"/>
                    <a:pt x="6205" y="17674"/>
                  </a:cubicBezTo>
                  <a:cubicBezTo>
                    <a:pt x="6210" y="17679"/>
                    <a:pt x="6217" y="17682"/>
                    <a:pt x="6224" y="17682"/>
                  </a:cubicBezTo>
                  <a:cubicBezTo>
                    <a:pt x="6271" y="17701"/>
                    <a:pt x="6320" y="17708"/>
                    <a:pt x="6369" y="17711"/>
                  </a:cubicBezTo>
                  <a:cubicBezTo>
                    <a:pt x="6823" y="17711"/>
                    <a:pt x="7273" y="17713"/>
                    <a:pt x="7725" y="17716"/>
                  </a:cubicBezTo>
                  <a:cubicBezTo>
                    <a:pt x="8162" y="17718"/>
                    <a:pt x="8607" y="17721"/>
                    <a:pt x="9054" y="17721"/>
                  </a:cubicBezTo>
                  <a:cubicBezTo>
                    <a:pt x="9736" y="17721"/>
                    <a:pt x="10425" y="17713"/>
                    <a:pt x="11112" y="17691"/>
                  </a:cubicBezTo>
                  <a:cubicBezTo>
                    <a:pt x="11390" y="17625"/>
                    <a:pt x="11444" y="17215"/>
                    <a:pt x="11608" y="17168"/>
                  </a:cubicBezTo>
                  <a:cubicBezTo>
                    <a:pt x="11639" y="17160"/>
                    <a:pt x="11666" y="17156"/>
                    <a:pt x="11689" y="17156"/>
                  </a:cubicBezTo>
                  <a:cubicBezTo>
                    <a:pt x="11897" y="17156"/>
                    <a:pt x="11849" y="17465"/>
                    <a:pt x="11794" y="17601"/>
                  </a:cubicBezTo>
                  <a:cubicBezTo>
                    <a:pt x="11684" y="17870"/>
                    <a:pt x="11449" y="18055"/>
                    <a:pt x="11197" y="18187"/>
                  </a:cubicBezTo>
                  <a:cubicBezTo>
                    <a:pt x="10433" y="18590"/>
                    <a:pt x="9547" y="18684"/>
                    <a:pt x="8682" y="18684"/>
                  </a:cubicBezTo>
                  <a:cubicBezTo>
                    <a:pt x="8648" y="18684"/>
                    <a:pt x="8614" y="18684"/>
                    <a:pt x="8580" y="18683"/>
                  </a:cubicBezTo>
                  <a:cubicBezTo>
                    <a:pt x="7999" y="18679"/>
                    <a:pt x="7416" y="18639"/>
                    <a:pt x="6835" y="18639"/>
                  </a:cubicBezTo>
                  <a:cubicBezTo>
                    <a:pt x="6520" y="18639"/>
                    <a:pt x="6206" y="18651"/>
                    <a:pt x="5892" y="18686"/>
                  </a:cubicBezTo>
                  <a:cubicBezTo>
                    <a:pt x="5645" y="18713"/>
                    <a:pt x="5394" y="18757"/>
                    <a:pt x="5181" y="18889"/>
                  </a:cubicBezTo>
                  <a:cubicBezTo>
                    <a:pt x="4971" y="19021"/>
                    <a:pt x="4809" y="19255"/>
                    <a:pt x="4829" y="19505"/>
                  </a:cubicBezTo>
                  <a:cubicBezTo>
                    <a:pt x="4849" y="19715"/>
                    <a:pt x="4995" y="19896"/>
                    <a:pt x="5174" y="20008"/>
                  </a:cubicBezTo>
                  <a:cubicBezTo>
                    <a:pt x="5352" y="20120"/>
                    <a:pt x="5562" y="20172"/>
                    <a:pt x="5767" y="20216"/>
                  </a:cubicBezTo>
                  <a:cubicBezTo>
                    <a:pt x="6471" y="20363"/>
                    <a:pt x="7185" y="20436"/>
                    <a:pt x="7897" y="20436"/>
                  </a:cubicBezTo>
                  <a:cubicBezTo>
                    <a:pt x="9207" y="20436"/>
                    <a:pt x="10511" y="20188"/>
                    <a:pt x="11740" y="19698"/>
                  </a:cubicBezTo>
                  <a:cubicBezTo>
                    <a:pt x="12282" y="19483"/>
                    <a:pt x="12620" y="19045"/>
                    <a:pt x="12886" y="18525"/>
                  </a:cubicBezTo>
                  <a:cubicBezTo>
                    <a:pt x="13104" y="18099"/>
                    <a:pt x="13196" y="17606"/>
                    <a:pt x="13099" y="17139"/>
                  </a:cubicBezTo>
                  <a:cubicBezTo>
                    <a:pt x="13035" y="16838"/>
                    <a:pt x="12896" y="16560"/>
                    <a:pt x="12698" y="16325"/>
                  </a:cubicBezTo>
                  <a:cubicBezTo>
                    <a:pt x="12544" y="16149"/>
                    <a:pt x="12331" y="16127"/>
                    <a:pt x="12116" y="16056"/>
                  </a:cubicBezTo>
                  <a:cubicBezTo>
                    <a:pt x="11813" y="15956"/>
                    <a:pt x="11642" y="15959"/>
                    <a:pt x="11657" y="15607"/>
                  </a:cubicBezTo>
                  <a:cubicBezTo>
                    <a:pt x="11667" y="15336"/>
                    <a:pt x="11681" y="15054"/>
                    <a:pt x="11694" y="14786"/>
                  </a:cubicBezTo>
                  <a:cubicBezTo>
                    <a:pt x="11706" y="14517"/>
                    <a:pt x="11718" y="14241"/>
                    <a:pt x="11728" y="13972"/>
                  </a:cubicBezTo>
                  <a:cubicBezTo>
                    <a:pt x="11774" y="12630"/>
                    <a:pt x="11779" y="11083"/>
                    <a:pt x="11251" y="9659"/>
                  </a:cubicBezTo>
                  <a:cubicBezTo>
                    <a:pt x="10591" y="8276"/>
                    <a:pt x="9570" y="7107"/>
                    <a:pt x="8126" y="6091"/>
                  </a:cubicBezTo>
                  <a:cubicBezTo>
                    <a:pt x="7781" y="5859"/>
                    <a:pt x="7417" y="5653"/>
                    <a:pt x="7041" y="5480"/>
                  </a:cubicBezTo>
                  <a:cubicBezTo>
                    <a:pt x="6491" y="5253"/>
                    <a:pt x="6061" y="4945"/>
                    <a:pt x="5755" y="4563"/>
                  </a:cubicBezTo>
                  <a:cubicBezTo>
                    <a:pt x="5706" y="4502"/>
                    <a:pt x="5662" y="4439"/>
                    <a:pt x="5621" y="4373"/>
                  </a:cubicBezTo>
                  <a:cubicBezTo>
                    <a:pt x="5606" y="4348"/>
                    <a:pt x="5589" y="4324"/>
                    <a:pt x="5572" y="4300"/>
                  </a:cubicBezTo>
                  <a:cubicBezTo>
                    <a:pt x="5533" y="4231"/>
                    <a:pt x="5499" y="4160"/>
                    <a:pt x="5469" y="4087"/>
                  </a:cubicBezTo>
                  <a:cubicBezTo>
                    <a:pt x="5533" y="3684"/>
                    <a:pt x="5550" y="3271"/>
                    <a:pt x="5518" y="2863"/>
                  </a:cubicBezTo>
                  <a:cubicBezTo>
                    <a:pt x="5679" y="2499"/>
                    <a:pt x="5748" y="2105"/>
                    <a:pt x="5807" y="1702"/>
                  </a:cubicBezTo>
                  <a:cubicBezTo>
                    <a:pt x="5873" y="1262"/>
                    <a:pt x="5929" y="751"/>
                    <a:pt x="5770" y="297"/>
                  </a:cubicBezTo>
                  <a:cubicBezTo>
                    <a:pt x="5706" y="116"/>
                    <a:pt x="5599" y="11"/>
                    <a:pt x="5472" y="6"/>
                  </a:cubicBezTo>
                  <a:lnTo>
                    <a:pt x="5469" y="6"/>
                  </a:lnTo>
                  <a:cubicBezTo>
                    <a:pt x="5413" y="6"/>
                    <a:pt x="5357" y="21"/>
                    <a:pt x="5310" y="47"/>
                  </a:cubicBezTo>
                  <a:cubicBezTo>
                    <a:pt x="4976" y="231"/>
                    <a:pt x="4719" y="522"/>
                    <a:pt x="4470" y="803"/>
                  </a:cubicBezTo>
                  <a:cubicBezTo>
                    <a:pt x="4296" y="1003"/>
                    <a:pt x="4113" y="1208"/>
                    <a:pt x="3905" y="1374"/>
                  </a:cubicBezTo>
                  <a:cubicBezTo>
                    <a:pt x="3684" y="1316"/>
                    <a:pt x="3438" y="1290"/>
                    <a:pt x="3142" y="1290"/>
                  </a:cubicBezTo>
                  <a:cubicBezTo>
                    <a:pt x="3104" y="1290"/>
                    <a:pt x="3065" y="1290"/>
                    <a:pt x="3026" y="1291"/>
                  </a:cubicBezTo>
                  <a:cubicBezTo>
                    <a:pt x="2941" y="1288"/>
                    <a:pt x="2861" y="1286"/>
                    <a:pt x="2784" y="1286"/>
                  </a:cubicBezTo>
                  <a:cubicBezTo>
                    <a:pt x="2485" y="1286"/>
                    <a:pt x="2244" y="1313"/>
                    <a:pt x="2024" y="1369"/>
                  </a:cubicBezTo>
                  <a:cubicBezTo>
                    <a:pt x="1813" y="1206"/>
                    <a:pt x="1633" y="998"/>
                    <a:pt x="1457" y="800"/>
                  </a:cubicBezTo>
                  <a:cubicBezTo>
                    <a:pt x="1210" y="517"/>
                    <a:pt x="953" y="226"/>
                    <a:pt x="618" y="43"/>
                  </a:cubicBezTo>
                  <a:cubicBezTo>
                    <a:pt x="570" y="16"/>
                    <a:pt x="516"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02;p58">
              <a:extLst>
                <a:ext uri="{FF2B5EF4-FFF2-40B4-BE49-F238E27FC236}">
                  <a16:creationId xmlns:a16="http://schemas.microsoft.com/office/drawing/2014/main" id="{F8528A6D-EF69-1FD2-03F3-022D57C8125B}"/>
                </a:ext>
              </a:extLst>
            </p:cNvPr>
            <p:cNvSpPr/>
            <p:nvPr/>
          </p:nvSpPr>
          <p:spPr>
            <a:xfrm>
              <a:off x="946237" y="2541119"/>
              <a:ext cx="143567" cy="79491"/>
            </a:xfrm>
            <a:custGeom>
              <a:avLst/>
              <a:gdLst/>
              <a:ahLst/>
              <a:cxnLst/>
              <a:rect l="l" t="t" r="r" b="b"/>
              <a:pathLst>
                <a:path w="1369" h="758" extrusionOk="0">
                  <a:moveTo>
                    <a:pt x="129" y="1"/>
                  </a:moveTo>
                  <a:cubicBezTo>
                    <a:pt x="106" y="1"/>
                    <a:pt x="82" y="1"/>
                    <a:pt x="59" y="2"/>
                  </a:cubicBezTo>
                  <a:lnTo>
                    <a:pt x="32" y="2"/>
                  </a:lnTo>
                  <a:cubicBezTo>
                    <a:pt x="13" y="5"/>
                    <a:pt x="0" y="19"/>
                    <a:pt x="3" y="36"/>
                  </a:cubicBezTo>
                  <a:cubicBezTo>
                    <a:pt x="3" y="51"/>
                    <a:pt x="15" y="63"/>
                    <a:pt x="30" y="66"/>
                  </a:cubicBezTo>
                  <a:cubicBezTo>
                    <a:pt x="49" y="229"/>
                    <a:pt x="91" y="356"/>
                    <a:pt x="164" y="457"/>
                  </a:cubicBezTo>
                  <a:cubicBezTo>
                    <a:pt x="299" y="645"/>
                    <a:pt x="543" y="757"/>
                    <a:pt x="797" y="757"/>
                  </a:cubicBezTo>
                  <a:cubicBezTo>
                    <a:pt x="875" y="757"/>
                    <a:pt x="949" y="747"/>
                    <a:pt x="1022" y="725"/>
                  </a:cubicBezTo>
                  <a:cubicBezTo>
                    <a:pt x="1100" y="708"/>
                    <a:pt x="1171" y="672"/>
                    <a:pt x="1235" y="623"/>
                  </a:cubicBezTo>
                  <a:cubicBezTo>
                    <a:pt x="1254" y="606"/>
                    <a:pt x="1274" y="586"/>
                    <a:pt x="1291" y="564"/>
                  </a:cubicBezTo>
                  <a:cubicBezTo>
                    <a:pt x="1298" y="572"/>
                    <a:pt x="1303" y="579"/>
                    <a:pt x="1310" y="586"/>
                  </a:cubicBezTo>
                  <a:cubicBezTo>
                    <a:pt x="1318" y="594"/>
                    <a:pt x="1325" y="598"/>
                    <a:pt x="1335" y="598"/>
                  </a:cubicBezTo>
                  <a:cubicBezTo>
                    <a:pt x="1342" y="598"/>
                    <a:pt x="1349" y="594"/>
                    <a:pt x="1354" y="589"/>
                  </a:cubicBezTo>
                  <a:cubicBezTo>
                    <a:pt x="1366" y="579"/>
                    <a:pt x="1369" y="559"/>
                    <a:pt x="1357" y="547"/>
                  </a:cubicBezTo>
                  <a:cubicBezTo>
                    <a:pt x="1342" y="530"/>
                    <a:pt x="1327" y="513"/>
                    <a:pt x="1310" y="498"/>
                  </a:cubicBezTo>
                  <a:cubicBezTo>
                    <a:pt x="1193" y="378"/>
                    <a:pt x="1059" y="278"/>
                    <a:pt x="912" y="200"/>
                  </a:cubicBezTo>
                  <a:cubicBezTo>
                    <a:pt x="885" y="183"/>
                    <a:pt x="853" y="168"/>
                    <a:pt x="824" y="156"/>
                  </a:cubicBezTo>
                  <a:cubicBezTo>
                    <a:pt x="768" y="129"/>
                    <a:pt x="712" y="107"/>
                    <a:pt x="653" y="88"/>
                  </a:cubicBezTo>
                  <a:cubicBezTo>
                    <a:pt x="624" y="78"/>
                    <a:pt x="594" y="68"/>
                    <a:pt x="567" y="61"/>
                  </a:cubicBezTo>
                  <a:cubicBezTo>
                    <a:pt x="424" y="21"/>
                    <a:pt x="2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03;p58">
              <a:extLst>
                <a:ext uri="{FF2B5EF4-FFF2-40B4-BE49-F238E27FC236}">
                  <a16:creationId xmlns:a16="http://schemas.microsoft.com/office/drawing/2014/main" id="{7EDC0BE4-B43A-DA8D-4CB1-24574713A4F6}"/>
                </a:ext>
              </a:extLst>
            </p:cNvPr>
            <p:cNvSpPr/>
            <p:nvPr/>
          </p:nvSpPr>
          <p:spPr>
            <a:xfrm>
              <a:off x="1206941" y="2540909"/>
              <a:ext cx="144301" cy="79701"/>
            </a:xfrm>
            <a:custGeom>
              <a:avLst/>
              <a:gdLst/>
              <a:ahLst/>
              <a:cxnLst/>
              <a:rect l="l" t="t" r="r" b="b"/>
              <a:pathLst>
                <a:path w="1376" h="760" extrusionOk="0">
                  <a:moveTo>
                    <a:pt x="1245" y="0"/>
                  </a:moveTo>
                  <a:cubicBezTo>
                    <a:pt x="1097" y="0"/>
                    <a:pt x="950" y="20"/>
                    <a:pt x="806" y="60"/>
                  </a:cubicBezTo>
                  <a:cubicBezTo>
                    <a:pt x="777" y="70"/>
                    <a:pt x="750" y="77"/>
                    <a:pt x="721" y="87"/>
                  </a:cubicBezTo>
                  <a:cubicBezTo>
                    <a:pt x="662" y="107"/>
                    <a:pt x="606" y="129"/>
                    <a:pt x="550" y="156"/>
                  </a:cubicBezTo>
                  <a:cubicBezTo>
                    <a:pt x="520" y="170"/>
                    <a:pt x="493" y="185"/>
                    <a:pt x="462" y="200"/>
                  </a:cubicBezTo>
                  <a:cubicBezTo>
                    <a:pt x="315" y="278"/>
                    <a:pt x="181" y="378"/>
                    <a:pt x="66" y="498"/>
                  </a:cubicBezTo>
                  <a:lnTo>
                    <a:pt x="66" y="500"/>
                  </a:lnTo>
                  <a:cubicBezTo>
                    <a:pt x="49" y="515"/>
                    <a:pt x="34" y="532"/>
                    <a:pt x="19" y="547"/>
                  </a:cubicBezTo>
                  <a:cubicBezTo>
                    <a:pt x="0" y="566"/>
                    <a:pt x="13" y="598"/>
                    <a:pt x="39" y="598"/>
                  </a:cubicBezTo>
                  <a:cubicBezTo>
                    <a:pt x="39" y="598"/>
                    <a:pt x="40" y="598"/>
                    <a:pt x="41" y="598"/>
                  </a:cubicBezTo>
                  <a:cubicBezTo>
                    <a:pt x="51" y="598"/>
                    <a:pt x="58" y="596"/>
                    <a:pt x="66" y="588"/>
                  </a:cubicBezTo>
                  <a:cubicBezTo>
                    <a:pt x="71" y="581"/>
                    <a:pt x="78" y="574"/>
                    <a:pt x="85" y="566"/>
                  </a:cubicBezTo>
                  <a:cubicBezTo>
                    <a:pt x="102" y="588"/>
                    <a:pt x="122" y="605"/>
                    <a:pt x="141" y="625"/>
                  </a:cubicBezTo>
                  <a:cubicBezTo>
                    <a:pt x="205" y="674"/>
                    <a:pt x="276" y="708"/>
                    <a:pt x="354" y="727"/>
                  </a:cubicBezTo>
                  <a:cubicBezTo>
                    <a:pt x="427" y="747"/>
                    <a:pt x="501" y="759"/>
                    <a:pt x="576" y="759"/>
                  </a:cubicBezTo>
                  <a:cubicBezTo>
                    <a:pt x="831" y="759"/>
                    <a:pt x="1077" y="647"/>
                    <a:pt x="1212" y="459"/>
                  </a:cubicBezTo>
                  <a:cubicBezTo>
                    <a:pt x="1285" y="356"/>
                    <a:pt x="1327" y="231"/>
                    <a:pt x="1346" y="65"/>
                  </a:cubicBezTo>
                  <a:cubicBezTo>
                    <a:pt x="1361" y="65"/>
                    <a:pt x="1373" y="53"/>
                    <a:pt x="1373" y="38"/>
                  </a:cubicBezTo>
                  <a:cubicBezTo>
                    <a:pt x="1376" y="19"/>
                    <a:pt x="1361" y="4"/>
                    <a:pt x="1341" y="2"/>
                  </a:cubicBezTo>
                  <a:lnTo>
                    <a:pt x="1314" y="2"/>
                  </a:lnTo>
                  <a:cubicBezTo>
                    <a:pt x="1291" y="1"/>
                    <a:pt x="1268" y="0"/>
                    <a:pt x="1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04;p58">
              <a:extLst>
                <a:ext uri="{FF2B5EF4-FFF2-40B4-BE49-F238E27FC236}">
                  <a16:creationId xmlns:a16="http://schemas.microsoft.com/office/drawing/2014/main" id="{16961A41-E330-FC79-00EF-83BA7E9039DF}"/>
                </a:ext>
              </a:extLst>
            </p:cNvPr>
            <p:cNvSpPr/>
            <p:nvPr/>
          </p:nvSpPr>
          <p:spPr>
            <a:xfrm>
              <a:off x="882371" y="2220953"/>
              <a:ext cx="16045" cy="9543"/>
            </a:xfrm>
            <a:custGeom>
              <a:avLst/>
              <a:gdLst/>
              <a:ahLst/>
              <a:cxnLst/>
              <a:rect l="l" t="t" r="r" b="b"/>
              <a:pathLst>
                <a:path w="153" h="91" extrusionOk="0">
                  <a:moveTo>
                    <a:pt x="35" y="0"/>
                  </a:moveTo>
                  <a:cubicBezTo>
                    <a:pt x="25" y="0"/>
                    <a:pt x="16" y="3"/>
                    <a:pt x="11" y="13"/>
                  </a:cubicBezTo>
                  <a:cubicBezTo>
                    <a:pt x="1" y="25"/>
                    <a:pt x="3" y="44"/>
                    <a:pt x="16" y="54"/>
                  </a:cubicBezTo>
                  <a:cubicBezTo>
                    <a:pt x="18" y="59"/>
                    <a:pt x="23" y="59"/>
                    <a:pt x="25" y="62"/>
                  </a:cubicBezTo>
                  <a:cubicBezTo>
                    <a:pt x="28" y="60"/>
                    <a:pt x="30" y="60"/>
                    <a:pt x="31" y="60"/>
                  </a:cubicBezTo>
                  <a:cubicBezTo>
                    <a:pt x="33" y="60"/>
                    <a:pt x="34" y="60"/>
                    <a:pt x="35" y="62"/>
                  </a:cubicBezTo>
                  <a:cubicBezTo>
                    <a:pt x="77" y="62"/>
                    <a:pt x="118" y="71"/>
                    <a:pt x="152" y="91"/>
                  </a:cubicBezTo>
                  <a:cubicBezTo>
                    <a:pt x="121" y="62"/>
                    <a:pt x="89" y="32"/>
                    <a:pt x="55" y="5"/>
                  </a:cubicBezTo>
                  <a:cubicBezTo>
                    <a:pt x="47" y="0"/>
                    <a:pt x="42"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05;p58">
              <a:extLst>
                <a:ext uri="{FF2B5EF4-FFF2-40B4-BE49-F238E27FC236}">
                  <a16:creationId xmlns:a16="http://schemas.microsoft.com/office/drawing/2014/main" id="{5CE91168-C230-370F-3351-F801C0404FF1}"/>
                </a:ext>
              </a:extLst>
            </p:cNvPr>
            <p:cNvSpPr/>
            <p:nvPr/>
          </p:nvSpPr>
          <p:spPr>
            <a:xfrm>
              <a:off x="937008" y="2769524"/>
              <a:ext cx="7236" cy="8914"/>
            </a:xfrm>
            <a:custGeom>
              <a:avLst/>
              <a:gdLst/>
              <a:ahLst/>
              <a:cxnLst/>
              <a:rect l="l" t="t" r="r" b="b"/>
              <a:pathLst>
                <a:path w="69" h="85" extrusionOk="0">
                  <a:moveTo>
                    <a:pt x="37" y="0"/>
                  </a:moveTo>
                  <a:cubicBezTo>
                    <a:pt x="23" y="0"/>
                    <a:pt x="12" y="7"/>
                    <a:pt x="8" y="21"/>
                  </a:cubicBezTo>
                  <a:cubicBezTo>
                    <a:pt x="5" y="28"/>
                    <a:pt x="3" y="33"/>
                    <a:pt x="0" y="41"/>
                  </a:cubicBezTo>
                  <a:cubicBezTo>
                    <a:pt x="10" y="50"/>
                    <a:pt x="20" y="60"/>
                    <a:pt x="32" y="70"/>
                  </a:cubicBezTo>
                  <a:cubicBezTo>
                    <a:pt x="37" y="77"/>
                    <a:pt x="42" y="80"/>
                    <a:pt x="49" y="85"/>
                  </a:cubicBezTo>
                  <a:cubicBezTo>
                    <a:pt x="54" y="72"/>
                    <a:pt x="59" y="55"/>
                    <a:pt x="64" y="41"/>
                  </a:cubicBezTo>
                  <a:cubicBezTo>
                    <a:pt x="69" y="26"/>
                    <a:pt x="62" y="9"/>
                    <a:pt x="47" y="2"/>
                  </a:cubicBezTo>
                  <a:cubicBezTo>
                    <a:pt x="43" y="1"/>
                    <a:pt x="40" y="0"/>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06;p58">
              <a:extLst>
                <a:ext uri="{FF2B5EF4-FFF2-40B4-BE49-F238E27FC236}">
                  <a16:creationId xmlns:a16="http://schemas.microsoft.com/office/drawing/2014/main" id="{A6752112-BA6A-6EF7-AE5E-F964FA2F6607}"/>
                </a:ext>
              </a:extLst>
            </p:cNvPr>
            <p:cNvSpPr/>
            <p:nvPr/>
          </p:nvSpPr>
          <p:spPr>
            <a:xfrm>
              <a:off x="1147376" y="2840625"/>
              <a:ext cx="6502" cy="6502"/>
            </a:xfrm>
            <a:custGeom>
              <a:avLst/>
              <a:gdLst/>
              <a:ahLst/>
              <a:cxnLst/>
              <a:rect l="l" t="t" r="r" b="b"/>
              <a:pathLst>
                <a:path w="62" h="62" extrusionOk="0">
                  <a:moveTo>
                    <a:pt x="30" y="0"/>
                  </a:moveTo>
                  <a:cubicBezTo>
                    <a:pt x="13" y="0"/>
                    <a:pt x="1" y="13"/>
                    <a:pt x="1" y="30"/>
                  </a:cubicBezTo>
                  <a:cubicBezTo>
                    <a:pt x="1" y="47"/>
                    <a:pt x="15" y="62"/>
                    <a:pt x="30" y="62"/>
                  </a:cubicBezTo>
                  <a:cubicBezTo>
                    <a:pt x="47" y="62"/>
                    <a:pt x="62" y="47"/>
                    <a:pt x="62" y="30"/>
                  </a:cubicBezTo>
                  <a:cubicBezTo>
                    <a:pt x="62" y="15"/>
                    <a:pt x="50" y="3"/>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07;p58">
              <a:extLst>
                <a:ext uri="{FF2B5EF4-FFF2-40B4-BE49-F238E27FC236}">
                  <a16:creationId xmlns:a16="http://schemas.microsoft.com/office/drawing/2014/main" id="{1FC6BCBA-C282-BA51-C5C7-0D4CB703DCD2}"/>
                </a:ext>
              </a:extLst>
            </p:cNvPr>
            <p:cNvSpPr/>
            <p:nvPr/>
          </p:nvSpPr>
          <p:spPr>
            <a:xfrm>
              <a:off x="882371" y="2220953"/>
              <a:ext cx="121649" cy="252737"/>
            </a:xfrm>
            <a:custGeom>
              <a:avLst/>
              <a:gdLst/>
              <a:ahLst/>
              <a:cxnLst/>
              <a:rect l="l" t="t" r="r" b="b"/>
              <a:pathLst>
                <a:path w="1160" h="2410" extrusionOk="0">
                  <a:moveTo>
                    <a:pt x="35" y="0"/>
                  </a:moveTo>
                  <a:cubicBezTo>
                    <a:pt x="25" y="0"/>
                    <a:pt x="18" y="3"/>
                    <a:pt x="11" y="13"/>
                  </a:cubicBezTo>
                  <a:cubicBezTo>
                    <a:pt x="1" y="25"/>
                    <a:pt x="3" y="44"/>
                    <a:pt x="18" y="54"/>
                  </a:cubicBezTo>
                  <a:cubicBezTo>
                    <a:pt x="20" y="57"/>
                    <a:pt x="23" y="59"/>
                    <a:pt x="25" y="62"/>
                  </a:cubicBezTo>
                  <a:cubicBezTo>
                    <a:pt x="118" y="137"/>
                    <a:pt x="201" y="223"/>
                    <a:pt x="275" y="316"/>
                  </a:cubicBezTo>
                  <a:cubicBezTo>
                    <a:pt x="433" y="506"/>
                    <a:pt x="580" y="707"/>
                    <a:pt x="717" y="914"/>
                  </a:cubicBezTo>
                  <a:lnTo>
                    <a:pt x="744" y="956"/>
                  </a:lnTo>
                  <a:cubicBezTo>
                    <a:pt x="851" y="1117"/>
                    <a:pt x="952" y="1286"/>
                    <a:pt x="1040" y="1459"/>
                  </a:cubicBezTo>
                  <a:cubicBezTo>
                    <a:pt x="1091" y="1572"/>
                    <a:pt x="1096" y="1662"/>
                    <a:pt x="1052" y="1733"/>
                  </a:cubicBezTo>
                  <a:cubicBezTo>
                    <a:pt x="1010" y="1792"/>
                    <a:pt x="964" y="1848"/>
                    <a:pt x="912" y="1899"/>
                  </a:cubicBezTo>
                  <a:cubicBezTo>
                    <a:pt x="888" y="1926"/>
                    <a:pt x="864" y="1951"/>
                    <a:pt x="842" y="1977"/>
                  </a:cubicBezTo>
                  <a:cubicBezTo>
                    <a:pt x="727" y="2109"/>
                    <a:pt x="607" y="2236"/>
                    <a:pt x="480" y="2356"/>
                  </a:cubicBezTo>
                  <a:cubicBezTo>
                    <a:pt x="458" y="2373"/>
                    <a:pt x="470" y="2410"/>
                    <a:pt x="499" y="2410"/>
                  </a:cubicBezTo>
                  <a:cubicBezTo>
                    <a:pt x="507" y="2410"/>
                    <a:pt x="517" y="2405"/>
                    <a:pt x="521" y="2400"/>
                  </a:cubicBezTo>
                  <a:cubicBezTo>
                    <a:pt x="651" y="2280"/>
                    <a:pt x="773" y="2151"/>
                    <a:pt x="888" y="2019"/>
                  </a:cubicBezTo>
                  <a:cubicBezTo>
                    <a:pt x="910" y="1992"/>
                    <a:pt x="934" y="1968"/>
                    <a:pt x="959" y="1941"/>
                  </a:cubicBezTo>
                  <a:cubicBezTo>
                    <a:pt x="1013" y="1887"/>
                    <a:pt x="1059" y="1828"/>
                    <a:pt x="1103" y="1765"/>
                  </a:cubicBezTo>
                  <a:cubicBezTo>
                    <a:pt x="1159" y="1679"/>
                    <a:pt x="1157" y="1564"/>
                    <a:pt x="1096" y="1432"/>
                  </a:cubicBezTo>
                  <a:cubicBezTo>
                    <a:pt x="1005" y="1257"/>
                    <a:pt x="905" y="1085"/>
                    <a:pt x="795" y="924"/>
                  </a:cubicBezTo>
                  <a:lnTo>
                    <a:pt x="768" y="880"/>
                  </a:lnTo>
                  <a:cubicBezTo>
                    <a:pt x="631" y="670"/>
                    <a:pt x="482" y="470"/>
                    <a:pt x="321" y="277"/>
                  </a:cubicBezTo>
                  <a:cubicBezTo>
                    <a:pt x="270" y="211"/>
                    <a:pt x="214" y="150"/>
                    <a:pt x="152" y="91"/>
                  </a:cubicBezTo>
                  <a:cubicBezTo>
                    <a:pt x="123" y="62"/>
                    <a:pt x="89" y="32"/>
                    <a:pt x="55" y="5"/>
                  </a:cubicBezTo>
                  <a:cubicBezTo>
                    <a:pt x="50" y="0"/>
                    <a:pt x="42"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08;p58">
              <a:extLst>
                <a:ext uri="{FF2B5EF4-FFF2-40B4-BE49-F238E27FC236}">
                  <a16:creationId xmlns:a16="http://schemas.microsoft.com/office/drawing/2014/main" id="{BBAF2EC5-A5BB-41C7-B5C1-62A562990802}"/>
                </a:ext>
              </a:extLst>
            </p:cNvPr>
            <p:cNvSpPr/>
            <p:nvPr/>
          </p:nvSpPr>
          <p:spPr>
            <a:xfrm>
              <a:off x="1147376" y="2840625"/>
              <a:ext cx="6502" cy="6502"/>
            </a:xfrm>
            <a:custGeom>
              <a:avLst/>
              <a:gdLst/>
              <a:ahLst/>
              <a:cxnLst/>
              <a:rect l="l" t="t" r="r" b="b"/>
              <a:pathLst>
                <a:path w="62" h="62" extrusionOk="0">
                  <a:moveTo>
                    <a:pt x="30" y="0"/>
                  </a:moveTo>
                  <a:cubicBezTo>
                    <a:pt x="13" y="0"/>
                    <a:pt x="1" y="13"/>
                    <a:pt x="1" y="30"/>
                  </a:cubicBezTo>
                  <a:cubicBezTo>
                    <a:pt x="1" y="47"/>
                    <a:pt x="15" y="62"/>
                    <a:pt x="30" y="62"/>
                  </a:cubicBezTo>
                  <a:cubicBezTo>
                    <a:pt x="47" y="62"/>
                    <a:pt x="62" y="47"/>
                    <a:pt x="62" y="30"/>
                  </a:cubicBezTo>
                  <a:cubicBezTo>
                    <a:pt x="62" y="15"/>
                    <a:pt x="50" y="3"/>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09;p58">
              <a:extLst>
                <a:ext uri="{FF2B5EF4-FFF2-40B4-BE49-F238E27FC236}">
                  <a16:creationId xmlns:a16="http://schemas.microsoft.com/office/drawing/2014/main" id="{7EB9A5D5-EEFD-D3EA-DDB9-96157894D8E3}"/>
                </a:ext>
              </a:extLst>
            </p:cNvPr>
            <p:cNvSpPr/>
            <p:nvPr/>
          </p:nvSpPr>
          <p:spPr>
            <a:xfrm>
              <a:off x="882371" y="2220953"/>
              <a:ext cx="121649" cy="252737"/>
            </a:xfrm>
            <a:custGeom>
              <a:avLst/>
              <a:gdLst/>
              <a:ahLst/>
              <a:cxnLst/>
              <a:rect l="l" t="t" r="r" b="b"/>
              <a:pathLst>
                <a:path w="1160" h="2410" extrusionOk="0">
                  <a:moveTo>
                    <a:pt x="35" y="0"/>
                  </a:moveTo>
                  <a:cubicBezTo>
                    <a:pt x="25" y="0"/>
                    <a:pt x="18" y="3"/>
                    <a:pt x="11" y="13"/>
                  </a:cubicBezTo>
                  <a:cubicBezTo>
                    <a:pt x="1" y="25"/>
                    <a:pt x="3" y="44"/>
                    <a:pt x="18" y="54"/>
                  </a:cubicBezTo>
                  <a:cubicBezTo>
                    <a:pt x="20" y="57"/>
                    <a:pt x="23" y="59"/>
                    <a:pt x="25" y="62"/>
                  </a:cubicBezTo>
                  <a:cubicBezTo>
                    <a:pt x="118" y="137"/>
                    <a:pt x="201" y="223"/>
                    <a:pt x="275" y="316"/>
                  </a:cubicBezTo>
                  <a:cubicBezTo>
                    <a:pt x="433" y="506"/>
                    <a:pt x="580" y="707"/>
                    <a:pt x="717" y="914"/>
                  </a:cubicBezTo>
                  <a:lnTo>
                    <a:pt x="744" y="956"/>
                  </a:lnTo>
                  <a:cubicBezTo>
                    <a:pt x="851" y="1117"/>
                    <a:pt x="952" y="1286"/>
                    <a:pt x="1040" y="1459"/>
                  </a:cubicBezTo>
                  <a:cubicBezTo>
                    <a:pt x="1091" y="1572"/>
                    <a:pt x="1096" y="1662"/>
                    <a:pt x="1052" y="1733"/>
                  </a:cubicBezTo>
                  <a:cubicBezTo>
                    <a:pt x="1010" y="1792"/>
                    <a:pt x="964" y="1848"/>
                    <a:pt x="912" y="1899"/>
                  </a:cubicBezTo>
                  <a:cubicBezTo>
                    <a:pt x="888" y="1926"/>
                    <a:pt x="864" y="1951"/>
                    <a:pt x="842" y="1977"/>
                  </a:cubicBezTo>
                  <a:cubicBezTo>
                    <a:pt x="727" y="2109"/>
                    <a:pt x="607" y="2236"/>
                    <a:pt x="480" y="2356"/>
                  </a:cubicBezTo>
                  <a:cubicBezTo>
                    <a:pt x="458" y="2373"/>
                    <a:pt x="470" y="2410"/>
                    <a:pt x="499" y="2410"/>
                  </a:cubicBezTo>
                  <a:cubicBezTo>
                    <a:pt x="507" y="2410"/>
                    <a:pt x="517" y="2405"/>
                    <a:pt x="521" y="2400"/>
                  </a:cubicBezTo>
                  <a:cubicBezTo>
                    <a:pt x="651" y="2280"/>
                    <a:pt x="773" y="2151"/>
                    <a:pt x="888" y="2019"/>
                  </a:cubicBezTo>
                  <a:cubicBezTo>
                    <a:pt x="910" y="1992"/>
                    <a:pt x="934" y="1968"/>
                    <a:pt x="959" y="1941"/>
                  </a:cubicBezTo>
                  <a:cubicBezTo>
                    <a:pt x="1013" y="1887"/>
                    <a:pt x="1059" y="1828"/>
                    <a:pt x="1103" y="1765"/>
                  </a:cubicBezTo>
                  <a:cubicBezTo>
                    <a:pt x="1159" y="1679"/>
                    <a:pt x="1157" y="1564"/>
                    <a:pt x="1096" y="1432"/>
                  </a:cubicBezTo>
                  <a:cubicBezTo>
                    <a:pt x="1005" y="1257"/>
                    <a:pt x="905" y="1085"/>
                    <a:pt x="795" y="924"/>
                  </a:cubicBezTo>
                  <a:lnTo>
                    <a:pt x="768" y="880"/>
                  </a:lnTo>
                  <a:cubicBezTo>
                    <a:pt x="631" y="670"/>
                    <a:pt x="482" y="470"/>
                    <a:pt x="321" y="277"/>
                  </a:cubicBezTo>
                  <a:cubicBezTo>
                    <a:pt x="270" y="211"/>
                    <a:pt x="214" y="150"/>
                    <a:pt x="152" y="91"/>
                  </a:cubicBezTo>
                  <a:cubicBezTo>
                    <a:pt x="123" y="62"/>
                    <a:pt x="89" y="32"/>
                    <a:pt x="55" y="5"/>
                  </a:cubicBezTo>
                  <a:cubicBezTo>
                    <a:pt x="50" y="0"/>
                    <a:pt x="42"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10;p58">
              <a:extLst>
                <a:ext uri="{FF2B5EF4-FFF2-40B4-BE49-F238E27FC236}">
                  <a16:creationId xmlns:a16="http://schemas.microsoft.com/office/drawing/2014/main" id="{EB7A0572-A71B-B091-3CD2-FB626ED10A29}"/>
                </a:ext>
              </a:extLst>
            </p:cNvPr>
            <p:cNvSpPr/>
            <p:nvPr/>
          </p:nvSpPr>
          <p:spPr>
            <a:xfrm>
              <a:off x="936484" y="2646932"/>
              <a:ext cx="475271" cy="243718"/>
            </a:xfrm>
            <a:custGeom>
              <a:avLst/>
              <a:gdLst/>
              <a:ahLst/>
              <a:cxnLst/>
              <a:rect l="l" t="t" r="r" b="b"/>
              <a:pathLst>
                <a:path w="4532" h="2324" extrusionOk="0">
                  <a:moveTo>
                    <a:pt x="4497" y="1"/>
                  </a:moveTo>
                  <a:cubicBezTo>
                    <a:pt x="4494" y="1"/>
                    <a:pt x="4490" y="1"/>
                    <a:pt x="4487" y="2"/>
                  </a:cubicBezTo>
                  <a:cubicBezTo>
                    <a:pt x="4478" y="7"/>
                    <a:pt x="4470" y="15"/>
                    <a:pt x="4468" y="22"/>
                  </a:cubicBezTo>
                  <a:cubicBezTo>
                    <a:pt x="4421" y="298"/>
                    <a:pt x="4341" y="564"/>
                    <a:pt x="4226" y="816"/>
                  </a:cubicBezTo>
                  <a:cubicBezTo>
                    <a:pt x="4189" y="897"/>
                    <a:pt x="4148" y="973"/>
                    <a:pt x="4101" y="1043"/>
                  </a:cubicBezTo>
                  <a:cubicBezTo>
                    <a:pt x="4062" y="1100"/>
                    <a:pt x="4018" y="1151"/>
                    <a:pt x="3969" y="1200"/>
                  </a:cubicBezTo>
                  <a:cubicBezTo>
                    <a:pt x="3942" y="1222"/>
                    <a:pt x="3913" y="1246"/>
                    <a:pt x="3884" y="1266"/>
                  </a:cubicBezTo>
                  <a:cubicBezTo>
                    <a:pt x="3854" y="1285"/>
                    <a:pt x="3823" y="1305"/>
                    <a:pt x="3793" y="1322"/>
                  </a:cubicBezTo>
                  <a:cubicBezTo>
                    <a:pt x="3669" y="1383"/>
                    <a:pt x="3539" y="1430"/>
                    <a:pt x="3405" y="1461"/>
                  </a:cubicBezTo>
                  <a:cubicBezTo>
                    <a:pt x="3353" y="1474"/>
                    <a:pt x="3302" y="1486"/>
                    <a:pt x="3253" y="1498"/>
                  </a:cubicBezTo>
                  <a:cubicBezTo>
                    <a:pt x="3155" y="1520"/>
                    <a:pt x="3058" y="1544"/>
                    <a:pt x="2962" y="1571"/>
                  </a:cubicBezTo>
                  <a:cubicBezTo>
                    <a:pt x="2867" y="1601"/>
                    <a:pt x="2782" y="1632"/>
                    <a:pt x="2696" y="1667"/>
                  </a:cubicBezTo>
                  <a:cubicBezTo>
                    <a:pt x="2623" y="1696"/>
                    <a:pt x="2547" y="1723"/>
                    <a:pt x="2469" y="1750"/>
                  </a:cubicBezTo>
                  <a:cubicBezTo>
                    <a:pt x="2444" y="1757"/>
                    <a:pt x="2420" y="1764"/>
                    <a:pt x="2393" y="1772"/>
                  </a:cubicBezTo>
                  <a:cubicBezTo>
                    <a:pt x="2305" y="1799"/>
                    <a:pt x="2212" y="1818"/>
                    <a:pt x="2122" y="1835"/>
                  </a:cubicBezTo>
                  <a:cubicBezTo>
                    <a:pt x="2095" y="1840"/>
                    <a:pt x="2068" y="1843"/>
                    <a:pt x="2044" y="1847"/>
                  </a:cubicBezTo>
                  <a:lnTo>
                    <a:pt x="2041" y="1847"/>
                  </a:lnTo>
                  <a:cubicBezTo>
                    <a:pt x="1882" y="1828"/>
                    <a:pt x="1728" y="1794"/>
                    <a:pt x="1577" y="1745"/>
                  </a:cubicBezTo>
                  <a:cubicBezTo>
                    <a:pt x="1501" y="1720"/>
                    <a:pt x="1423" y="1691"/>
                    <a:pt x="1350" y="1664"/>
                  </a:cubicBezTo>
                  <a:cubicBezTo>
                    <a:pt x="1264" y="1630"/>
                    <a:pt x="1174" y="1596"/>
                    <a:pt x="1083" y="1569"/>
                  </a:cubicBezTo>
                  <a:cubicBezTo>
                    <a:pt x="993" y="1540"/>
                    <a:pt x="890" y="1518"/>
                    <a:pt x="792" y="1493"/>
                  </a:cubicBezTo>
                  <a:cubicBezTo>
                    <a:pt x="592" y="1447"/>
                    <a:pt x="384" y="1398"/>
                    <a:pt x="213" y="1295"/>
                  </a:cubicBezTo>
                  <a:cubicBezTo>
                    <a:pt x="199" y="1288"/>
                    <a:pt x="186" y="1280"/>
                    <a:pt x="174" y="1271"/>
                  </a:cubicBezTo>
                  <a:cubicBezTo>
                    <a:pt x="162" y="1263"/>
                    <a:pt x="152" y="1254"/>
                    <a:pt x="142" y="1244"/>
                  </a:cubicBezTo>
                  <a:lnTo>
                    <a:pt x="69" y="1183"/>
                  </a:lnTo>
                  <a:cubicBezTo>
                    <a:pt x="64" y="1178"/>
                    <a:pt x="57" y="1173"/>
                    <a:pt x="49" y="1171"/>
                  </a:cubicBezTo>
                  <a:cubicBezTo>
                    <a:pt x="45" y="1169"/>
                    <a:pt x="41" y="1168"/>
                    <a:pt x="37" y="1168"/>
                  </a:cubicBezTo>
                  <a:cubicBezTo>
                    <a:pt x="29" y="1168"/>
                    <a:pt x="22" y="1171"/>
                    <a:pt x="15" y="1178"/>
                  </a:cubicBezTo>
                  <a:cubicBezTo>
                    <a:pt x="3" y="1188"/>
                    <a:pt x="1" y="1207"/>
                    <a:pt x="13" y="1219"/>
                  </a:cubicBezTo>
                  <a:cubicBezTo>
                    <a:pt x="62" y="1268"/>
                    <a:pt x="113" y="1315"/>
                    <a:pt x="159" y="1366"/>
                  </a:cubicBezTo>
                  <a:cubicBezTo>
                    <a:pt x="181" y="1393"/>
                    <a:pt x="203" y="1417"/>
                    <a:pt x="225" y="1447"/>
                  </a:cubicBezTo>
                  <a:cubicBezTo>
                    <a:pt x="245" y="1474"/>
                    <a:pt x="262" y="1505"/>
                    <a:pt x="279" y="1535"/>
                  </a:cubicBezTo>
                  <a:cubicBezTo>
                    <a:pt x="379" y="1686"/>
                    <a:pt x="504" y="1821"/>
                    <a:pt x="651" y="1928"/>
                  </a:cubicBezTo>
                  <a:cubicBezTo>
                    <a:pt x="741" y="1999"/>
                    <a:pt x="839" y="2058"/>
                    <a:pt x="944" y="2109"/>
                  </a:cubicBezTo>
                  <a:cubicBezTo>
                    <a:pt x="1051" y="2160"/>
                    <a:pt x="1166" y="2204"/>
                    <a:pt x="1281" y="2236"/>
                  </a:cubicBezTo>
                  <a:cubicBezTo>
                    <a:pt x="1494" y="2295"/>
                    <a:pt x="1714" y="2324"/>
                    <a:pt x="1936" y="2324"/>
                  </a:cubicBezTo>
                  <a:cubicBezTo>
                    <a:pt x="2391" y="2324"/>
                    <a:pt x="2855" y="2207"/>
                    <a:pt x="3224" y="1984"/>
                  </a:cubicBezTo>
                  <a:cubicBezTo>
                    <a:pt x="3243" y="1972"/>
                    <a:pt x="3265" y="1960"/>
                    <a:pt x="3285" y="1945"/>
                  </a:cubicBezTo>
                  <a:cubicBezTo>
                    <a:pt x="3356" y="1901"/>
                    <a:pt x="3424" y="1852"/>
                    <a:pt x="3490" y="1799"/>
                  </a:cubicBezTo>
                  <a:cubicBezTo>
                    <a:pt x="3544" y="1755"/>
                    <a:pt x="3598" y="1708"/>
                    <a:pt x="3647" y="1662"/>
                  </a:cubicBezTo>
                  <a:cubicBezTo>
                    <a:pt x="3752" y="1554"/>
                    <a:pt x="3845" y="1439"/>
                    <a:pt x="3925" y="1312"/>
                  </a:cubicBezTo>
                  <a:cubicBezTo>
                    <a:pt x="3955" y="1290"/>
                    <a:pt x="3984" y="1268"/>
                    <a:pt x="4011" y="1244"/>
                  </a:cubicBezTo>
                  <a:cubicBezTo>
                    <a:pt x="4062" y="1195"/>
                    <a:pt x="4111" y="1139"/>
                    <a:pt x="4153" y="1078"/>
                  </a:cubicBezTo>
                  <a:cubicBezTo>
                    <a:pt x="4201" y="1002"/>
                    <a:pt x="4243" y="924"/>
                    <a:pt x="4282" y="843"/>
                  </a:cubicBezTo>
                  <a:cubicBezTo>
                    <a:pt x="4385" y="616"/>
                    <a:pt x="4460" y="379"/>
                    <a:pt x="4509" y="134"/>
                  </a:cubicBezTo>
                  <a:cubicBezTo>
                    <a:pt x="4517" y="100"/>
                    <a:pt x="4524" y="66"/>
                    <a:pt x="4531" y="29"/>
                  </a:cubicBezTo>
                  <a:cubicBezTo>
                    <a:pt x="4529" y="27"/>
                    <a:pt x="4526" y="24"/>
                    <a:pt x="4526" y="20"/>
                  </a:cubicBezTo>
                  <a:cubicBezTo>
                    <a:pt x="4523" y="8"/>
                    <a:pt x="4509" y="1"/>
                    <a:pt x="4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11;p58">
              <a:extLst>
                <a:ext uri="{FF2B5EF4-FFF2-40B4-BE49-F238E27FC236}">
                  <a16:creationId xmlns:a16="http://schemas.microsoft.com/office/drawing/2014/main" id="{3772A902-2267-BA7F-672C-A28C627D866C}"/>
                </a:ext>
              </a:extLst>
            </p:cNvPr>
            <p:cNvSpPr/>
            <p:nvPr/>
          </p:nvSpPr>
          <p:spPr>
            <a:xfrm>
              <a:off x="1293249" y="2221478"/>
              <a:ext cx="121544" cy="252737"/>
            </a:xfrm>
            <a:custGeom>
              <a:avLst/>
              <a:gdLst/>
              <a:ahLst/>
              <a:cxnLst/>
              <a:rect l="l" t="t" r="r" b="b"/>
              <a:pathLst>
                <a:path w="1159" h="2410" extrusionOk="0">
                  <a:moveTo>
                    <a:pt x="1124" y="0"/>
                  </a:moveTo>
                  <a:cubicBezTo>
                    <a:pt x="1117" y="0"/>
                    <a:pt x="1112" y="3"/>
                    <a:pt x="1107" y="5"/>
                  </a:cubicBezTo>
                  <a:cubicBezTo>
                    <a:pt x="1071" y="32"/>
                    <a:pt x="1039" y="61"/>
                    <a:pt x="1007" y="91"/>
                  </a:cubicBezTo>
                  <a:cubicBezTo>
                    <a:pt x="948" y="149"/>
                    <a:pt x="890" y="210"/>
                    <a:pt x="838" y="276"/>
                  </a:cubicBezTo>
                  <a:cubicBezTo>
                    <a:pt x="677" y="470"/>
                    <a:pt x="528" y="672"/>
                    <a:pt x="394" y="883"/>
                  </a:cubicBezTo>
                  <a:lnTo>
                    <a:pt x="364" y="924"/>
                  </a:lnTo>
                  <a:cubicBezTo>
                    <a:pt x="254" y="1085"/>
                    <a:pt x="154" y="1256"/>
                    <a:pt x="66" y="1432"/>
                  </a:cubicBezTo>
                  <a:cubicBezTo>
                    <a:pt x="3" y="1564"/>
                    <a:pt x="0" y="1677"/>
                    <a:pt x="56" y="1765"/>
                  </a:cubicBezTo>
                  <a:cubicBezTo>
                    <a:pt x="100" y="1828"/>
                    <a:pt x="149" y="1889"/>
                    <a:pt x="203" y="1943"/>
                  </a:cubicBezTo>
                  <a:cubicBezTo>
                    <a:pt x="225" y="1968"/>
                    <a:pt x="250" y="1992"/>
                    <a:pt x="272" y="2019"/>
                  </a:cubicBezTo>
                  <a:cubicBezTo>
                    <a:pt x="389" y="2153"/>
                    <a:pt x="511" y="2280"/>
                    <a:pt x="638" y="2403"/>
                  </a:cubicBezTo>
                  <a:cubicBezTo>
                    <a:pt x="645" y="2407"/>
                    <a:pt x="653" y="2410"/>
                    <a:pt x="660" y="2410"/>
                  </a:cubicBezTo>
                  <a:cubicBezTo>
                    <a:pt x="670" y="2410"/>
                    <a:pt x="677" y="2405"/>
                    <a:pt x="682" y="2400"/>
                  </a:cubicBezTo>
                  <a:cubicBezTo>
                    <a:pt x="694" y="2388"/>
                    <a:pt x="694" y="2368"/>
                    <a:pt x="682" y="2356"/>
                  </a:cubicBezTo>
                  <a:cubicBezTo>
                    <a:pt x="555" y="2236"/>
                    <a:pt x="435" y="2112"/>
                    <a:pt x="320" y="1980"/>
                  </a:cubicBezTo>
                  <a:cubicBezTo>
                    <a:pt x="298" y="1953"/>
                    <a:pt x="274" y="1926"/>
                    <a:pt x="250" y="1899"/>
                  </a:cubicBezTo>
                  <a:cubicBezTo>
                    <a:pt x="198" y="1848"/>
                    <a:pt x="152" y="1792"/>
                    <a:pt x="110" y="1733"/>
                  </a:cubicBezTo>
                  <a:cubicBezTo>
                    <a:pt x="66" y="1662"/>
                    <a:pt x="69" y="1572"/>
                    <a:pt x="122" y="1459"/>
                  </a:cubicBezTo>
                  <a:cubicBezTo>
                    <a:pt x="210" y="1286"/>
                    <a:pt x="308" y="1117"/>
                    <a:pt x="418" y="956"/>
                  </a:cubicBezTo>
                  <a:lnTo>
                    <a:pt x="445" y="914"/>
                  </a:lnTo>
                  <a:cubicBezTo>
                    <a:pt x="579" y="704"/>
                    <a:pt x="729" y="506"/>
                    <a:pt x="887" y="316"/>
                  </a:cubicBezTo>
                  <a:cubicBezTo>
                    <a:pt x="961" y="223"/>
                    <a:pt x="1044" y="137"/>
                    <a:pt x="1134" y="61"/>
                  </a:cubicBezTo>
                  <a:cubicBezTo>
                    <a:pt x="1139" y="59"/>
                    <a:pt x="1142" y="57"/>
                    <a:pt x="1144" y="54"/>
                  </a:cubicBezTo>
                  <a:cubicBezTo>
                    <a:pt x="1156" y="44"/>
                    <a:pt x="1159" y="25"/>
                    <a:pt x="1149" y="13"/>
                  </a:cubicBezTo>
                  <a:cubicBezTo>
                    <a:pt x="1144" y="5"/>
                    <a:pt x="1134" y="0"/>
                    <a:pt x="1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12;p58">
              <a:extLst>
                <a:ext uri="{FF2B5EF4-FFF2-40B4-BE49-F238E27FC236}">
                  <a16:creationId xmlns:a16="http://schemas.microsoft.com/office/drawing/2014/main" id="{ADBF3C81-7CA9-66EB-DFF1-58394D2CB119}"/>
                </a:ext>
              </a:extLst>
            </p:cNvPr>
            <p:cNvSpPr/>
            <p:nvPr/>
          </p:nvSpPr>
          <p:spPr>
            <a:xfrm>
              <a:off x="1252769" y="2549194"/>
              <a:ext cx="45618" cy="54008"/>
            </a:xfrm>
            <a:custGeom>
              <a:avLst/>
              <a:gdLst/>
              <a:ahLst/>
              <a:cxnLst/>
              <a:rect l="l" t="t" r="r" b="b"/>
              <a:pathLst>
                <a:path w="435" h="515" extrusionOk="0">
                  <a:moveTo>
                    <a:pt x="376" y="1"/>
                  </a:moveTo>
                  <a:cubicBezTo>
                    <a:pt x="375" y="1"/>
                    <a:pt x="375" y="1"/>
                    <a:pt x="374" y="1"/>
                  </a:cubicBezTo>
                  <a:cubicBezTo>
                    <a:pt x="359" y="3"/>
                    <a:pt x="347" y="8"/>
                    <a:pt x="335" y="13"/>
                  </a:cubicBezTo>
                  <a:lnTo>
                    <a:pt x="61" y="126"/>
                  </a:lnTo>
                  <a:cubicBezTo>
                    <a:pt x="0" y="150"/>
                    <a:pt x="7" y="191"/>
                    <a:pt x="17" y="248"/>
                  </a:cubicBezTo>
                  <a:cubicBezTo>
                    <a:pt x="25" y="297"/>
                    <a:pt x="39" y="343"/>
                    <a:pt x="59" y="387"/>
                  </a:cubicBezTo>
                  <a:cubicBezTo>
                    <a:pt x="88" y="448"/>
                    <a:pt x="142" y="514"/>
                    <a:pt x="218" y="514"/>
                  </a:cubicBezTo>
                  <a:cubicBezTo>
                    <a:pt x="335" y="514"/>
                    <a:pt x="425" y="353"/>
                    <a:pt x="425" y="148"/>
                  </a:cubicBezTo>
                  <a:cubicBezTo>
                    <a:pt x="425" y="106"/>
                    <a:pt x="435" y="1"/>
                    <a:pt x="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13;p58">
              <a:extLst>
                <a:ext uri="{FF2B5EF4-FFF2-40B4-BE49-F238E27FC236}">
                  <a16:creationId xmlns:a16="http://schemas.microsoft.com/office/drawing/2014/main" id="{F07B256E-E853-AFD3-F408-4C6F2ABCEED2}"/>
                </a:ext>
              </a:extLst>
            </p:cNvPr>
            <p:cNvSpPr/>
            <p:nvPr/>
          </p:nvSpPr>
          <p:spPr>
            <a:xfrm>
              <a:off x="1207151" y="2541119"/>
              <a:ext cx="143882" cy="62817"/>
            </a:xfrm>
            <a:custGeom>
              <a:avLst/>
              <a:gdLst/>
              <a:ahLst/>
              <a:cxnLst/>
              <a:rect l="l" t="t" r="r" b="b"/>
              <a:pathLst>
                <a:path w="1372" h="599" extrusionOk="0">
                  <a:moveTo>
                    <a:pt x="1245" y="1"/>
                  </a:moveTo>
                  <a:cubicBezTo>
                    <a:pt x="1097" y="1"/>
                    <a:pt x="950" y="21"/>
                    <a:pt x="807" y="61"/>
                  </a:cubicBezTo>
                  <a:cubicBezTo>
                    <a:pt x="777" y="68"/>
                    <a:pt x="750" y="78"/>
                    <a:pt x="721" y="88"/>
                  </a:cubicBezTo>
                  <a:cubicBezTo>
                    <a:pt x="662" y="107"/>
                    <a:pt x="606" y="129"/>
                    <a:pt x="550" y="156"/>
                  </a:cubicBezTo>
                  <a:cubicBezTo>
                    <a:pt x="521" y="168"/>
                    <a:pt x="491" y="183"/>
                    <a:pt x="462" y="200"/>
                  </a:cubicBezTo>
                  <a:cubicBezTo>
                    <a:pt x="315" y="278"/>
                    <a:pt x="181" y="378"/>
                    <a:pt x="64" y="498"/>
                  </a:cubicBezTo>
                  <a:cubicBezTo>
                    <a:pt x="49" y="515"/>
                    <a:pt x="34" y="530"/>
                    <a:pt x="17" y="547"/>
                  </a:cubicBezTo>
                  <a:cubicBezTo>
                    <a:pt x="1" y="566"/>
                    <a:pt x="14" y="599"/>
                    <a:pt x="39" y="599"/>
                  </a:cubicBezTo>
                  <a:cubicBezTo>
                    <a:pt x="40" y="599"/>
                    <a:pt x="41" y="598"/>
                    <a:pt x="42" y="598"/>
                  </a:cubicBezTo>
                  <a:cubicBezTo>
                    <a:pt x="51" y="598"/>
                    <a:pt x="59" y="596"/>
                    <a:pt x="66" y="589"/>
                  </a:cubicBezTo>
                  <a:cubicBezTo>
                    <a:pt x="71" y="581"/>
                    <a:pt x="78" y="574"/>
                    <a:pt x="86" y="567"/>
                  </a:cubicBezTo>
                  <a:cubicBezTo>
                    <a:pt x="93" y="559"/>
                    <a:pt x="103" y="550"/>
                    <a:pt x="108" y="542"/>
                  </a:cubicBezTo>
                  <a:cubicBezTo>
                    <a:pt x="115" y="535"/>
                    <a:pt x="122" y="530"/>
                    <a:pt x="130" y="523"/>
                  </a:cubicBezTo>
                  <a:cubicBezTo>
                    <a:pt x="237" y="415"/>
                    <a:pt x="359" y="325"/>
                    <a:pt x="494" y="254"/>
                  </a:cubicBezTo>
                  <a:cubicBezTo>
                    <a:pt x="521" y="239"/>
                    <a:pt x="550" y="225"/>
                    <a:pt x="579" y="210"/>
                  </a:cubicBezTo>
                  <a:cubicBezTo>
                    <a:pt x="631" y="185"/>
                    <a:pt x="687" y="166"/>
                    <a:pt x="741" y="146"/>
                  </a:cubicBezTo>
                  <a:cubicBezTo>
                    <a:pt x="770" y="137"/>
                    <a:pt x="797" y="129"/>
                    <a:pt x="826" y="119"/>
                  </a:cubicBezTo>
                  <a:cubicBezTo>
                    <a:pt x="960" y="82"/>
                    <a:pt x="1098" y="62"/>
                    <a:pt x="1237" y="62"/>
                  </a:cubicBezTo>
                  <a:cubicBezTo>
                    <a:pt x="1252" y="62"/>
                    <a:pt x="1268" y="63"/>
                    <a:pt x="1283" y="63"/>
                  </a:cubicBezTo>
                  <a:lnTo>
                    <a:pt x="1344" y="63"/>
                  </a:lnTo>
                  <a:cubicBezTo>
                    <a:pt x="1359" y="63"/>
                    <a:pt x="1371" y="51"/>
                    <a:pt x="1371" y="36"/>
                  </a:cubicBezTo>
                  <a:cubicBezTo>
                    <a:pt x="1371" y="19"/>
                    <a:pt x="1359" y="5"/>
                    <a:pt x="1342" y="2"/>
                  </a:cubicBezTo>
                  <a:lnTo>
                    <a:pt x="1315" y="2"/>
                  </a:lnTo>
                  <a:cubicBezTo>
                    <a:pt x="1292" y="1"/>
                    <a:pt x="1268" y="1"/>
                    <a:pt x="1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14;p58">
              <a:extLst>
                <a:ext uri="{FF2B5EF4-FFF2-40B4-BE49-F238E27FC236}">
                  <a16:creationId xmlns:a16="http://schemas.microsoft.com/office/drawing/2014/main" id="{9289CE0E-C832-72B9-3368-A85BAF203D64}"/>
                </a:ext>
              </a:extLst>
            </p:cNvPr>
            <p:cNvSpPr/>
            <p:nvPr/>
          </p:nvSpPr>
          <p:spPr>
            <a:xfrm>
              <a:off x="1212290" y="2541224"/>
              <a:ext cx="136436" cy="79387"/>
            </a:xfrm>
            <a:custGeom>
              <a:avLst/>
              <a:gdLst/>
              <a:ahLst/>
              <a:cxnLst/>
              <a:rect l="l" t="t" r="r" b="b"/>
              <a:pathLst>
                <a:path w="1301" h="757" extrusionOk="0">
                  <a:moveTo>
                    <a:pt x="1260" y="1"/>
                  </a:moveTo>
                  <a:cubicBezTo>
                    <a:pt x="1247" y="1"/>
                    <a:pt x="1234" y="14"/>
                    <a:pt x="1234" y="28"/>
                  </a:cubicBezTo>
                  <a:cubicBezTo>
                    <a:pt x="1234" y="40"/>
                    <a:pt x="1232" y="50"/>
                    <a:pt x="1232" y="62"/>
                  </a:cubicBezTo>
                  <a:cubicBezTo>
                    <a:pt x="1215" y="214"/>
                    <a:pt x="1173" y="326"/>
                    <a:pt x="1110" y="419"/>
                  </a:cubicBezTo>
                  <a:cubicBezTo>
                    <a:pt x="985" y="592"/>
                    <a:pt x="760" y="694"/>
                    <a:pt x="526" y="694"/>
                  </a:cubicBezTo>
                  <a:cubicBezTo>
                    <a:pt x="456" y="694"/>
                    <a:pt x="385" y="685"/>
                    <a:pt x="315" y="666"/>
                  </a:cubicBezTo>
                  <a:cubicBezTo>
                    <a:pt x="247" y="649"/>
                    <a:pt x="183" y="617"/>
                    <a:pt x="130" y="575"/>
                  </a:cubicBezTo>
                  <a:cubicBezTo>
                    <a:pt x="110" y="556"/>
                    <a:pt x="93" y="539"/>
                    <a:pt x="76" y="519"/>
                  </a:cubicBezTo>
                  <a:cubicBezTo>
                    <a:pt x="73" y="514"/>
                    <a:pt x="68" y="512"/>
                    <a:pt x="66" y="507"/>
                  </a:cubicBezTo>
                  <a:lnTo>
                    <a:pt x="56" y="497"/>
                  </a:lnTo>
                  <a:cubicBezTo>
                    <a:pt x="50" y="490"/>
                    <a:pt x="41" y="487"/>
                    <a:pt x="32" y="487"/>
                  </a:cubicBezTo>
                  <a:cubicBezTo>
                    <a:pt x="25" y="487"/>
                    <a:pt x="18" y="489"/>
                    <a:pt x="12" y="495"/>
                  </a:cubicBezTo>
                  <a:lnTo>
                    <a:pt x="12" y="497"/>
                  </a:lnTo>
                  <a:cubicBezTo>
                    <a:pt x="2" y="507"/>
                    <a:pt x="0" y="527"/>
                    <a:pt x="12" y="539"/>
                  </a:cubicBezTo>
                  <a:lnTo>
                    <a:pt x="20" y="549"/>
                  </a:lnTo>
                  <a:cubicBezTo>
                    <a:pt x="24" y="553"/>
                    <a:pt x="29" y="558"/>
                    <a:pt x="34" y="563"/>
                  </a:cubicBezTo>
                  <a:cubicBezTo>
                    <a:pt x="51" y="585"/>
                    <a:pt x="71" y="602"/>
                    <a:pt x="90" y="622"/>
                  </a:cubicBezTo>
                  <a:cubicBezTo>
                    <a:pt x="152" y="671"/>
                    <a:pt x="225" y="705"/>
                    <a:pt x="301" y="724"/>
                  </a:cubicBezTo>
                  <a:cubicBezTo>
                    <a:pt x="374" y="744"/>
                    <a:pt x="450" y="756"/>
                    <a:pt x="525" y="756"/>
                  </a:cubicBezTo>
                  <a:cubicBezTo>
                    <a:pt x="780" y="756"/>
                    <a:pt x="1026" y="644"/>
                    <a:pt x="1161" y="456"/>
                  </a:cubicBezTo>
                  <a:cubicBezTo>
                    <a:pt x="1234" y="353"/>
                    <a:pt x="1276" y="228"/>
                    <a:pt x="1295" y="62"/>
                  </a:cubicBezTo>
                  <a:cubicBezTo>
                    <a:pt x="1295" y="52"/>
                    <a:pt x="1298" y="43"/>
                    <a:pt x="1298" y="33"/>
                  </a:cubicBezTo>
                  <a:cubicBezTo>
                    <a:pt x="1300" y="16"/>
                    <a:pt x="1285" y="1"/>
                    <a:pt x="1268" y="1"/>
                  </a:cubicBezTo>
                  <a:lnTo>
                    <a:pt x="1263" y="1"/>
                  </a:lnTo>
                  <a:cubicBezTo>
                    <a:pt x="1262" y="1"/>
                    <a:pt x="1261"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15;p58">
              <a:extLst>
                <a:ext uri="{FF2B5EF4-FFF2-40B4-BE49-F238E27FC236}">
                  <a16:creationId xmlns:a16="http://schemas.microsoft.com/office/drawing/2014/main" id="{788E1D8A-2151-4DBE-A1F8-D6E78F7BAE67}"/>
                </a:ext>
              </a:extLst>
            </p:cNvPr>
            <p:cNvSpPr/>
            <p:nvPr/>
          </p:nvSpPr>
          <p:spPr>
            <a:xfrm>
              <a:off x="998881" y="2549404"/>
              <a:ext cx="44884" cy="53798"/>
            </a:xfrm>
            <a:custGeom>
              <a:avLst/>
              <a:gdLst/>
              <a:ahLst/>
              <a:cxnLst/>
              <a:rect l="l" t="t" r="r" b="b"/>
              <a:pathLst>
                <a:path w="428" h="513" extrusionOk="0">
                  <a:moveTo>
                    <a:pt x="57" y="1"/>
                  </a:moveTo>
                  <a:cubicBezTo>
                    <a:pt x="0" y="1"/>
                    <a:pt x="12" y="108"/>
                    <a:pt x="12" y="146"/>
                  </a:cubicBezTo>
                  <a:cubicBezTo>
                    <a:pt x="12" y="351"/>
                    <a:pt x="102" y="512"/>
                    <a:pt x="219" y="512"/>
                  </a:cubicBezTo>
                  <a:cubicBezTo>
                    <a:pt x="334" y="512"/>
                    <a:pt x="425" y="351"/>
                    <a:pt x="427" y="148"/>
                  </a:cubicBezTo>
                  <a:cubicBezTo>
                    <a:pt x="427" y="131"/>
                    <a:pt x="412" y="116"/>
                    <a:pt x="395" y="116"/>
                  </a:cubicBezTo>
                  <a:cubicBezTo>
                    <a:pt x="378" y="116"/>
                    <a:pt x="371" y="131"/>
                    <a:pt x="351" y="131"/>
                  </a:cubicBezTo>
                  <a:cubicBezTo>
                    <a:pt x="332" y="128"/>
                    <a:pt x="312" y="121"/>
                    <a:pt x="293" y="111"/>
                  </a:cubicBezTo>
                  <a:cubicBezTo>
                    <a:pt x="229" y="80"/>
                    <a:pt x="163" y="45"/>
                    <a:pt x="100" y="14"/>
                  </a:cubicBezTo>
                  <a:cubicBezTo>
                    <a:pt x="87" y="6"/>
                    <a:pt x="75" y="4"/>
                    <a:pt x="63" y="1"/>
                  </a:cubicBezTo>
                  <a:cubicBezTo>
                    <a:pt x="61" y="1"/>
                    <a:pt x="59"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16;p58">
              <a:extLst>
                <a:ext uri="{FF2B5EF4-FFF2-40B4-BE49-F238E27FC236}">
                  <a16:creationId xmlns:a16="http://schemas.microsoft.com/office/drawing/2014/main" id="{1857299C-DC84-8E83-942E-645046E7A926}"/>
                </a:ext>
              </a:extLst>
            </p:cNvPr>
            <p:cNvSpPr/>
            <p:nvPr/>
          </p:nvSpPr>
          <p:spPr>
            <a:xfrm>
              <a:off x="946446" y="2540909"/>
              <a:ext cx="143357" cy="63027"/>
            </a:xfrm>
            <a:custGeom>
              <a:avLst/>
              <a:gdLst/>
              <a:ahLst/>
              <a:cxnLst/>
              <a:rect l="l" t="t" r="r" b="b"/>
              <a:pathLst>
                <a:path w="1367" h="601" extrusionOk="0">
                  <a:moveTo>
                    <a:pt x="127" y="0"/>
                  </a:moveTo>
                  <a:cubicBezTo>
                    <a:pt x="104" y="0"/>
                    <a:pt x="80" y="1"/>
                    <a:pt x="57" y="2"/>
                  </a:cubicBezTo>
                  <a:lnTo>
                    <a:pt x="30" y="2"/>
                  </a:lnTo>
                  <a:cubicBezTo>
                    <a:pt x="13" y="4"/>
                    <a:pt x="1" y="19"/>
                    <a:pt x="3" y="36"/>
                  </a:cubicBezTo>
                  <a:cubicBezTo>
                    <a:pt x="1" y="51"/>
                    <a:pt x="13" y="63"/>
                    <a:pt x="28" y="65"/>
                  </a:cubicBezTo>
                  <a:lnTo>
                    <a:pt x="91" y="65"/>
                  </a:lnTo>
                  <a:cubicBezTo>
                    <a:pt x="107" y="65"/>
                    <a:pt x="122" y="64"/>
                    <a:pt x="138" y="64"/>
                  </a:cubicBezTo>
                  <a:cubicBezTo>
                    <a:pt x="276" y="64"/>
                    <a:pt x="414" y="84"/>
                    <a:pt x="548" y="121"/>
                  </a:cubicBezTo>
                  <a:cubicBezTo>
                    <a:pt x="578" y="129"/>
                    <a:pt x="604" y="139"/>
                    <a:pt x="631" y="146"/>
                  </a:cubicBezTo>
                  <a:cubicBezTo>
                    <a:pt x="688" y="165"/>
                    <a:pt x="741" y="187"/>
                    <a:pt x="795" y="212"/>
                  </a:cubicBezTo>
                  <a:cubicBezTo>
                    <a:pt x="824" y="224"/>
                    <a:pt x="854" y="239"/>
                    <a:pt x="881" y="253"/>
                  </a:cubicBezTo>
                  <a:cubicBezTo>
                    <a:pt x="1015" y="327"/>
                    <a:pt x="1137" y="417"/>
                    <a:pt x="1245" y="522"/>
                  </a:cubicBezTo>
                  <a:lnTo>
                    <a:pt x="1267" y="544"/>
                  </a:lnTo>
                  <a:cubicBezTo>
                    <a:pt x="1274" y="552"/>
                    <a:pt x="1281" y="559"/>
                    <a:pt x="1289" y="566"/>
                  </a:cubicBezTo>
                  <a:cubicBezTo>
                    <a:pt x="1296" y="574"/>
                    <a:pt x="1301" y="581"/>
                    <a:pt x="1308" y="588"/>
                  </a:cubicBezTo>
                  <a:cubicBezTo>
                    <a:pt x="1316" y="596"/>
                    <a:pt x="1323" y="600"/>
                    <a:pt x="1333" y="600"/>
                  </a:cubicBezTo>
                  <a:cubicBezTo>
                    <a:pt x="1340" y="600"/>
                    <a:pt x="1347" y="596"/>
                    <a:pt x="1352" y="591"/>
                  </a:cubicBezTo>
                  <a:cubicBezTo>
                    <a:pt x="1364" y="581"/>
                    <a:pt x="1367" y="561"/>
                    <a:pt x="1355" y="547"/>
                  </a:cubicBezTo>
                  <a:cubicBezTo>
                    <a:pt x="1340" y="530"/>
                    <a:pt x="1325" y="515"/>
                    <a:pt x="1311" y="500"/>
                  </a:cubicBezTo>
                  <a:lnTo>
                    <a:pt x="1308" y="498"/>
                  </a:lnTo>
                  <a:cubicBezTo>
                    <a:pt x="1191" y="378"/>
                    <a:pt x="1059" y="278"/>
                    <a:pt x="912" y="200"/>
                  </a:cubicBezTo>
                  <a:cubicBezTo>
                    <a:pt x="883" y="185"/>
                    <a:pt x="854" y="168"/>
                    <a:pt x="822" y="156"/>
                  </a:cubicBezTo>
                  <a:cubicBezTo>
                    <a:pt x="766" y="129"/>
                    <a:pt x="710" y="107"/>
                    <a:pt x="651" y="87"/>
                  </a:cubicBezTo>
                  <a:cubicBezTo>
                    <a:pt x="624" y="77"/>
                    <a:pt x="595" y="70"/>
                    <a:pt x="565" y="60"/>
                  </a:cubicBezTo>
                  <a:cubicBezTo>
                    <a:pt x="422" y="20"/>
                    <a:pt x="275" y="0"/>
                    <a:pt x="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17;p58">
              <a:extLst>
                <a:ext uri="{FF2B5EF4-FFF2-40B4-BE49-F238E27FC236}">
                  <a16:creationId xmlns:a16="http://schemas.microsoft.com/office/drawing/2014/main" id="{CAD6BE27-0482-DD84-3786-C014404C2F6D}"/>
                </a:ext>
              </a:extLst>
            </p:cNvPr>
            <p:cNvSpPr/>
            <p:nvPr/>
          </p:nvSpPr>
          <p:spPr>
            <a:xfrm>
              <a:off x="948754" y="2541329"/>
              <a:ext cx="136226" cy="79282"/>
            </a:xfrm>
            <a:custGeom>
              <a:avLst/>
              <a:gdLst/>
              <a:ahLst/>
              <a:cxnLst/>
              <a:rect l="l" t="t" r="r" b="b"/>
              <a:pathLst>
                <a:path w="1299" h="756" extrusionOk="0">
                  <a:moveTo>
                    <a:pt x="30" y="0"/>
                  </a:moveTo>
                  <a:cubicBezTo>
                    <a:pt x="13" y="0"/>
                    <a:pt x="1" y="17"/>
                    <a:pt x="1" y="34"/>
                  </a:cubicBezTo>
                  <a:cubicBezTo>
                    <a:pt x="3" y="44"/>
                    <a:pt x="3" y="54"/>
                    <a:pt x="6" y="64"/>
                  </a:cubicBezTo>
                  <a:cubicBezTo>
                    <a:pt x="25" y="227"/>
                    <a:pt x="67" y="354"/>
                    <a:pt x="140" y="455"/>
                  </a:cubicBezTo>
                  <a:cubicBezTo>
                    <a:pt x="275" y="643"/>
                    <a:pt x="519" y="755"/>
                    <a:pt x="773" y="755"/>
                  </a:cubicBezTo>
                  <a:cubicBezTo>
                    <a:pt x="851" y="755"/>
                    <a:pt x="925" y="745"/>
                    <a:pt x="998" y="723"/>
                  </a:cubicBezTo>
                  <a:cubicBezTo>
                    <a:pt x="1076" y="706"/>
                    <a:pt x="1147" y="670"/>
                    <a:pt x="1211" y="621"/>
                  </a:cubicBezTo>
                  <a:cubicBezTo>
                    <a:pt x="1230" y="604"/>
                    <a:pt x="1250" y="584"/>
                    <a:pt x="1267" y="562"/>
                  </a:cubicBezTo>
                  <a:cubicBezTo>
                    <a:pt x="1272" y="557"/>
                    <a:pt x="1277" y="552"/>
                    <a:pt x="1279" y="548"/>
                  </a:cubicBezTo>
                  <a:lnTo>
                    <a:pt x="1289" y="538"/>
                  </a:lnTo>
                  <a:cubicBezTo>
                    <a:pt x="1299" y="526"/>
                    <a:pt x="1299" y="506"/>
                    <a:pt x="1286" y="496"/>
                  </a:cubicBezTo>
                  <a:lnTo>
                    <a:pt x="1286" y="494"/>
                  </a:lnTo>
                  <a:cubicBezTo>
                    <a:pt x="1280" y="488"/>
                    <a:pt x="1273" y="486"/>
                    <a:pt x="1266" y="486"/>
                  </a:cubicBezTo>
                  <a:cubicBezTo>
                    <a:pt x="1257" y="486"/>
                    <a:pt x="1249" y="489"/>
                    <a:pt x="1242" y="496"/>
                  </a:cubicBezTo>
                  <a:lnTo>
                    <a:pt x="1233" y="506"/>
                  </a:lnTo>
                  <a:cubicBezTo>
                    <a:pt x="1230" y="511"/>
                    <a:pt x="1225" y="513"/>
                    <a:pt x="1223" y="518"/>
                  </a:cubicBezTo>
                  <a:cubicBezTo>
                    <a:pt x="1206" y="538"/>
                    <a:pt x="1189" y="557"/>
                    <a:pt x="1169" y="574"/>
                  </a:cubicBezTo>
                  <a:cubicBezTo>
                    <a:pt x="1113" y="618"/>
                    <a:pt x="1049" y="650"/>
                    <a:pt x="981" y="665"/>
                  </a:cubicBezTo>
                  <a:cubicBezTo>
                    <a:pt x="912" y="684"/>
                    <a:pt x="842" y="693"/>
                    <a:pt x="772" y="693"/>
                  </a:cubicBezTo>
                  <a:cubicBezTo>
                    <a:pt x="539" y="693"/>
                    <a:pt x="313" y="591"/>
                    <a:pt x="189" y="418"/>
                  </a:cubicBezTo>
                  <a:cubicBezTo>
                    <a:pt x="126" y="328"/>
                    <a:pt x="86" y="213"/>
                    <a:pt x="67" y="61"/>
                  </a:cubicBezTo>
                  <a:cubicBezTo>
                    <a:pt x="67" y="51"/>
                    <a:pt x="64" y="39"/>
                    <a:pt x="64" y="27"/>
                  </a:cubicBezTo>
                  <a:cubicBezTo>
                    <a:pt x="62" y="12"/>
                    <a:pt x="50"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18;p58">
              <a:extLst>
                <a:ext uri="{FF2B5EF4-FFF2-40B4-BE49-F238E27FC236}">
                  <a16:creationId xmlns:a16="http://schemas.microsoft.com/office/drawing/2014/main" id="{15A7FBA3-6D1D-E870-C51F-A9211C55FE40}"/>
                </a:ext>
              </a:extLst>
            </p:cNvPr>
            <p:cNvSpPr/>
            <p:nvPr/>
          </p:nvSpPr>
          <p:spPr>
            <a:xfrm>
              <a:off x="1102806" y="2645883"/>
              <a:ext cx="77499" cy="56735"/>
            </a:xfrm>
            <a:custGeom>
              <a:avLst/>
              <a:gdLst/>
              <a:ahLst/>
              <a:cxnLst/>
              <a:rect l="l" t="t" r="r" b="b"/>
              <a:pathLst>
                <a:path w="739" h="541" extrusionOk="0">
                  <a:moveTo>
                    <a:pt x="504" y="1"/>
                  </a:moveTo>
                  <a:cubicBezTo>
                    <a:pt x="492" y="1"/>
                    <a:pt x="480" y="1"/>
                    <a:pt x="467" y="3"/>
                  </a:cubicBezTo>
                  <a:cubicBezTo>
                    <a:pt x="453" y="5"/>
                    <a:pt x="440" y="5"/>
                    <a:pt x="428" y="5"/>
                  </a:cubicBezTo>
                  <a:lnTo>
                    <a:pt x="384" y="5"/>
                  </a:lnTo>
                  <a:cubicBezTo>
                    <a:pt x="371" y="4"/>
                    <a:pt x="358" y="3"/>
                    <a:pt x="345" y="3"/>
                  </a:cubicBezTo>
                  <a:cubicBezTo>
                    <a:pt x="332" y="3"/>
                    <a:pt x="319" y="4"/>
                    <a:pt x="306" y="5"/>
                  </a:cubicBezTo>
                  <a:lnTo>
                    <a:pt x="260" y="5"/>
                  </a:lnTo>
                  <a:cubicBezTo>
                    <a:pt x="250" y="4"/>
                    <a:pt x="239" y="3"/>
                    <a:pt x="229" y="3"/>
                  </a:cubicBezTo>
                  <a:cubicBezTo>
                    <a:pt x="218" y="3"/>
                    <a:pt x="207" y="4"/>
                    <a:pt x="196" y="5"/>
                  </a:cubicBezTo>
                  <a:cubicBezTo>
                    <a:pt x="98" y="17"/>
                    <a:pt x="35" y="54"/>
                    <a:pt x="13" y="113"/>
                  </a:cubicBezTo>
                  <a:cubicBezTo>
                    <a:pt x="1" y="154"/>
                    <a:pt x="5" y="201"/>
                    <a:pt x="32" y="235"/>
                  </a:cubicBezTo>
                  <a:cubicBezTo>
                    <a:pt x="54" y="260"/>
                    <a:pt x="84" y="275"/>
                    <a:pt x="118" y="275"/>
                  </a:cubicBezTo>
                  <a:cubicBezTo>
                    <a:pt x="123" y="275"/>
                    <a:pt x="128" y="274"/>
                    <a:pt x="133" y="274"/>
                  </a:cubicBezTo>
                  <a:lnTo>
                    <a:pt x="155" y="274"/>
                  </a:lnTo>
                  <a:cubicBezTo>
                    <a:pt x="191" y="279"/>
                    <a:pt x="223" y="298"/>
                    <a:pt x="243" y="328"/>
                  </a:cubicBezTo>
                  <a:cubicBezTo>
                    <a:pt x="255" y="350"/>
                    <a:pt x="260" y="372"/>
                    <a:pt x="262" y="396"/>
                  </a:cubicBezTo>
                  <a:cubicBezTo>
                    <a:pt x="264" y="416"/>
                    <a:pt x="269" y="435"/>
                    <a:pt x="274" y="455"/>
                  </a:cubicBezTo>
                  <a:cubicBezTo>
                    <a:pt x="282" y="474"/>
                    <a:pt x="289" y="491"/>
                    <a:pt x="301" y="506"/>
                  </a:cubicBezTo>
                  <a:cubicBezTo>
                    <a:pt x="316" y="526"/>
                    <a:pt x="338" y="538"/>
                    <a:pt x="362" y="540"/>
                  </a:cubicBezTo>
                  <a:lnTo>
                    <a:pt x="365" y="540"/>
                  </a:lnTo>
                  <a:cubicBezTo>
                    <a:pt x="448" y="540"/>
                    <a:pt x="477" y="428"/>
                    <a:pt x="497" y="362"/>
                  </a:cubicBezTo>
                  <a:lnTo>
                    <a:pt x="504" y="340"/>
                  </a:lnTo>
                  <a:cubicBezTo>
                    <a:pt x="509" y="320"/>
                    <a:pt x="514" y="301"/>
                    <a:pt x="526" y="293"/>
                  </a:cubicBezTo>
                  <a:cubicBezTo>
                    <a:pt x="536" y="291"/>
                    <a:pt x="543" y="289"/>
                    <a:pt x="553" y="289"/>
                  </a:cubicBezTo>
                  <a:cubicBezTo>
                    <a:pt x="619" y="279"/>
                    <a:pt x="690" y="264"/>
                    <a:pt x="719" y="213"/>
                  </a:cubicBezTo>
                  <a:cubicBezTo>
                    <a:pt x="736" y="181"/>
                    <a:pt x="739" y="144"/>
                    <a:pt x="724" y="110"/>
                  </a:cubicBezTo>
                  <a:cubicBezTo>
                    <a:pt x="704" y="51"/>
                    <a:pt x="641" y="15"/>
                    <a:pt x="541" y="3"/>
                  </a:cubicBezTo>
                  <a:cubicBezTo>
                    <a:pt x="528" y="1"/>
                    <a:pt x="516" y="1"/>
                    <a:pt x="5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19;p58">
              <a:extLst>
                <a:ext uri="{FF2B5EF4-FFF2-40B4-BE49-F238E27FC236}">
                  <a16:creationId xmlns:a16="http://schemas.microsoft.com/office/drawing/2014/main" id="{77156B0E-D30C-BEFA-E15A-87EEDC3C4BBB}"/>
                </a:ext>
              </a:extLst>
            </p:cNvPr>
            <p:cNvSpPr/>
            <p:nvPr/>
          </p:nvSpPr>
          <p:spPr>
            <a:xfrm>
              <a:off x="1138986" y="2695906"/>
              <a:ext cx="6502" cy="47401"/>
            </a:xfrm>
            <a:custGeom>
              <a:avLst/>
              <a:gdLst/>
              <a:ahLst/>
              <a:cxnLst/>
              <a:rect l="l" t="t" r="r" b="b"/>
              <a:pathLst>
                <a:path w="62" h="452" extrusionOk="0">
                  <a:moveTo>
                    <a:pt x="31" y="0"/>
                  </a:moveTo>
                  <a:cubicBezTo>
                    <a:pt x="15" y="0"/>
                    <a:pt x="0" y="11"/>
                    <a:pt x="0" y="31"/>
                  </a:cubicBezTo>
                  <a:lnTo>
                    <a:pt x="0" y="420"/>
                  </a:lnTo>
                  <a:cubicBezTo>
                    <a:pt x="0" y="437"/>
                    <a:pt x="15" y="452"/>
                    <a:pt x="32" y="452"/>
                  </a:cubicBezTo>
                  <a:cubicBezTo>
                    <a:pt x="49" y="452"/>
                    <a:pt x="61" y="437"/>
                    <a:pt x="61" y="420"/>
                  </a:cubicBezTo>
                  <a:lnTo>
                    <a:pt x="61" y="31"/>
                  </a:lnTo>
                  <a:cubicBezTo>
                    <a:pt x="61" y="11"/>
                    <a:pt x="46" y="0"/>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20;p58">
              <a:extLst>
                <a:ext uri="{FF2B5EF4-FFF2-40B4-BE49-F238E27FC236}">
                  <a16:creationId xmlns:a16="http://schemas.microsoft.com/office/drawing/2014/main" id="{C0D9F7FA-CC4D-E182-E162-E7D65BB29D8A}"/>
                </a:ext>
              </a:extLst>
            </p:cNvPr>
            <p:cNvSpPr/>
            <p:nvPr/>
          </p:nvSpPr>
          <p:spPr>
            <a:xfrm>
              <a:off x="1107421" y="2737329"/>
              <a:ext cx="69214" cy="23386"/>
            </a:xfrm>
            <a:custGeom>
              <a:avLst/>
              <a:gdLst/>
              <a:ahLst/>
              <a:cxnLst/>
              <a:rect l="l" t="t" r="r" b="b"/>
              <a:pathLst>
                <a:path w="660" h="223" extrusionOk="0">
                  <a:moveTo>
                    <a:pt x="338" y="1"/>
                  </a:moveTo>
                  <a:cubicBezTo>
                    <a:pt x="321" y="1"/>
                    <a:pt x="306" y="5"/>
                    <a:pt x="291" y="18"/>
                  </a:cubicBezTo>
                  <a:cubicBezTo>
                    <a:pt x="211" y="76"/>
                    <a:pt x="120" y="125"/>
                    <a:pt x="25" y="162"/>
                  </a:cubicBezTo>
                  <a:cubicBezTo>
                    <a:pt x="8" y="167"/>
                    <a:pt x="1" y="186"/>
                    <a:pt x="5" y="201"/>
                  </a:cubicBezTo>
                  <a:cubicBezTo>
                    <a:pt x="10" y="213"/>
                    <a:pt x="23" y="221"/>
                    <a:pt x="35" y="223"/>
                  </a:cubicBezTo>
                  <a:cubicBezTo>
                    <a:pt x="37" y="223"/>
                    <a:pt x="42" y="221"/>
                    <a:pt x="45" y="221"/>
                  </a:cubicBezTo>
                  <a:cubicBezTo>
                    <a:pt x="145" y="181"/>
                    <a:pt x="240" y="130"/>
                    <a:pt x="328" y="67"/>
                  </a:cubicBezTo>
                  <a:cubicBezTo>
                    <a:pt x="330" y="64"/>
                    <a:pt x="335" y="64"/>
                    <a:pt x="340" y="64"/>
                  </a:cubicBezTo>
                  <a:lnTo>
                    <a:pt x="599" y="208"/>
                  </a:lnTo>
                  <a:cubicBezTo>
                    <a:pt x="605" y="212"/>
                    <a:pt x="611" y="213"/>
                    <a:pt x="617" y="213"/>
                  </a:cubicBezTo>
                  <a:cubicBezTo>
                    <a:pt x="644" y="213"/>
                    <a:pt x="660" y="173"/>
                    <a:pt x="631" y="155"/>
                  </a:cubicBezTo>
                  <a:lnTo>
                    <a:pt x="370" y="10"/>
                  </a:lnTo>
                  <a:cubicBezTo>
                    <a:pt x="360" y="5"/>
                    <a:pt x="350"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21;p58">
              <a:extLst>
                <a:ext uri="{FF2B5EF4-FFF2-40B4-BE49-F238E27FC236}">
                  <a16:creationId xmlns:a16="http://schemas.microsoft.com/office/drawing/2014/main" id="{04ADE037-ADD0-950B-9F14-150987831964}"/>
                </a:ext>
              </a:extLst>
            </p:cNvPr>
            <p:cNvSpPr/>
            <p:nvPr/>
          </p:nvSpPr>
          <p:spPr>
            <a:xfrm>
              <a:off x="1134896" y="2884251"/>
              <a:ext cx="6502" cy="64076"/>
            </a:xfrm>
            <a:custGeom>
              <a:avLst/>
              <a:gdLst/>
              <a:ahLst/>
              <a:cxnLst/>
              <a:rect l="l" t="t" r="r" b="b"/>
              <a:pathLst>
                <a:path w="62" h="611" extrusionOk="0">
                  <a:moveTo>
                    <a:pt x="31" y="0"/>
                  </a:moveTo>
                  <a:cubicBezTo>
                    <a:pt x="15" y="0"/>
                    <a:pt x="0" y="11"/>
                    <a:pt x="0" y="32"/>
                  </a:cubicBezTo>
                  <a:lnTo>
                    <a:pt x="0" y="581"/>
                  </a:lnTo>
                  <a:cubicBezTo>
                    <a:pt x="0" y="596"/>
                    <a:pt x="12" y="611"/>
                    <a:pt x="29" y="611"/>
                  </a:cubicBezTo>
                  <a:cubicBezTo>
                    <a:pt x="46" y="611"/>
                    <a:pt x="61" y="596"/>
                    <a:pt x="61" y="581"/>
                  </a:cubicBezTo>
                  <a:lnTo>
                    <a:pt x="61" y="32"/>
                  </a:lnTo>
                  <a:cubicBezTo>
                    <a:pt x="61" y="11"/>
                    <a:pt x="46" y="0"/>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22;p58">
              <a:extLst>
                <a:ext uri="{FF2B5EF4-FFF2-40B4-BE49-F238E27FC236}">
                  <a16:creationId xmlns:a16="http://schemas.microsoft.com/office/drawing/2014/main" id="{8D62469A-BE07-B961-3E54-0442B71FC9D1}"/>
                </a:ext>
              </a:extLst>
            </p:cNvPr>
            <p:cNvSpPr/>
            <p:nvPr/>
          </p:nvSpPr>
          <p:spPr>
            <a:xfrm>
              <a:off x="1083091" y="2942873"/>
              <a:ext cx="118188" cy="107282"/>
            </a:xfrm>
            <a:custGeom>
              <a:avLst/>
              <a:gdLst/>
              <a:ahLst/>
              <a:cxnLst/>
              <a:rect l="l" t="t" r="r" b="b"/>
              <a:pathLst>
                <a:path w="1127" h="1023" extrusionOk="0">
                  <a:moveTo>
                    <a:pt x="517" y="0"/>
                  </a:moveTo>
                  <a:cubicBezTo>
                    <a:pt x="233" y="0"/>
                    <a:pt x="0" y="228"/>
                    <a:pt x="0" y="511"/>
                  </a:cubicBezTo>
                  <a:cubicBezTo>
                    <a:pt x="0" y="795"/>
                    <a:pt x="230" y="1022"/>
                    <a:pt x="512" y="1022"/>
                  </a:cubicBezTo>
                  <a:cubicBezTo>
                    <a:pt x="517" y="1022"/>
                    <a:pt x="521" y="1022"/>
                    <a:pt x="526" y="1022"/>
                  </a:cubicBezTo>
                  <a:cubicBezTo>
                    <a:pt x="531" y="1023"/>
                    <a:pt x="536" y="1023"/>
                    <a:pt x="541" y="1023"/>
                  </a:cubicBezTo>
                  <a:cubicBezTo>
                    <a:pt x="554" y="1023"/>
                    <a:pt x="568" y="1021"/>
                    <a:pt x="582" y="1020"/>
                  </a:cubicBezTo>
                  <a:cubicBezTo>
                    <a:pt x="597" y="1020"/>
                    <a:pt x="614" y="1017"/>
                    <a:pt x="628" y="1012"/>
                  </a:cubicBezTo>
                  <a:cubicBezTo>
                    <a:pt x="646" y="1010"/>
                    <a:pt x="660" y="1005"/>
                    <a:pt x="677" y="1000"/>
                  </a:cubicBezTo>
                  <a:cubicBezTo>
                    <a:pt x="707" y="990"/>
                    <a:pt x="736" y="978"/>
                    <a:pt x="763" y="963"/>
                  </a:cubicBezTo>
                  <a:cubicBezTo>
                    <a:pt x="1127" y="773"/>
                    <a:pt x="1127" y="252"/>
                    <a:pt x="763" y="62"/>
                  </a:cubicBezTo>
                  <a:cubicBezTo>
                    <a:pt x="738" y="47"/>
                    <a:pt x="714" y="37"/>
                    <a:pt x="687" y="27"/>
                  </a:cubicBezTo>
                  <a:cubicBezTo>
                    <a:pt x="668" y="20"/>
                    <a:pt x="646" y="15"/>
                    <a:pt x="626" y="10"/>
                  </a:cubicBezTo>
                  <a:cubicBezTo>
                    <a:pt x="611" y="8"/>
                    <a:pt x="597" y="5"/>
                    <a:pt x="582" y="5"/>
                  </a:cubicBezTo>
                  <a:cubicBezTo>
                    <a:pt x="562" y="3"/>
                    <a:pt x="543" y="0"/>
                    <a:pt x="526" y="0"/>
                  </a:cubicBezTo>
                  <a:cubicBezTo>
                    <a:pt x="523" y="0"/>
                    <a:pt x="520" y="0"/>
                    <a:pt x="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23;p58">
              <a:extLst>
                <a:ext uri="{FF2B5EF4-FFF2-40B4-BE49-F238E27FC236}">
                  <a16:creationId xmlns:a16="http://schemas.microsoft.com/office/drawing/2014/main" id="{5707A074-4397-8279-1482-D834394CD8A0}"/>
                </a:ext>
              </a:extLst>
            </p:cNvPr>
            <p:cNvSpPr/>
            <p:nvPr/>
          </p:nvSpPr>
          <p:spPr>
            <a:xfrm>
              <a:off x="1083091" y="2942873"/>
              <a:ext cx="80016" cy="107282"/>
            </a:xfrm>
            <a:custGeom>
              <a:avLst/>
              <a:gdLst/>
              <a:ahLst/>
              <a:cxnLst/>
              <a:rect l="l" t="t" r="r" b="b"/>
              <a:pathLst>
                <a:path w="763" h="1023" extrusionOk="0">
                  <a:moveTo>
                    <a:pt x="517" y="0"/>
                  </a:moveTo>
                  <a:cubicBezTo>
                    <a:pt x="233" y="0"/>
                    <a:pt x="0" y="228"/>
                    <a:pt x="0" y="511"/>
                  </a:cubicBezTo>
                  <a:cubicBezTo>
                    <a:pt x="0" y="795"/>
                    <a:pt x="230" y="1022"/>
                    <a:pt x="512" y="1022"/>
                  </a:cubicBezTo>
                  <a:cubicBezTo>
                    <a:pt x="517" y="1022"/>
                    <a:pt x="521" y="1022"/>
                    <a:pt x="526" y="1022"/>
                  </a:cubicBezTo>
                  <a:cubicBezTo>
                    <a:pt x="531" y="1023"/>
                    <a:pt x="536" y="1023"/>
                    <a:pt x="541" y="1023"/>
                  </a:cubicBezTo>
                  <a:cubicBezTo>
                    <a:pt x="554" y="1023"/>
                    <a:pt x="568" y="1021"/>
                    <a:pt x="582" y="1020"/>
                  </a:cubicBezTo>
                  <a:cubicBezTo>
                    <a:pt x="597" y="1020"/>
                    <a:pt x="614" y="1017"/>
                    <a:pt x="628" y="1012"/>
                  </a:cubicBezTo>
                  <a:cubicBezTo>
                    <a:pt x="646" y="1010"/>
                    <a:pt x="660" y="1005"/>
                    <a:pt x="677" y="1000"/>
                  </a:cubicBezTo>
                  <a:cubicBezTo>
                    <a:pt x="707" y="990"/>
                    <a:pt x="736" y="978"/>
                    <a:pt x="763" y="963"/>
                  </a:cubicBezTo>
                  <a:lnTo>
                    <a:pt x="687" y="939"/>
                  </a:lnTo>
                  <a:cubicBezTo>
                    <a:pt x="682" y="936"/>
                    <a:pt x="680" y="936"/>
                    <a:pt x="677" y="934"/>
                  </a:cubicBezTo>
                  <a:cubicBezTo>
                    <a:pt x="281" y="792"/>
                    <a:pt x="281" y="233"/>
                    <a:pt x="677" y="91"/>
                  </a:cubicBezTo>
                  <a:cubicBezTo>
                    <a:pt x="680" y="88"/>
                    <a:pt x="682" y="86"/>
                    <a:pt x="687" y="86"/>
                  </a:cubicBezTo>
                  <a:lnTo>
                    <a:pt x="763" y="62"/>
                  </a:lnTo>
                  <a:cubicBezTo>
                    <a:pt x="738" y="47"/>
                    <a:pt x="714" y="37"/>
                    <a:pt x="687" y="27"/>
                  </a:cubicBezTo>
                  <a:cubicBezTo>
                    <a:pt x="668" y="20"/>
                    <a:pt x="646" y="15"/>
                    <a:pt x="626" y="10"/>
                  </a:cubicBezTo>
                  <a:cubicBezTo>
                    <a:pt x="611" y="8"/>
                    <a:pt x="597" y="5"/>
                    <a:pt x="582" y="5"/>
                  </a:cubicBezTo>
                  <a:cubicBezTo>
                    <a:pt x="562" y="3"/>
                    <a:pt x="543" y="0"/>
                    <a:pt x="526" y="0"/>
                  </a:cubicBezTo>
                  <a:cubicBezTo>
                    <a:pt x="523" y="0"/>
                    <a:pt x="520" y="0"/>
                    <a:pt x="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24;p58">
              <a:extLst>
                <a:ext uri="{FF2B5EF4-FFF2-40B4-BE49-F238E27FC236}">
                  <a16:creationId xmlns:a16="http://schemas.microsoft.com/office/drawing/2014/main" id="{1D05EA79-5735-51B5-50E3-C5DCAB73F1F5}"/>
                </a:ext>
              </a:extLst>
            </p:cNvPr>
            <p:cNvSpPr/>
            <p:nvPr/>
          </p:nvSpPr>
          <p:spPr>
            <a:xfrm>
              <a:off x="1213758" y="3405975"/>
              <a:ext cx="71102" cy="673161"/>
            </a:xfrm>
            <a:custGeom>
              <a:avLst/>
              <a:gdLst/>
              <a:ahLst/>
              <a:cxnLst/>
              <a:rect l="l" t="t" r="r" b="b"/>
              <a:pathLst>
                <a:path w="678" h="6419" extrusionOk="0">
                  <a:moveTo>
                    <a:pt x="239" y="0"/>
                  </a:moveTo>
                  <a:cubicBezTo>
                    <a:pt x="238" y="0"/>
                    <a:pt x="237" y="0"/>
                    <a:pt x="235" y="0"/>
                  </a:cubicBezTo>
                  <a:cubicBezTo>
                    <a:pt x="218" y="5"/>
                    <a:pt x="206" y="20"/>
                    <a:pt x="208" y="37"/>
                  </a:cubicBezTo>
                  <a:cubicBezTo>
                    <a:pt x="441" y="1427"/>
                    <a:pt x="570" y="2830"/>
                    <a:pt x="597" y="4238"/>
                  </a:cubicBezTo>
                  <a:lnTo>
                    <a:pt x="599" y="4380"/>
                  </a:lnTo>
                  <a:cubicBezTo>
                    <a:pt x="607" y="4731"/>
                    <a:pt x="617" y="5091"/>
                    <a:pt x="536" y="5433"/>
                  </a:cubicBezTo>
                  <a:cubicBezTo>
                    <a:pt x="521" y="5499"/>
                    <a:pt x="499" y="5575"/>
                    <a:pt x="448" y="5621"/>
                  </a:cubicBezTo>
                  <a:cubicBezTo>
                    <a:pt x="406" y="5653"/>
                    <a:pt x="360" y="5677"/>
                    <a:pt x="311" y="5689"/>
                  </a:cubicBezTo>
                  <a:cubicBezTo>
                    <a:pt x="274" y="5702"/>
                    <a:pt x="238" y="5716"/>
                    <a:pt x="204" y="5736"/>
                  </a:cubicBezTo>
                  <a:cubicBezTo>
                    <a:pt x="89" y="5802"/>
                    <a:pt x="1" y="6002"/>
                    <a:pt x="10" y="6173"/>
                  </a:cubicBezTo>
                  <a:cubicBezTo>
                    <a:pt x="13" y="6212"/>
                    <a:pt x="20" y="6251"/>
                    <a:pt x="35" y="6286"/>
                  </a:cubicBezTo>
                  <a:cubicBezTo>
                    <a:pt x="52" y="6335"/>
                    <a:pt x="84" y="6379"/>
                    <a:pt x="128" y="6405"/>
                  </a:cubicBezTo>
                  <a:cubicBezTo>
                    <a:pt x="134" y="6410"/>
                    <a:pt x="150" y="6419"/>
                    <a:pt x="161" y="6419"/>
                  </a:cubicBezTo>
                  <a:cubicBezTo>
                    <a:pt x="163" y="6419"/>
                    <a:pt x="165" y="6418"/>
                    <a:pt x="167" y="6418"/>
                  </a:cubicBezTo>
                  <a:cubicBezTo>
                    <a:pt x="174" y="6413"/>
                    <a:pt x="160" y="6386"/>
                    <a:pt x="157" y="6379"/>
                  </a:cubicBezTo>
                  <a:cubicBezTo>
                    <a:pt x="142" y="6349"/>
                    <a:pt x="123" y="6322"/>
                    <a:pt x="108" y="6295"/>
                  </a:cubicBezTo>
                  <a:cubicBezTo>
                    <a:pt x="86" y="6256"/>
                    <a:pt x="74" y="6215"/>
                    <a:pt x="72" y="6171"/>
                  </a:cubicBezTo>
                  <a:cubicBezTo>
                    <a:pt x="64" y="6022"/>
                    <a:pt x="138" y="5843"/>
                    <a:pt x="233" y="5790"/>
                  </a:cubicBezTo>
                  <a:cubicBezTo>
                    <a:pt x="265" y="5772"/>
                    <a:pt x="299" y="5760"/>
                    <a:pt x="333" y="5748"/>
                  </a:cubicBezTo>
                  <a:cubicBezTo>
                    <a:pt x="389" y="5733"/>
                    <a:pt x="443" y="5704"/>
                    <a:pt x="489" y="5667"/>
                  </a:cubicBezTo>
                  <a:cubicBezTo>
                    <a:pt x="551" y="5611"/>
                    <a:pt x="577" y="5528"/>
                    <a:pt x="597" y="5447"/>
                  </a:cubicBezTo>
                  <a:cubicBezTo>
                    <a:pt x="678" y="5098"/>
                    <a:pt x="670" y="4731"/>
                    <a:pt x="661" y="4377"/>
                  </a:cubicBezTo>
                  <a:lnTo>
                    <a:pt x="658" y="4238"/>
                  </a:lnTo>
                  <a:cubicBezTo>
                    <a:pt x="631" y="2825"/>
                    <a:pt x="502" y="1418"/>
                    <a:pt x="270" y="27"/>
                  </a:cubicBezTo>
                  <a:cubicBezTo>
                    <a:pt x="267" y="12"/>
                    <a:pt x="253" y="0"/>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25;p58">
              <a:extLst>
                <a:ext uri="{FF2B5EF4-FFF2-40B4-BE49-F238E27FC236}">
                  <a16:creationId xmlns:a16="http://schemas.microsoft.com/office/drawing/2014/main" id="{B7E4B89D-3D51-E0AE-72BE-F10A92EE23B7}"/>
                </a:ext>
              </a:extLst>
            </p:cNvPr>
            <p:cNvSpPr/>
            <p:nvPr/>
          </p:nvSpPr>
          <p:spPr>
            <a:xfrm>
              <a:off x="1417728" y="3265031"/>
              <a:ext cx="122698" cy="596920"/>
            </a:xfrm>
            <a:custGeom>
              <a:avLst/>
              <a:gdLst/>
              <a:ahLst/>
              <a:cxnLst/>
              <a:rect l="l" t="t" r="r" b="b"/>
              <a:pathLst>
                <a:path w="1170" h="5692" extrusionOk="0">
                  <a:moveTo>
                    <a:pt x="1141" y="0"/>
                  </a:moveTo>
                  <a:cubicBezTo>
                    <a:pt x="1140" y="0"/>
                    <a:pt x="1139" y="0"/>
                    <a:pt x="1137" y="0"/>
                  </a:cubicBezTo>
                  <a:cubicBezTo>
                    <a:pt x="1120" y="0"/>
                    <a:pt x="1106" y="12"/>
                    <a:pt x="1106" y="30"/>
                  </a:cubicBezTo>
                  <a:cubicBezTo>
                    <a:pt x="1108" y="501"/>
                    <a:pt x="1108" y="985"/>
                    <a:pt x="1057" y="1462"/>
                  </a:cubicBezTo>
                  <a:cubicBezTo>
                    <a:pt x="964" y="2300"/>
                    <a:pt x="710" y="3123"/>
                    <a:pt x="463" y="3920"/>
                  </a:cubicBezTo>
                  <a:cubicBezTo>
                    <a:pt x="397" y="4138"/>
                    <a:pt x="328" y="4357"/>
                    <a:pt x="262" y="4577"/>
                  </a:cubicBezTo>
                  <a:cubicBezTo>
                    <a:pt x="199" y="4792"/>
                    <a:pt x="148" y="5012"/>
                    <a:pt x="86" y="5227"/>
                  </a:cubicBezTo>
                  <a:cubicBezTo>
                    <a:pt x="64" y="5311"/>
                    <a:pt x="42" y="5394"/>
                    <a:pt x="25" y="5479"/>
                  </a:cubicBezTo>
                  <a:cubicBezTo>
                    <a:pt x="18" y="5521"/>
                    <a:pt x="11" y="5562"/>
                    <a:pt x="6" y="5606"/>
                  </a:cubicBezTo>
                  <a:cubicBezTo>
                    <a:pt x="1" y="5623"/>
                    <a:pt x="1" y="5643"/>
                    <a:pt x="6" y="5662"/>
                  </a:cubicBezTo>
                  <a:cubicBezTo>
                    <a:pt x="11" y="5667"/>
                    <a:pt x="40" y="5684"/>
                    <a:pt x="40" y="5692"/>
                  </a:cubicBezTo>
                  <a:cubicBezTo>
                    <a:pt x="45" y="5667"/>
                    <a:pt x="50" y="5645"/>
                    <a:pt x="55" y="5621"/>
                  </a:cubicBezTo>
                  <a:cubicBezTo>
                    <a:pt x="79" y="5508"/>
                    <a:pt x="104" y="5399"/>
                    <a:pt x="130" y="5291"/>
                  </a:cubicBezTo>
                  <a:cubicBezTo>
                    <a:pt x="243" y="4836"/>
                    <a:pt x="385" y="4379"/>
                    <a:pt x="521" y="3937"/>
                  </a:cubicBezTo>
                  <a:cubicBezTo>
                    <a:pt x="771" y="3138"/>
                    <a:pt x="1025" y="2312"/>
                    <a:pt x="1118" y="1467"/>
                  </a:cubicBezTo>
                  <a:cubicBezTo>
                    <a:pt x="1169" y="988"/>
                    <a:pt x="1169" y="501"/>
                    <a:pt x="1169" y="30"/>
                  </a:cubicBezTo>
                  <a:cubicBezTo>
                    <a:pt x="1167" y="14"/>
                    <a:pt x="1156"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26;p58">
              <a:extLst>
                <a:ext uri="{FF2B5EF4-FFF2-40B4-BE49-F238E27FC236}">
                  <a16:creationId xmlns:a16="http://schemas.microsoft.com/office/drawing/2014/main" id="{CDD56E00-AF77-A286-3A63-3860F22CDE9F}"/>
                </a:ext>
              </a:extLst>
            </p:cNvPr>
            <p:cNvSpPr/>
            <p:nvPr/>
          </p:nvSpPr>
          <p:spPr>
            <a:xfrm>
              <a:off x="1106372" y="4012748"/>
              <a:ext cx="34817" cy="67536"/>
            </a:xfrm>
            <a:custGeom>
              <a:avLst/>
              <a:gdLst/>
              <a:ahLst/>
              <a:cxnLst/>
              <a:rect l="l" t="t" r="r" b="b"/>
              <a:pathLst>
                <a:path w="332" h="644" extrusionOk="0">
                  <a:moveTo>
                    <a:pt x="287" y="1"/>
                  </a:moveTo>
                  <a:cubicBezTo>
                    <a:pt x="281" y="1"/>
                    <a:pt x="274" y="3"/>
                    <a:pt x="267" y="8"/>
                  </a:cubicBezTo>
                  <a:cubicBezTo>
                    <a:pt x="245" y="23"/>
                    <a:pt x="223" y="35"/>
                    <a:pt x="199" y="43"/>
                  </a:cubicBezTo>
                  <a:cubicBezTo>
                    <a:pt x="174" y="52"/>
                    <a:pt x="150" y="65"/>
                    <a:pt x="128" y="79"/>
                  </a:cubicBezTo>
                  <a:cubicBezTo>
                    <a:pt x="45" y="136"/>
                    <a:pt x="23" y="243"/>
                    <a:pt x="15" y="331"/>
                  </a:cubicBezTo>
                  <a:cubicBezTo>
                    <a:pt x="3" y="424"/>
                    <a:pt x="1" y="519"/>
                    <a:pt x="3" y="612"/>
                  </a:cubicBezTo>
                  <a:cubicBezTo>
                    <a:pt x="3" y="629"/>
                    <a:pt x="15" y="644"/>
                    <a:pt x="33" y="644"/>
                  </a:cubicBezTo>
                  <a:lnTo>
                    <a:pt x="33" y="641"/>
                  </a:lnTo>
                  <a:cubicBezTo>
                    <a:pt x="50" y="641"/>
                    <a:pt x="64" y="629"/>
                    <a:pt x="64" y="612"/>
                  </a:cubicBezTo>
                  <a:cubicBezTo>
                    <a:pt x="62" y="519"/>
                    <a:pt x="64" y="429"/>
                    <a:pt x="77" y="336"/>
                  </a:cubicBezTo>
                  <a:cubicBezTo>
                    <a:pt x="84" y="263"/>
                    <a:pt x="103" y="172"/>
                    <a:pt x="165" y="128"/>
                  </a:cubicBezTo>
                  <a:cubicBezTo>
                    <a:pt x="182" y="118"/>
                    <a:pt x="201" y="109"/>
                    <a:pt x="223" y="101"/>
                  </a:cubicBezTo>
                  <a:cubicBezTo>
                    <a:pt x="252" y="89"/>
                    <a:pt x="282" y="74"/>
                    <a:pt x="306" y="55"/>
                  </a:cubicBezTo>
                  <a:cubicBezTo>
                    <a:pt x="332" y="35"/>
                    <a:pt x="31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27;p58">
              <a:extLst>
                <a:ext uri="{FF2B5EF4-FFF2-40B4-BE49-F238E27FC236}">
                  <a16:creationId xmlns:a16="http://schemas.microsoft.com/office/drawing/2014/main" id="{1A4B8284-C9FC-D64A-B95B-DD8B17994438}"/>
                </a:ext>
              </a:extLst>
            </p:cNvPr>
            <p:cNvSpPr/>
            <p:nvPr/>
          </p:nvSpPr>
          <p:spPr>
            <a:xfrm>
              <a:off x="1157863" y="4015789"/>
              <a:ext cx="34712" cy="62712"/>
            </a:xfrm>
            <a:custGeom>
              <a:avLst/>
              <a:gdLst/>
              <a:ahLst/>
              <a:cxnLst/>
              <a:rect l="l" t="t" r="r" b="b"/>
              <a:pathLst>
                <a:path w="331" h="598" extrusionOk="0">
                  <a:moveTo>
                    <a:pt x="283" y="0"/>
                  </a:moveTo>
                  <a:cubicBezTo>
                    <a:pt x="281" y="0"/>
                    <a:pt x="278" y="1"/>
                    <a:pt x="275" y="1"/>
                  </a:cubicBezTo>
                  <a:cubicBezTo>
                    <a:pt x="196" y="26"/>
                    <a:pt x="106" y="55"/>
                    <a:pt x="52" y="131"/>
                  </a:cubicBezTo>
                  <a:cubicBezTo>
                    <a:pt x="1" y="207"/>
                    <a:pt x="3" y="307"/>
                    <a:pt x="3" y="378"/>
                  </a:cubicBezTo>
                  <a:lnTo>
                    <a:pt x="8" y="568"/>
                  </a:lnTo>
                  <a:cubicBezTo>
                    <a:pt x="8" y="586"/>
                    <a:pt x="23" y="598"/>
                    <a:pt x="40" y="598"/>
                  </a:cubicBezTo>
                  <a:cubicBezTo>
                    <a:pt x="57" y="598"/>
                    <a:pt x="69" y="586"/>
                    <a:pt x="69" y="568"/>
                  </a:cubicBezTo>
                  <a:lnTo>
                    <a:pt x="67" y="378"/>
                  </a:lnTo>
                  <a:cubicBezTo>
                    <a:pt x="65" y="295"/>
                    <a:pt x="65" y="226"/>
                    <a:pt x="104" y="168"/>
                  </a:cubicBezTo>
                  <a:cubicBezTo>
                    <a:pt x="145" y="109"/>
                    <a:pt x="223" y="85"/>
                    <a:pt x="292" y="63"/>
                  </a:cubicBezTo>
                  <a:cubicBezTo>
                    <a:pt x="330" y="53"/>
                    <a:pt x="318" y="0"/>
                    <a:pt x="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28;p58">
              <a:extLst>
                <a:ext uri="{FF2B5EF4-FFF2-40B4-BE49-F238E27FC236}">
                  <a16:creationId xmlns:a16="http://schemas.microsoft.com/office/drawing/2014/main" id="{25BE1F75-C214-C551-F535-99A75C529498}"/>
                </a:ext>
              </a:extLst>
            </p:cNvPr>
            <p:cNvSpPr/>
            <p:nvPr/>
          </p:nvSpPr>
          <p:spPr>
            <a:xfrm>
              <a:off x="1259376" y="4014845"/>
              <a:ext cx="40585" cy="64705"/>
            </a:xfrm>
            <a:custGeom>
              <a:avLst/>
              <a:gdLst/>
              <a:ahLst/>
              <a:cxnLst/>
              <a:rect l="l" t="t" r="r" b="b"/>
              <a:pathLst>
                <a:path w="387" h="617" extrusionOk="0">
                  <a:moveTo>
                    <a:pt x="352" y="0"/>
                  </a:moveTo>
                  <a:cubicBezTo>
                    <a:pt x="347" y="0"/>
                    <a:pt x="342" y="1"/>
                    <a:pt x="338" y="3"/>
                  </a:cubicBezTo>
                  <a:cubicBezTo>
                    <a:pt x="321" y="10"/>
                    <a:pt x="301" y="18"/>
                    <a:pt x="279" y="25"/>
                  </a:cubicBezTo>
                  <a:cubicBezTo>
                    <a:pt x="206" y="50"/>
                    <a:pt x="128" y="76"/>
                    <a:pt x="76" y="142"/>
                  </a:cubicBezTo>
                  <a:cubicBezTo>
                    <a:pt x="13" y="218"/>
                    <a:pt x="8" y="318"/>
                    <a:pt x="3" y="426"/>
                  </a:cubicBezTo>
                  <a:lnTo>
                    <a:pt x="1" y="602"/>
                  </a:lnTo>
                  <a:cubicBezTo>
                    <a:pt x="1" y="607"/>
                    <a:pt x="3" y="612"/>
                    <a:pt x="6" y="617"/>
                  </a:cubicBezTo>
                  <a:lnTo>
                    <a:pt x="59" y="617"/>
                  </a:lnTo>
                  <a:cubicBezTo>
                    <a:pt x="62" y="614"/>
                    <a:pt x="62" y="609"/>
                    <a:pt x="62" y="604"/>
                  </a:cubicBezTo>
                  <a:lnTo>
                    <a:pt x="64" y="428"/>
                  </a:lnTo>
                  <a:cubicBezTo>
                    <a:pt x="69" y="335"/>
                    <a:pt x="74" y="245"/>
                    <a:pt x="123" y="184"/>
                  </a:cubicBezTo>
                  <a:cubicBezTo>
                    <a:pt x="164" y="133"/>
                    <a:pt x="230" y="111"/>
                    <a:pt x="299" y="86"/>
                  </a:cubicBezTo>
                  <a:cubicBezTo>
                    <a:pt x="321" y="79"/>
                    <a:pt x="340" y="74"/>
                    <a:pt x="362" y="64"/>
                  </a:cubicBezTo>
                  <a:cubicBezTo>
                    <a:pt x="379" y="59"/>
                    <a:pt x="387" y="37"/>
                    <a:pt x="379" y="20"/>
                  </a:cubicBezTo>
                  <a:cubicBezTo>
                    <a:pt x="376" y="8"/>
                    <a:pt x="364"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29;p58">
              <a:extLst>
                <a:ext uri="{FF2B5EF4-FFF2-40B4-BE49-F238E27FC236}">
                  <a16:creationId xmlns:a16="http://schemas.microsoft.com/office/drawing/2014/main" id="{2D5E61EB-167E-9029-0695-949FA4BCFD7F}"/>
                </a:ext>
              </a:extLst>
            </p:cNvPr>
            <p:cNvSpPr/>
            <p:nvPr/>
          </p:nvSpPr>
          <p:spPr>
            <a:xfrm>
              <a:off x="1303211" y="4022815"/>
              <a:ext cx="33978" cy="54952"/>
            </a:xfrm>
            <a:custGeom>
              <a:avLst/>
              <a:gdLst/>
              <a:ahLst/>
              <a:cxnLst/>
              <a:rect l="l" t="t" r="r" b="b"/>
              <a:pathLst>
                <a:path w="324" h="524" extrusionOk="0">
                  <a:moveTo>
                    <a:pt x="291" y="0"/>
                  </a:moveTo>
                  <a:cubicBezTo>
                    <a:pt x="199" y="3"/>
                    <a:pt x="111" y="57"/>
                    <a:pt x="67" y="140"/>
                  </a:cubicBezTo>
                  <a:cubicBezTo>
                    <a:pt x="45" y="184"/>
                    <a:pt x="32" y="233"/>
                    <a:pt x="27" y="284"/>
                  </a:cubicBezTo>
                  <a:cubicBezTo>
                    <a:pt x="15" y="360"/>
                    <a:pt x="5" y="433"/>
                    <a:pt x="1" y="506"/>
                  </a:cubicBezTo>
                  <a:cubicBezTo>
                    <a:pt x="1" y="511"/>
                    <a:pt x="3" y="519"/>
                    <a:pt x="5" y="523"/>
                  </a:cubicBezTo>
                  <a:lnTo>
                    <a:pt x="59" y="521"/>
                  </a:lnTo>
                  <a:cubicBezTo>
                    <a:pt x="62" y="516"/>
                    <a:pt x="64" y="514"/>
                    <a:pt x="62" y="509"/>
                  </a:cubicBezTo>
                  <a:cubicBezTo>
                    <a:pt x="69" y="438"/>
                    <a:pt x="76" y="367"/>
                    <a:pt x="89" y="294"/>
                  </a:cubicBezTo>
                  <a:cubicBezTo>
                    <a:pt x="91" y="250"/>
                    <a:pt x="103" y="208"/>
                    <a:pt x="123" y="169"/>
                  </a:cubicBezTo>
                  <a:cubicBezTo>
                    <a:pt x="155" y="106"/>
                    <a:pt x="221" y="66"/>
                    <a:pt x="291" y="64"/>
                  </a:cubicBezTo>
                  <a:cubicBezTo>
                    <a:pt x="308" y="64"/>
                    <a:pt x="323" y="52"/>
                    <a:pt x="323" y="35"/>
                  </a:cubicBezTo>
                  <a:cubicBezTo>
                    <a:pt x="323" y="15"/>
                    <a:pt x="308"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0;p58">
              <a:extLst>
                <a:ext uri="{FF2B5EF4-FFF2-40B4-BE49-F238E27FC236}">
                  <a16:creationId xmlns:a16="http://schemas.microsoft.com/office/drawing/2014/main" id="{E356EEEB-BA8F-98FD-A8B5-9513B7A6D647}"/>
                </a:ext>
              </a:extLst>
            </p:cNvPr>
            <p:cNvSpPr/>
            <p:nvPr/>
          </p:nvSpPr>
          <p:spPr>
            <a:xfrm>
              <a:off x="974132" y="3197705"/>
              <a:ext cx="302445" cy="496140"/>
            </a:xfrm>
            <a:custGeom>
              <a:avLst/>
              <a:gdLst/>
              <a:ahLst/>
              <a:cxnLst/>
              <a:rect l="l" t="t" r="r" b="b"/>
              <a:pathLst>
                <a:path w="2884" h="4731" extrusionOk="0">
                  <a:moveTo>
                    <a:pt x="36" y="1"/>
                  </a:moveTo>
                  <a:cubicBezTo>
                    <a:pt x="18" y="1"/>
                    <a:pt x="0" y="15"/>
                    <a:pt x="6" y="39"/>
                  </a:cubicBezTo>
                  <a:cubicBezTo>
                    <a:pt x="199" y="896"/>
                    <a:pt x="548" y="1715"/>
                    <a:pt x="1032" y="2451"/>
                  </a:cubicBezTo>
                  <a:cubicBezTo>
                    <a:pt x="1543" y="3233"/>
                    <a:pt x="2171" y="3963"/>
                    <a:pt x="2777" y="4672"/>
                  </a:cubicBezTo>
                  <a:lnTo>
                    <a:pt x="2818" y="4721"/>
                  </a:lnTo>
                  <a:cubicBezTo>
                    <a:pt x="2826" y="4728"/>
                    <a:pt x="2833" y="4731"/>
                    <a:pt x="2843" y="4731"/>
                  </a:cubicBezTo>
                  <a:cubicBezTo>
                    <a:pt x="2844" y="4731"/>
                    <a:pt x="2845" y="4731"/>
                    <a:pt x="2846" y="4731"/>
                  </a:cubicBezTo>
                  <a:cubicBezTo>
                    <a:pt x="2871" y="4731"/>
                    <a:pt x="2884" y="4701"/>
                    <a:pt x="2867" y="4679"/>
                  </a:cubicBezTo>
                  <a:lnTo>
                    <a:pt x="2826" y="4630"/>
                  </a:lnTo>
                  <a:cubicBezTo>
                    <a:pt x="2220" y="3924"/>
                    <a:pt x="1594" y="3196"/>
                    <a:pt x="1083" y="2416"/>
                  </a:cubicBezTo>
                  <a:cubicBezTo>
                    <a:pt x="604" y="1686"/>
                    <a:pt x="260" y="877"/>
                    <a:pt x="67" y="26"/>
                  </a:cubicBezTo>
                  <a:cubicBezTo>
                    <a:pt x="63" y="9"/>
                    <a:pt x="49" y="1"/>
                    <a:pt x="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1;p58">
              <a:extLst>
                <a:ext uri="{FF2B5EF4-FFF2-40B4-BE49-F238E27FC236}">
                  <a16:creationId xmlns:a16="http://schemas.microsoft.com/office/drawing/2014/main" id="{0915E0AF-7A81-88FF-A520-406475118084}"/>
                </a:ext>
              </a:extLst>
            </p:cNvPr>
            <p:cNvSpPr/>
            <p:nvPr/>
          </p:nvSpPr>
          <p:spPr>
            <a:xfrm>
              <a:off x="1517983" y="3428941"/>
              <a:ext cx="189185" cy="548365"/>
            </a:xfrm>
            <a:custGeom>
              <a:avLst/>
              <a:gdLst/>
              <a:ahLst/>
              <a:cxnLst/>
              <a:rect l="l" t="t" r="r" b="b"/>
              <a:pathLst>
                <a:path w="1804" h="5229" extrusionOk="0">
                  <a:moveTo>
                    <a:pt x="1775" y="0"/>
                  </a:moveTo>
                  <a:cubicBezTo>
                    <a:pt x="1772" y="0"/>
                    <a:pt x="1770" y="1"/>
                    <a:pt x="1767" y="1"/>
                  </a:cubicBezTo>
                  <a:cubicBezTo>
                    <a:pt x="1335" y="62"/>
                    <a:pt x="910" y="317"/>
                    <a:pt x="604" y="698"/>
                  </a:cubicBezTo>
                  <a:cubicBezTo>
                    <a:pt x="338" y="1030"/>
                    <a:pt x="152" y="1450"/>
                    <a:pt x="59" y="1951"/>
                  </a:cubicBezTo>
                  <a:cubicBezTo>
                    <a:pt x="18" y="2154"/>
                    <a:pt x="0" y="2359"/>
                    <a:pt x="5" y="2567"/>
                  </a:cubicBezTo>
                  <a:cubicBezTo>
                    <a:pt x="27" y="3034"/>
                    <a:pt x="206" y="3471"/>
                    <a:pt x="379" y="3894"/>
                  </a:cubicBezTo>
                  <a:lnTo>
                    <a:pt x="897" y="5165"/>
                  </a:lnTo>
                  <a:lnTo>
                    <a:pt x="917" y="5209"/>
                  </a:lnTo>
                  <a:cubicBezTo>
                    <a:pt x="919" y="5216"/>
                    <a:pt x="927" y="5224"/>
                    <a:pt x="934" y="5226"/>
                  </a:cubicBezTo>
                  <a:cubicBezTo>
                    <a:pt x="936" y="5226"/>
                    <a:pt x="941" y="5228"/>
                    <a:pt x="944" y="5228"/>
                  </a:cubicBezTo>
                  <a:cubicBezTo>
                    <a:pt x="949" y="5228"/>
                    <a:pt x="951" y="5226"/>
                    <a:pt x="956" y="5226"/>
                  </a:cubicBezTo>
                  <a:cubicBezTo>
                    <a:pt x="971" y="5219"/>
                    <a:pt x="978" y="5202"/>
                    <a:pt x="973" y="5184"/>
                  </a:cubicBezTo>
                  <a:lnTo>
                    <a:pt x="963" y="5165"/>
                  </a:lnTo>
                  <a:lnTo>
                    <a:pt x="435" y="3872"/>
                  </a:lnTo>
                  <a:cubicBezTo>
                    <a:pt x="264" y="3454"/>
                    <a:pt x="88" y="3022"/>
                    <a:pt x="69" y="2565"/>
                  </a:cubicBezTo>
                  <a:cubicBezTo>
                    <a:pt x="62" y="2362"/>
                    <a:pt x="79" y="2159"/>
                    <a:pt x="118" y="1964"/>
                  </a:cubicBezTo>
                  <a:cubicBezTo>
                    <a:pt x="213" y="1472"/>
                    <a:pt x="391" y="1059"/>
                    <a:pt x="653" y="737"/>
                  </a:cubicBezTo>
                  <a:cubicBezTo>
                    <a:pt x="949" y="368"/>
                    <a:pt x="1357" y="123"/>
                    <a:pt x="1775" y="62"/>
                  </a:cubicBezTo>
                  <a:cubicBezTo>
                    <a:pt x="1792" y="60"/>
                    <a:pt x="1804" y="43"/>
                    <a:pt x="1801" y="26"/>
                  </a:cubicBezTo>
                  <a:cubicBezTo>
                    <a:pt x="1799" y="11"/>
                    <a:pt x="1789" y="0"/>
                    <a:pt x="17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2;p58">
              <a:extLst>
                <a:ext uri="{FF2B5EF4-FFF2-40B4-BE49-F238E27FC236}">
                  <a16:creationId xmlns:a16="http://schemas.microsoft.com/office/drawing/2014/main" id="{734F39C6-3DEC-5549-F24B-1073AC9BF40F}"/>
                </a:ext>
              </a:extLst>
            </p:cNvPr>
            <p:cNvSpPr/>
            <p:nvPr/>
          </p:nvSpPr>
          <p:spPr>
            <a:xfrm>
              <a:off x="1561819" y="3970486"/>
              <a:ext cx="58727" cy="6502"/>
            </a:xfrm>
            <a:custGeom>
              <a:avLst/>
              <a:gdLst/>
              <a:ahLst/>
              <a:cxnLst/>
              <a:rect l="l" t="t" r="r" b="b"/>
              <a:pathLst>
                <a:path w="560" h="62" extrusionOk="0">
                  <a:moveTo>
                    <a:pt x="479" y="1"/>
                  </a:moveTo>
                  <a:cubicBezTo>
                    <a:pt x="355" y="3"/>
                    <a:pt x="230" y="8"/>
                    <a:pt x="105" y="18"/>
                  </a:cubicBezTo>
                  <a:cubicBezTo>
                    <a:pt x="72" y="20"/>
                    <a:pt x="38" y="25"/>
                    <a:pt x="2" y="30"/>
                  </a:cubicBezTo>
                  <a:lnTo>
                    <a:pt x="2" y="30"/>
                  </a:lnTo>
                  <a:cubicBezTo>
                    <a:pt x="2" y="30"/>
                    <a:pt x="2" y="30"/>
                    <a:pt x="2" y="30"/>
                  </a:cubicBezTo>
                  <a:cubicBezTo>
                    <a:pt x="1" y="30"/>
                    <a:pt x="1" y="30"/>
                    <a:pt x="0" y="30"/>
                  </a:cubicBezTo>
                  <a:cubicBezTo>
                    <a:pt x="1" y="30"/>
                    <a:pt x="2" y="30"/>
                    <a:pt x="2" y="30"/>
                  </a:cubicBezTo>
                  <a:lnTo>
                    <a:pt x="2" y="30"/>
                  </a:lnTo>
                  <a:cubicBezTo>
                    <a:pt x="10" y="30"/>
                    <a:pt x="33" y="43"/>
                    <a:pt x="39" y="45"/>
                  </a:cubicBezTo>
                  <a:cubicBezTo>
                    <a:pt x="59" y="50"/>
                    <a:pt x="79" y="52"/>
                    <a:pt x="98" y="52"/>
                  </a:cubicBezTo>
                  <a:cubicBezTo>
                    <a:pt x="237" y="60"/>
                    <a:pt x="377" y="62"/>
                    <a:pt x="516" y="62"/>
                  </a:cubicBezTo>
                  <a:lnTo>
                    <a:pt x="538" y="62"/>
                  </a:lnTo>
                  <a:cubicBezTo>
                    <a:pt x="553" y="55"/>
                    <a:pt x="560" y="38"/>
                    <a:pt x="555" y="20"/>
                  </a:cubicBezTo>
                  <a:lnTo>
                    <a:pt x="5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33;p58">
              <a:extLst>
                <a:ext uri="{FF2B5EF4-FFF2-40B4-BE49-F238E27FC236}">
                  <a16:creationId xmlns:a16="http://schemas.microsoft.com/office/drawing/2014/main" id="{E779F095-63CF-B135-37AF-B1CC14F3CA46}"/>
                </a:ext>
              </a:extLst>
            </p:cNvPr>
            <p:cNvSpPr/>
            <p:nvPr/>
          </p:nvSpPr>
          <p:spPr>
            <a:xfrm>
              <a:off x="1486732" y="3998171"/>
              <a:ext cx="50338" cy="76765"/>
            </a:xfrm>
            <a:custGeom>
              <a:avLst/>
              <a:gdLst/>
              <a:ahLst/>
              <a:cxnLst/>
              <a:rect l="l" t="t" r="r" b="b"/>
              <a:pathLst>
                <a:path w="480" h="732" extrusionOk="0">
                  <a:moveTo>
                    <a:pt x="445" y="0"/>
                  </a:moveTo>
                  <a:cubicBezTo>
                    <a:pt x="444" y="0"/>
                    <a:pt x="442" y="1"/>
                    <a:pt x="440" y="1"/>
                  </a:cubicBezTo>
                  <a:cubicBezTo>
                    <a:pt x="325" y="23"/>
                    <a:pt x="181" y="62"/>
                    <a:pt x="96" y="172"/>
                  </a:cubicBezTo>
                  <a:cubicBezTo>
                    <a:pt x="30" y="253"/>
                    <a:pt x="0" y="363"/>
                    <a:pt x="3" y="516"/>
                  </a:cubicBezTo>
                  <a:cubicBezTo>
                    <a:pt x="3" y="546"/>
                    <a:pt x="5" y="575"/>
                    <a:pt x="8" y="607"/>
                  </a:cubicBezTo>
                  <a:cubicBezTo>
                    <a:pt x="8" y="639"/>
                    <a:pt x="10" y="670"/>
                    <a:pt x="10" y="702"/>
                  </a:cubicBezTo>
                  <a:cubicBezTo>
                    <a:pt x="10" y="717"/>
                    <a:pt x="22" y="732"/>
                    <a:pt x="39" y="732"/>
                  </a:cubicBezTo>
                  <a:lnTo>
                    <a:pt x="42" y="732"/>
                  </a:lnTo>
                  <a:cubicBezTo>
                    <a:pt x="59" y="732"/>
                    <a:pt x="71" y="719"/>
                    <a:pt x="71" y="702"/>
                  </a:cubicBezTo>
                  <a:cubicBezTo>
                    <a:pt x="71" y="670"/>
                    <a:pt x="71" y="636"/>
                    <a:pt x="69" y="607"/>
                  </a:cubicBezTo>
                  <a:cubicBezTo>
                    <a:pt x="66" y="575"/>
                    <a:pt x="64" y="546"/>
                    <a:pt x="64" y="514"/>
                  </a:cubicBezTo>
                  <a:cubicBezTo>
                    <a:pt x="64" y="377"/>
                    <a:pt x="88" y="279"/>
                    <a:pt x="142" y="211"/>
                  </a:cubicBezTo>
                  <a:cubicBezTo>
                    <a:pt x="218" y="118"/>
                    <a:pt x="347" y="81"/>
                    <a:pt x="452" y="62"/>
                  </a:cubicBezTo>
                  <a:cubicBezTo>
                    <a:pt x="467" y="59"/>
                    <a:pt x="479" y="42"/>
                    <a:pt x="477" y="25"/>
                  </a:cubicBezTo>
                  <a:cubicBezTo>
                    <a:pt x="472" y="10"/>
                    <a:pt x="460" y="0"/>
                    <a:pt x="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34;p58">
              <a:extLst>
                <a:ext uri="{FF2B5EF4-FFF2-40B4-BE49-F238E27FC236}">
                  <a16:creationId xmlns:a16="http://schemas.microsoft.com/office/drawing/2014/main" id="{B50C3DBB-ECC2-5E3A-622D-EE13CA845379}"/>
                </a:ext>
              </a:extLst>
            </p:cNvPr>
            <p:cNvSpPr/>
            <p:nvPr/>
          </p:nvSpPr>
          <p:spPr>
            <a:xfrm>
              <a:off x="1536965" y="4003100"/>
              <a:ext cx="39851" cy="74667"/>
            </a:xfrm>
            <a:custGeom>
              <a:avLst/>
              <a:gdLst/>
              <a:ahLst/>
              <a:cxnLst/>
              <a:rect l="l" t="t" r="r" b="b"/>
              <a:pathLst>
                <a:path w="380" h="712" extrusionOk="0">
                  <a:moveTo>
                    <a:pt x="340" y="0"/>
                  </a:moveTo>
                  <a:cubicBezTo>
                    <a:pt x="230" y="0"/>
                    <a:pt x="120" y="76"/>
                    <a:pt x="61" y="193"/>
                  </a:cubicBezTo>
                  <a:cubicBezTo>
                    <a:pt x="8" y="298"/>
                    <a:pt x="0" y="416"/>
                    <a:pt x="0" y="518"/>
                  </a:cubicBezTo>
                  <a:cubicBezTo>
                    <a:pt x="0" y="572"/>
                    <a:pt x="3" y="626"/>
                    <a:pt x="5" y="682"/>
                  </a:cubicBezTo>
                  <a:cubicBezTo>
                    <a:pt x="5" y="699"/>
                    <a:pt x="20" y="711"/>
                    <a:pt x="37" y="711"/>
                  </a:cubicBezTo>
                  <a:lnTo>
                    <a:pt x="37" y="709"/>
                  </a:lnTo>
                  <a:cubicBezTo>
                    <a:pt x="54" y="709"/>
                    <a:pt x="69" y="694"/>
                    <a:pt x="66" y="677"/>
                  </a:cubicBezTo>
                  <a:cubicBezTo>
                    <a:pt x="61" y="623"/>
                    <a:pt x="61" y="570"/>
                    <a:pt x="61" y="518"/>
                  </a:cubicBezTo>
                  <a:cubicBezTo>
                    <a:pt x="61" y="423"/>
                    <a:pt x="69" y="316"/>
                    <a:pt x="115" y="220"/>
                  </a:cubicBezTo>
                  <a:cubicBezTo>
                    <a:pt x="164" y="122"/>
                    <a:pt x="252" y="61"/>
                    <a:pt x="340" y="61"/>
                  </a:cubicBezTo>
                  <a:cubicBezTo>
                    <a:pt x="379" y="61"/>
                    <a:pt x="379" y="0"/>
                    <a:pt x="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35;p58">
              <a:extLst>
                <a:ext uri="{FF2B5EF4-FFF2-40B4-BE49-F238E27FC236}">
                  <a16:creationId xmlns:a16="http://schemas.microsoft.com/office/drawing/2014/main" id="{EB3D0DF1-8B62-FE4B-0A55-C3C25EE77009}"/>
                </a:ext>
              </a:extLst>
            </p:cNvPr>
            <p:cNvSpPr/>
            <p:nvPr/>
          </p:nvSpPr>
          <p:spPr>
            <a:xfrm>
              <a:off x="1202117" y="2675351"/>
              <a:ext cx="425667" cy="18772"/>
            </a:xfrm>
            <a:custGeom>
              <a:avLst/>
              <a:gdLst/>
              <a:ahLst/>
              <a:cxnLst/>
              <a:rect l="l" t="t" r="r" b="b"/>
              <a:pathLst>
                <a:path w="4059" h="179" extrusionOk="0">
                  <a:moveTo>
                    <a:pt x="1729" y="0"/>
                  </a:moveTo>
                  <a:cubicBezTo>
                    <a:pt x="1267" y="0"/>
                    <a:pt x="817" y="21"/>
                    <a:pt x="361" y="71"/>
                  </a:cubicBezTo>
                  <a:cubicBezTo>
                    <a:pt x="266" y="83"/>
                    <a:pt x="153" y="96"/>
                    <a:pt x="41" y="118"/>
                  </a:cubicBezTo>
                  <a:cubicBezTo>
                    <a:pt x="1" y="122"/>
                    <a:pt x="6" y="179"/>
                    <a:pt x="44" y="179"/>
                  </a:cubicBezTo>
                  <a:cubicBezTo>
                    <a:pt x="45" y="179"/>
                    <a:pt x="47" y="179"/>
                    <a:pt x="48" y="179"/>
                  </a:cubicBezTo>
                  <a:lnTo>
                    <a:pt x="53" y="179"/>
                  </a:lnTo>
                  <a:cubicBezTo>
                    <a:pt x="163" y="157"/>
                    <a:pt x="273" y="144"/>
                    <a:pt x="368" y="132"/>
                  </a:cubicBezTo>
                  <a:cubicBezTo>
                    <a:pt x="822" y="82"/>
                    <a:pt x="1271" y="61"/>
                    <a:pt x="1730" y="61"/>
                  </a:cubicBezTo>
                  <a:cubicBezTo>
                    <a:pt x="2449" y="61"/>
                    <a:pt x="3193" y="111"/>
                    <a:pt x="4022" y="174"/>
                  </a:cubicBezTo>
                  <a:cubicBezTo>
                    <a:pt x="4039" y="174"/>
                    <a:pt x="4053" y="161"/>
                    <a:pt x="4056" y="144"/>
                  </a:cubicBezTo>
                  <a:cubicBezTo>
                    <a:pt x="4058" y="127"/>
                    <a:pt x="4044" y="113"/>
                    <a:pt x="4027" y="113"/>
                  </a:cubicBezTo>
                  <a:cubicBezTo>
                    <a:pt x="3196" y="50"/>
                    <a:pt x="2450" y="0"/>
                    <a:pt x="1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36;p58">
              <a:extLst>
                <a:ext uri="{FF2B5EF4-FFF2-40B4-BE49-F238E27FC236}">
                  <a16:creationId xmlns:a16="http://schemas.microsoft.com/office/drawing/2014/main" id="{97E33606-9688-BC21-7C58-EC7AC5DE2C75}"/>
                </a:ext>
              </a:extLst>
            </p:cNvPr>
            <p:cNvSpPr/>
            <p:nvPr/>
          </p:nvSpPr>
          <p:spPr>
            <a:xfrm>
              <a:off x="1184814" y="2723696"/>
              <a:ext cx="385083" cy="172406"/>
            </a:xfrm>
            <a:custGeom>
              <a:avLst/>
              <a:gdLst/>
              <a:ahLst/>
              <a:cxnLst/>
              <a:rect l="l" t="t" r="r" b="b"/>
              <a:pathLst>
                <a:path w="3672" h="1644" extrusionOk="0">
                  <a:moveTo>
                    <a:pt x="45" y="0"/>
                  </a:moveTo>
                  <a:cubicBezTo>
                    <a:pt x="15" y="0"/>
                    <a:pt x="0" y="45"/>
                    <a:pt x="32" y="60"/>
                  </a:cubicBezTo>
                  <a:cubicBezTo>
                    <a:pt x="387" y="216"/>
                    <a:pt x="721" y="429"/>
                    <a:pt x="1044" y="632"/>
                  </a:cubicBezTo>
                  <a:cubicBezTo>
                    <a:pt x="1494" y="917"/>
                    <a:pt x="1960" y="1208"/>
                    <a:pt x="2479" y="1362"/>
                  </a:cubicBezTo>
                  <a:cubicBezTo>
                    <a:pt x="2637" y="1409"/>
                    <a:pt x="2804" y="1443"/>
                    <a:pt x="2962" y="1472"/>
                  </a:cubicBezTo>
                  <a:cubicBezTo>
                    <a:pt x="3180" y="1516"/>
                    <a:pt x="3405" y="1563"/>
                    <a:pt x="3612" y="1641"/>
                  </a:cubicBezTo>
                  <a:cubicBezTo>
                    <a:pt x="3615" y="1641"/>
                    <a:pt x="3620" y="1643"/>
                    <a:pt x="3625" y="1643"/>
                  </a:cubicBezTo>
                  <a:lnTo>
                    <a:pt x="3622" y="1643"/>
                  </a:lnTo>
                  <a:cubicBezTo>
                    <a:pt x="3625" y="1644"/>
                    <a:pt x="3627" y="1644"/>
                    <a:pt x="3629" y="1644"/>
                  </a:cubicBezTo>
                  <a:cubicBezTo>
                    <a:pt x="3665" y="1644"/>
                    <a:pt x="3671" y="1589"/>
                    <a:pt x="3634" y="1582"/>
                  </a:cubicBezTo>
                  <a:cubicBezTo>
                    <a:pt x="3419" y="1502"/>
                    <a:pt x="3195" y="1458"/>
                    <a:pt x="2975" y="1414"/>
                  </a:cubicBezTo>
                  <a:cubicBezTo>
                    <a:pt x="2816" y="1382"/>
                    <a:pt x="2652" y="1348"/>
                    <a:pt x="2496" y="1304"/>
                  </a:cubicBezTo>
                  <a:cubicBezTo>
                    <a:pt x="1985" y="1155"/>
                    <a:pt x="1523" y="861"/>
                    <a:pt x="1076" y="580"/>
                  </a:cubicBezTo>
                  <a:cubicBezTo>
                    <a:pt x="751" y="375"/>
                    <a:pt x="416" y="162"/>
                    <a:pt x="59" y="4"/>
                  </a:cubicBezTo>
                  <a:cubicBezTo>
                    <a:pt x="54" y="1"/>
                    <a:pt x="49" y="0"/>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37;p58">
              <a:extLst>
                <a:ext uri="{FF2B5EF4-FFF2-40B4-BE49-F238E27FC236}">
                  <a16:creationId xmlns:a16="http://schemas.microsoft.com/office/drawing/2014/main" id="{191F7F2B-57E9-44AD-A0F2-00F15812A721}"/>
                </a:ext>
              </a:extLst>
            </p:cNvPr>
            <p:cNvSpPr/>
            <p:nvPr/>
          </p:nvSpPr>
          <p:spPr>
            <a:xfrm>
              <a:off x="1219211" y="2714258"/>
              <a:ext cx="373232" cy="107597"/>
            </a:xfrm>
            <a:custGeom>
              <a:avLst/>
              <a:gdLst/>
              <a:ahLst/>
              <a:cxnLst/>
              <a:rect l="l" t="t" r="r" b="b"/>
              <a:pathLst>
                <a:path w="3559" h="1026" extrusionOk="0">
                  <a:moveTo>
                    <a:pt x="32" y="0"/>
                  </a:moveTo>
                  <a:cubicBezTo>
                    <a:pt x="17" y="0"/>
                    <a:pt x="5" y="12"/>
                    <a:pt x="2" y="28"/>
                  </a:cubicBezTo>
                  <a:cubicBezTo>
                    <a:pt x="0" y="45"/>
                    <a:pt x="12" y="59"/>
                    <a:pt x="32" y="62"/>
                  </a:cubicBezTo>
                  <a:cubicBezTo>
                    <a:pt x="1246" y="162"/>
                    <a:pt x="2414" y="582"/>
                    <a:pt x="3497" y="1020"/>
                  </a:cubicBezTo>
                  <a:cubicBezTo>
                    <a:pt x="3499" y="1022"/>
                    <a:pt x="3504" y="1022"/>
                    <a:pt x="3509" y="1022"/>
                  </a:cubicBezTo>
                  <a:lnTo>
                    <a:pt x="3509" y="1025"/>
                  </a:lnTo>
                  <a:cubicBezTo>
                    <a:pt x="3511" y="1025"/>
                    <a:pt x="3514" y="1025"/>
                    <a:pt x="3516" y="1025"/>
                  </a:cubicBezTo>
                  <a:cubicBezTo>
                    <a:pt x="3550" y="1025"/>
                    <a:pt x="3558" y="970"/>
                    <a:pt x="3519" y="963"/>
                  </a:cubicBezTo>
                  <a:cubicBezTo>
                    <a:pt x="2434" y="524"/>
                    <a:pt x="1261" y="101"/>
                    <a:pt x="37" y="1"/>
                  </a:cubicBezTo>
                  <a:cubicBezTo>
                    <a:pt x="35" y="0"/>
                    <a:pt x="34" y="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38;p58">
              <a:extLst>
                <a:ext uri="{FF2B5EF4-FFF2-40B4-BE49-F238E27FC236}">
                  <a16:creationId xmlns:a16="http://schemas.microsoft.com/office/drawing/2014/main" id="{2B9956E7-CF08-A453-EB9B-6D188F0F911B}"/>
                </a:ext>
              </a:extLst>
            </p:cNvPr>
            <p:cNvSpPr/>
            <p:nvPr/>
          </p:nvSpPr>
          <p:spPr>
            <a:xfrm>
              <a:off x="659000" y="2708595"/>
              <a:ext cx="413922" cy="110638"/>
            </a:xfrm>
            <a:custGeom>
              <a:avLst/>
              <a:gdLst/>
              <a:ahLst/>
              <a:cxnLst/>
              <a:rect l="l" t="t" r="r" b="b"/>
              <a:pathLst>
                <a:path w="3947" h="1055" extrusionOk="0">
                  <a:moveTo>
                    <a:pt x="3912" y="1"/>
                  </a:moveTo>
                  <a:cubicBezTo>
                    <a:pt x="3910" y="1"/>
                    <a:pt x="3909" y="1"/>
                    <a:pt x="3908" y="1"/>
                  </a:cubicBezTo>
                  <a:cubicBezTo>
                    <a:pt x="3240" y="104"/>
                    <a:pt x="2571" y="235"/>
                    <a:pt x="1913" y="392"/>
                  </a:cubicBezTo>
                  <a:lnTo>
                    <a:pt x="1801" y="419"/>
                  </a:lnTo>
                  <a:cubicBezTo>
                    <a:pt x="1200" y="561"/>
                    <a:pt x="579" y="707"/>
                    <a:pt x="22" y="996"/>
                  </a:cubicBezTo>
                  <a:cubicBezTo>
                    <a:pt x="5" y="1003"/>
                    <a:pt x="0" y="1022"/>
                    <a:pt x="7" y="1037"/>
                  </a:cubicBezTo>
                  <a:cubicBezTo>
                    <a:pt x="12" y="1047"/>
                    <a:pt x="24" y="1054"/>
                    <a:pt x="37" y="1054"/>
                  </a:cubicBezTo>
                  <a:cubicBezTo>
                    <a:pt x="42" y="1054"/>
                    <a:pt x="44" y="1052"/>
                    <a:pt x="49" y="1049"/>
                  </a:cubicBezTo>
                  <a:cubicBezTo>
                    <a:pt x="601" y="766"/>
                    <a:pt x="1217" y="619"/>
                    <a:pt x="1813" y="477"/>
                  </a:cubicBezTo>
                  <a:lnTo>
                    <a:pt x="1928" y="451"/>
                  </a:lnTo>
                  <a:cubicBezTo>
                    <a:pt x="2583" y="294"/>
                    <a:pt x="3253" y="165"/>
                    <a:pt x="3917" y="62"/>
                  </a:cubicBezTo>
                  <a:cubicBezTo>
                    <a:pt x="3934" y="60"/>
                    <a:pt x="3947" y="45"/>
                    <a:pt x="3944" y="28"/>
                  </a:cubicBezTo>
                  <a:cubicBezTo>
                    <a:pt x="3942" y="12"/>
                    <a:pt x="3927" y="1"/>
                    <a:pt x="3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39;p58">
              <a:extLst>
                <a:ext uri="{FF2B5EF4-FFF2-40B4-BE49-F238E27FC236}">
                  <a16:creationId xmlns:a16="http://schemas.microsoft.com/office/drawing/2014/main" id="{DCF216AD-54CA-9332-D72F-9D82663E71C8}"/>
                </a:ext>
              </a:extLst>
            </p:cNvPr>
            <p:cNvSpPr/>
            <p:nvPr/>
          </p:nvSpPr>
          <p:spPr>
            <a:xfrm>
              <a:off x="688888" y="2739322"/>
              <a:ext cx="394521" cy="164751"/>
            </a:xfrm>
            <a:custGeom>
              <a:avLst/>
              <a:gdLst/>
              <a:ahLst/>
              <a:cxnLst/>
              <a:rect l="l" t="t" r="r" b="b"/>
              <a:pathLst>
                <a:path w="3762" h="1571" extrusionOk="0">
                  <a:moveTo>
                    <a:pt x="3717" y="0"/>
                  </a:moveTo>
                  <a:cubicBezTo>
                    <a:pt x="3713" y="0"/>
                    <a:pt x="3708" y="1"/>
                    <a:pt x="3703" y="4"/>
                  </a:cubicBezTo>
                  <a:cubicBezTo>
                    <a:pt x="2506" y="549"/>
                    <a:pt x="1274" y="1057"/>
                    <a:pt x="40" y="1509"/>
                  </a:cubicBezTo>
                  <a:cubicBezTo>
                    <a:pt x="1" y="1516"/>
                    <a:pt x="9" y="1571"/>
                    <a:pt x="45" y="1571"/>
                  </a:cubicBezTo>
                  <a:cubicBezTo>
                    <a:pt x="48" y="1571"/>
                    <a:pt x="50" y="1570"/>
                    <a:pt x="52" y="1570"/>
                  </a:cubicBezTo>
                  <a:cubicBezTo>
                    <a:pt x="55" y="1570"/>
                    <a:pt x="57" y="1570"/>
                    <a:pt x="62" y="1568"/>
                  </a:cubicBezTo>
                  <a:cubicBezTo>
                    <a:pt x="1296" y="1113"/>
                    <a:pt x="2530" y="607"/>
                    <a:pt x="3728" y="60"/>
                  </a:cubicBezTo>
                  <a:cubicBezTo>
                    <a:pt x="3762" y="45"/>
                    <a:pt x="3746" y="0"/>
                    <a:pt x="3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40;p58">
              <a:extLst>
                <a:ext uri="{FF2B5EF4-FFF2-40B4-BE49-F238E27FC236}">
                  <a16:creationId xmlns:a16="http://schemas.microsoft.com/office/drawing/2014/main" id="{4D63709C-B386-3A56-88D3-9BCDF9DB6A8E}"/>
                </a:ext>
              </a:extLst>
            </p:cNvPr>
            <p:cNvSpPr/>
            <p:nvPr/>
          </p:nvSpPr>
          <p:spPr>
            <a:xfrm>
              <a:off x="663300" y="2675037"/>
              <a:ext cx="416963" cy="55057"/>
            </a:xfrm>
            <a:custGeom>
              <a:avLst/>
              <a:gdLst/>
              <a:ahLst/>
              <a:cxnLst/>
              <a:rect l="l" t="t" r="r" b="b"/>
              <a:pathLst>
                <a:path w="3976" h="525" extrusionOk="0">
                  <a:moveTo>
                    <a:pt x="2780" y="0"/>
                  </a:moveTo>
                  <a:cubicBezTo>
                    <a:pt x="1925" y="0"/>
                    <a:pt x="946" y="98"/>
                    <a:pt x="40" y="463"/>
                  </a:cubicBezTo>
                  <a:cubicBezTo>
                    <a:pt x="0" y="470"/>
                    <a:pt x="9" y="524"/>
                    <a:pt x="45" y="524"/>
                  </a:cubicBezTo>
                  <a:cubicBezTo>
                    <a:pt x="47" y="524"/>
                    <a:pt x="50" y="524"/>
                    <a:pt x="52" y="524"/>
                  </a:cubicBezTo>
                  <a:cubicBezTo>
                    <a:pt x="54" y="521"/>
                    <a:pt x="59" y="521"/>
                    <a:pt x="62" y="519"/>
                  </a:cubicBezTo>
                  <a:cubicBezTo>
                    <a:pt x="960" y="158"/>
                    <a:pt x="1930" y="61"/>
                    <a:pt x="2779" y="61"/>
                  </a:cubicBezTo>
                  <a:cubicBezTo>
                    <a:pt x="3202" y="61"/>
                    <a:pt x="3594" y="86"/>
                    <a:pt x="3933" y="113"/>
                  </a:cubicBezTo>
                  <a:cubicBezTo>
                    <a:pt x="3934" y="113"/>
                    <a:pt x="3935" y="113"/>
                    <a:pt x="3937" y="113"/>
                  </a:cubicBezTo>
                  <a:cubicBezTo>
                    <a:pt x="3972" y="113"/>
                    <a:pt x="3975" y="57"/>
                    <a:pt x="3937" y="52"/>
                  </a:cubicBezTo>
                  <a:cubicBezTo>
                    <a:pt x="3598" y="25"/>
                    <a:pt x="3204" y="0"/>
                    <a:pt x="2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1;p58">
              <a:extLst>
                <a:ext uri="{FF2B5EF4-FFF2-40B4-BE49-F238E27FC236}">
                  <a16:creationId xmlns:a16="http://schemas.microsoft.com/office/drawing/2014/main" id="{A268DF7E-DC24-458D-BBBE-E29DA4319AE2}"/>
                </a:ext>
              </a:extLst>
            </p:cNvPr>
            <p:cNvSpPr/>
            <p:nvPr/>
          </p:nvSpPr>
          <p:spPr>
            <a:xfrm>
              <a:off x="2054075" y="3885751"/>
              <a:ext cx="11431" cy="130983"/>
            </a:xfrm>
            <a:custGeom>
              <a:avLst/>
              <a:gdLst/>
              <a:ahLst/>
              <a:cxnLst/>
              <a:rect l="l" t="t" r="r" b="b"/>
              <a:pathLst>
                <a:path w="109" h="1249" extrusionOk="0">
                  <a:moveTo>
                    <a:pt x="53" y="1"/>
                  </a:moveTo>
                  <a:cubicBezTo>
                    <a:pt x="50" y="1"/>
                    <a:pt x="48" y="2"/>
                    <a:pt x="45" y="7"/>
                  </a:cubicBezTo>
                  <a:cubicBezTo>
                    <a:pt x="37" y="20"/>
                    <a:pt x="45" y="42"/>
                    <a:pt x="45" y="54"/>
                  </a:cubicBezTo>
                  <a:lnTo>
                    <a:pt x="45" y="117"/>
                  </a:lnTo>
                  <a:lnTo>
                    <a:pt x="45" y="191"/>
                  </a:lnTo>
                  <a:cubicBezTo>
                    <a:pt x="40" y="327"/>
                    <a:pt x="37" y="464"/>
                    <a:pt x="30" y="601"/>
                  </a:cubicBezTo>
                  <a:cubicBezTo>
                    <a:pt x="25" y="772"/>
                    <a:pt x="15" y="943"/>
                    <a:pt x="6" y="1114"/>
                  </a:cubicBezTo>
                  <a:cubicBezTo>
                    <a:pt x="3" y="1139"/>
                    <a:pt x="3" y="1163"/>
                    <a:pt x="3" y="1190"/>
                  </a:cubicBezTo>
                  <a:cubicBezTo>
                    <a:pt x="1" y="1203"/>
                    <a:pt x="1" y="1214"/>
                    <a:pt x="1" y="1227"/>
                  </a:cubicBezTo>
                  <a:lnTo>
                    <a:pt x="1" y="1227"/>
                  </a:lnTo>
                  <a:cubicBezTo>
                    <a:pt x="1" y="1227"/>
                    <a:pt x="1" y="1227"/>
                    <a:pt x="1" y="1227"/>
                  </a:cubicBezTo>
                  <a:lnTo>
                    <a:pt x="1" y="1232"/>
                  </a:lnTo>
                  <a:cubicBezTo>
                    <a:pt x="1" y="1230"/>
                    <a:pt x="1" y="1228"/>
                    <a:pt x="1" y="1227"/>
                  </a:cubicBezTo>
                  <a:lnTo>
                    <a:pt x="1" y="1227"/>
                  </a:lnTo>
                  <a:cubicBezTo>
                    <a:pt x="23" y="1234"/>
                    <a:pt x="40" y="1241"/>
                    <a:pt x="62" y="1249"/>
                  </a:cubicBezTo>
                  <a:cubicBezTo>
                    <a:pt x="62" y="1229"/>
                    <a:pt x="64" y="1210"/>
                    <a:pt x="64" y="1193"/>
                  </a:cubicBezTo>
                  <a:cubicBezTo>
                    <a:pt x="64" y="1168"/>
                    <a:pt x="67" y="1141"/>
                    <a:pt x="67" y="1117"/>
                  </a:cubicBezTo>
                  <a:cubicBezTo>
                    <a:pt x="79" y="946"/>
                    <a:pt x="86" y="775"/>
                    <a:pt x="94" y="604"/>
                  </a:cubicBezTo>
                  <a:cubicBezTo>
                    <a:pt x="99" y="467"/>
                    <a:pt x="103" y="330"/>
                    <a:pt x="106" y="191"/>
                  </a:cubicBezTo>
                  <a:lnTo>
                    <a:pt x="106" y="117"/>
                  </a:lnTo>
                  <a:cubicBezTo>
                    <a:pt x="106" y="88"/>
                    <a:pt x="106" y="56"/>
                    <a:pt x="108" y="27"/>
                  </a:cubicBezTo>
                  <a:cubicBezTo>
                    <a:pt x="91" y="22"/>
                    <a:pt x="79" y="15"/>
                    <a:pt x="64" y="7"/>
                  </a:cubicBezTo>
                  <a:cubicBezTo>
                    <a:pt x="60" y="4"/>
                    <a:pt x="56" y="1"/>
                    <a:pt x="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45267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07"/>
        <p:cNvGrpSpPr/>
        <p:nvPr/>
      </p:nvGrpSpPr>
      <p:grpSpPr>
        <a:xfrm>
          <a:off x="0" y="0"/>
          <a:ext cx="0" cy="0"/>
          <a:chOff x="0" y="0"/>
          <a:chExt cx="0" cy="0"/>
        </a:xfrm>
      </p:grpSpPr>
      <p:sp>
        <p:nvSpPr>
          <p:cNvPr id="610" name="Google Shape;610;p32"/>
          <p:cNvSpPr txBox="1">
            <a:spLocks noGrp="1"/>
          </p:cNvSpPr>
          <p:nvPr>
            <p:ph type="title"/>
          </p:nvPr>
        </p:nvSpPr>
        <p:spPr>
          <a:xfrm>
            <a:off x="276447" y="334943"/>
            <a:ext cx="8569841" cy="8505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dirty="0"/>
              <a:t>¿Qué es un negocio electrónico?</a:t>
            </a:r>
          </a:p>
        </p:txBody>
      </p:sp>
      <p:sp>
        <p:nvSpPr>
          <p:cNvPr id="611" name="Google Shape;611;p32"/>
          <p:cNvSpPr txBox="1">
            <a:spLocks noGrp="1"/>
          </p:cNvSpPr>
          <p:nvPr>
            <p:ph type="subTitle" idx="1"/>
          </p:nvPr>
        </p:nvSpPr>
        <p:spPr>
          <a:xfrm>
            <a:off x="561233" y="2098930"/>
            <a:ext cx="4661100" cy="189267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800" dirty="0"/>
              <a:t>También conocido como e-</a:t>
            </a:r>
            <a:r>
              <a:rPr lang="es-MX" sz="1800" dirty="0" err="1"/>
              <a:t>commerce</a:t>
            </a:r>
            <a:r>
              <a:rPr lang="es-MX" sz="1800" dirty="0"/>
              <a:t>, tiene como principal característica la actividad económica que permite el comercio de compra y vente de productos y servicios a partir de medios digitales, como, por ejemplo, páginas web, aplicaciones móviles y redes sociales.</a:t>
            </a:r>
          </a:p>
        </p:txBody>
      </p:sp>
      <p:pic>
        <p:nvPicPr>
          <p:cNvPr id="3" name="Picture 2" descr="Comercio electrónico - Wikipedia, la enciclopedia libre">
            <a:extLst>
              <a:ext uri="{FF2B5EF4-FFF2-40B4-BE49-F238E27FC236}">
                <a16:creationId xmlns:a16="http://schemas.microsoft.com/office/drawing/2014/main" id="{26A23043-E5C5-55A6-9F2F-ACC0D376E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9218" y="2009238"/>
            <a:ext cx="2973549" cy="19823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73"/>
        <p:cNvGrpSpPr/>
        <p:nvPr/>
      </p:nvGrpSpPr>
      <p:grpSpPr>
        <a:xfrm>
          <a:off x="0" y="0"/>
          <a:ext cx="0" cy="0"/>
          <a:chOff x="0" y="0"/>
          <a:chExt cx="0" cy="0"/>
        </a:xfrm>
      </p:grpSpPr>
      <p:sp>
        <p:nvSpPr>
          <p:cNvPr id="5" name="Elipse 4">
            <a:extLst>
              <a:ext uri="{FF2B5EF4-FFF2-40B4-BE49-F238E27FC236}">
                <a16:creationId xmlns:a16="http://schemas.microsoft.com/office/drawing/2014/main" id="{E254669D-E26E-B94C-621A-BB6026CF3829}"/>
              </a:ext>
            </a:extLst>
          </p:cNvPr>
          <p:cNvSpPr/>
          <p:nvPr/>
        </p:nvSpPr>
        <p:spPr>
          <a:xfrm>
            <a:off x="-747292" y="1414466"/>
            <a:ext cx="4532484" cy="4561031"/>
          </a:xfrm>
          <a:prstGeom prst="ellipse">
            <a:avLst/>
          </a:prstGeom>
          <a:solidFill>
            <a:schemeClr val="accent2"/>
          </a:solidFill>
          <a:ln>
            <a:solidFill>
              <a:schemeClr val="accent6">
                <a:lumMod val="8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s-MX"/>
          </a:p>
        </p:txBody>
      </p:sp>
      <p:sp>
        <p:nvSpPr>
          <p:cNvPr id="1474" name="Google Shape;1474;p59"/>
          <p:cNvSpPr txBox="1">
            <a:spLocks noGrp="1"/>
          </p:cNvSpPr>
          <p:nvPr>
            <p:ph type="title"/>
          </p:nvPr>
        </p:nvSpPr>
        <p:spPr>
          <a:xfrm>
            <a:off x="720000" y="445024"/>
            <a:ext cx="7704000" cy="7351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solidFill>
                  <a:schemeClr val="lt1"/>
                </a:solidFill>
              </a:rPr>
              <a:t>¿A qué nos referimos con escaparate de marketing?</a:t>
            </a:r>
          </a:p>
        </p:txBody>
      </p:sp>
      <p:pic>
        <p:nvPicPr>
          <p:cNvPr id="4" name="Picture 2" descr="Marketing escaparates. Todo lo que necesitas saber - Comunicare">
            <a:extLst>
              <a:ext uri="{FF2B5EF4-FFF2-40B4-BE49-F238E27FC236}">
                <a16:creationId xmlns:a16="http://schemas.microsoft.com/office/drawing/2014/main" id="{5662BF8C-601F-CEB7-2CBD-B11F53428C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0304"/>
          <a:stretch/>
        </p:blipFill>
        <p:spPr bwMode="auto">
          <a:xfrm rot="18940748">
            <a:off x="-450798" y="2803377"/>
            <a:ext cx="3902987" cy="1360108"/>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C07D3D74-B7E4-B85E-E3CC-04F30EC7949C}"/>
              </a:ext>
            </a:extLst>
          </p:cNvPr>
          <p:cNvSpPr txBox="1">
            <a:spLocks/>
          </p:cNvSpPr>
          <p:nvPr/>
        </p:nvSpPr>
        <p:spPr>
          <a:xfrm>
            <a:off x="4161868" y="1457631"/>
            <a:ext cx="4450503" cy="2976146"/>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343"/>
              </a:buClr>
              <a:buSzPts val="1400"/>
              <a:buFont typeface="Assistant"/>
              <a:buChar char="●"/>
              <a:defRPr sz="1400" b="0" i="0" u="none" strike="noStrike" cap="none">
                <a:solidFill>
                  <a:srgbClr val="434343"/>
                </a:solidFill>
                <a:latin typeface="Assistant"/>
                <a:ea typeface="Assistant"/>
                <a:cs typeface="Assistant"/>
                <a:sym typeface="Assistant"/>
              </a:defRPr>
            </a:lvl1pPr>
            <a:lvl2pPr marL="914400" marR="0" lvl="1" indent="-317500" algn="l" rtl="0">
              <a:lnSpc>
                <a:spcPct val="115000"/>
              </a:lnSpc>
              <a:spcBef>
                <a:spcPts val="0"/>
              </a:spcBef>
              <a:spcAft>
                <a:spcPts val="0"/>
              </a:spcAft>
              <a:buClr>
                <a:srgbClr val="434343"/>
              </a:buClr>
              <a:buSzPts val="1400"/>
              <a:buFont typeface="Assistant"/>
              <a:buChar char="○"/>
              <a:defRPr sz="1400" b="0" i="0" u="none" strike="noStrike" cap="none">
                <a:solidFill>
                  <a:srgbClr val="434343"/>
                </a:solidFill>
                <a:latin typeface="Assistant"/>
                <a:ea typeface="Assistant"/>
                <a:cs typeface="Assistant"/>
                <a:sym typeface="Assistant"/>
              </a:defRPr>
            </a:lvl2pPr>
            <a:lvl3pPr marL="1371600" marR="0" lvl="2" indent="-317500" algn="l" rtl="0">
              <a:lnSpc>
                <a:spcPct val="115000"/>
              </a:lnSpc>
              <a:spcBef>
                <a:spcPts val="0"/>
              </a:spcBef>
              <a:spcAft>
                <a:spcPts val="0"/>
              </a:spcAft>
              <a:buClr>
                <a:srgbClr val="434343"/>
              </a:buClr>
              <a:buSzPts val="1400"/>
              <a:buFont typeface="Assistant"/>
              <a:buChar char="■"/>
              <a:defRPr sz="1400" b="0" i="0" u="none" strike="noStrike" cap="none">
                <a:solidFill>
                  <a:srgbClr val="434343"/>
                </a:solidFill>
                <a:latin typeface="Assistant"/>
                <a:ea typeface="Assistant"/>
                <a:cs typeface="Assistant"/>
                <a:sym typeface="Assistant"/>
              </a:defRPr>
            </a:lvl3pPr>
            <a:lvl4pPr marL="1828800" marR="0" lvl="3" indent="-317500" algn="l" rtl="0">
              <a:lnSpc>
                <a:spcPct val="115000"/>
              </a:lnSpc>
              <a:spcBef>
                <a:spcPts val="0"/>
              </a:spcBef>
              <a:spcAft>
                <a:spcPts val="0"/>
              </a:spcAft>
              <a:buClr>
                <a:srgbClr val="434343"/>
              </a:buClr>
              <a:buSzPts val="1400"/>
              <a:buFont typeface="Assistant"/>
              <a:buChar char="●"/>
              <a:defRPr sz="1400" b="0" i="0" u="none" strike="noStrike" cap="none">
                <a:solidFill>
                  <a:srgbClr val="434343"/>
                </a:solidFill>
                <a:latin typeface="Assistant"/>
                <a:ea typeface="Assistant"/>
                <a:cs typeface="Assistant"/>
                <a:sym typeface="Assistant"/>
              </a:defRPr>
            </a:lvl4pPr>
            <a:lvl5pPr marL="2286000" marR="0" lvl="4" indent="-317500" algn="l" rtl="0">
              <a:lnSpc>
                <a:spcPct val="115000"/>
              </a:lnSpc>
              <a:spcBef>
                <a:spcPts val="0"/>
              </a:spcBef>
              <a:spcAft>
                <a:spcPts val="0"/>
              </a:spcAft>
              <a:buClr>
                <a:srgbClr val="434343"/>
              </a:buClr>
              <a:buSzPts val="1400"/>
              <a:buFont typeface="Assistant"/>
              <a:buChar char="○"/>
              <a:defRPr sz="1400" b="0" i="0" u="none" strike="noStrike" cap="none">
                <a:solidFill>
                  <a:srgbClr val="434343"/>
                </a:solidFill>
                <a:latin typeface="Assistant"/>
                <a:ea typeface="Assistant"/>
                <a:cs typeface="Assistant"/>
                <a:sym typeface="Assistant"/>
              </a:defRPr>
            </a:lvl5pPr>
            <a:lvl6pPr marL="2743200" marR="0" lvl="5" indent="-317500" algn="l" rtl="0">
              <a:lnSpc>
                <a:spcPct val="115000"/>
              </a:lnSpc>
              <a:spcBef>
                <a:spcPts val="0"/>
              </a:spcBef>
              <a:spcAft>
                <a:spcPts val="0"/>
              </a:spcAft>
              <a:buClr>
                <a:srgbClr val="434343"/>
              </a:buClr>
              <a:buSzPts val="1400"/>
              <a:buFont typeface="Assistant"/>
              <a:buChar char="■"/>
              <a:defRPr sz="1400" b="0" i="0" u="none" strike="noStrike" cap="none">
                <a:solidFill>
                  <a:srgbClr val="434343"/>
                </a:solidFill>
                <a:latin typeface="Assistant"/>
                <a:ea typeface="Assistant"/>
                <a:cs typeface="Assistant"/>
                <a:sym typeface="Assistant"/>
              </a:defRPr>
            </a:lvl6pPr>
            <a:lvl7pPr marL="3200400" marR="0" lvl="6" indent="-317500" algn="l" rtl="0">
              <a:lnSpc>
                <a:spcPct val="115000"/>
              </a:lnSpc>
              <a:spcBef>
                <a:spcPts val="0"/>
              </a:spcBef>
              <a:spcAft>
                <a:spcPts val="0"/>
              </a:spcAft>
              <a:buClr>
                <a:srgbClr val="434343"/>
              </a:buClr>
              <a:buSzPts val="1400"/>
              <a:buFont typeface="Assistant"/>
              <a:buChar char="●"/>
              <a:defRPr sz="1400" b="0" i="0" u="none" strike="noStrike" cap="none">
                <a:solidFill>
                  <a:srgbClr val="434343"/>
                </a:solidFill>
                <a:latin typeface="Assistant"/>
                <a:ea typeface="Assistant"/>
                <a:cs typeface="Assistant"/>
                <a:sym typeface="Assistant"/>
              </a:defRPr>
            </a:lvl7pPr>
            <a:lvl8pPr marL="3657600" marR="0" lvl="7" indent="-317500" algn="l" rtl="0">
              <a:lnSpc>
                <a:spcPct val="115000"/>
              </a:lnSpc>
              <a:spcBef>
                <a:spcPts val="0"/>
              </a:spcBef>
              <a:spcAft>
                <a:spcPts val="0"/>
              </a:spcAft>
              <a:buClr>
                <a:srgbClr val="434343"/>
              </a:buClr>
              <a:buSzPts val="1400"/>
              <a:buFont typeface="Assistant"/>
              <a:buChar char="○"/>
              <a:defRPr sz="1400" b="0" i="0" u="none" strike="noStrike" cap="none">
                <a:solidFill>
                  <a:srgbClr val="434343"/>
                </a:solidFill>
                <a:latin typeface="Assistant"/>
                <a:ea typeface="Assistant"/>
                <a:cs typeface="Assistant"/>
                <a:sym typeface="Assistant"/>
              </a:defRPr>
            </a:lvl8pPr>
            <a:lvl9pPr marL="4114800" marR="0" lvl="8" indent="-317500" algn="l" rtl="0">
              <a:lnSpc>
                <a:spcPct val="115000"/>
              </a:lnSpc>
              <a:spcBef>
                <a:spcPts val="0"/>
              </a:spcBef>
              <a:spcAft>
                <a:spcPts val="0"/>
              </a:spcAft>
              <a:buClr>
                <a:srgbClr val="434343"/>
              </a:buClr>
              <a:buSzPts val="1400"/>
              <a:buFont typeface="Assistant"/>
              <a:buChar char="■"/>
              <a:defRPr sz="1400" b="0" i="0" u="none" strike="noStrike" cap="none">
                <a:solidFill>
                  <a:srgbClr val="434343"/>
                </a:solidFill>
                <a:latin typeface="Assistant"/>
                <a:ea typeface="Assistant"/>
                <a:cs typeface="Assistant"/>
                <a:sym typeface="Assistant"/>
              </a:defRPr>
            </a:lvl9pPr>
          </a:lstStyle>
          <a:p>
            <a:pPr marL="0" indent="0" algn="just">
              <a:buFont typeface="Assistant"/>
              <a:buNone/>
            </a:pPr>
            <a:r>
              <a:rPr lang="es-MX" sz="1600">
                <a:solidFill>
                  <a:schemeClr val="bg1"/>
                </a:solidFill>
              </a:rPr>
              <a:t>El escaparate de marketing se trata de la imagen que consigue una empresa online en los diversos canales que usa, gracias a la puesta en marcha de estrategias personalizadas de marketing y el éxito de las mismas. Es decir, consiste en la construcción de la idea (marca) de nuestro negocio y todos los elementos que afectan a la percepción que el público objetivo tiene de nosotros por medio del marketing online y las diversas herramientas.</a:t>
            </a:r>
            <a:endParaRPr lang="es-MX" sz="1600" dirty="0">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251"/>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DB5BE155-22F6-7B96-B6C5-CBDDA7076A0F}"/>
              </a:ext>
            </a:extLst>
          </p:cNvPr>
          <p:cNvSpPr txBox="1">
            <a:spLocks/>
          </p:cNvSpPr>
          <p:nvPr/>
        </p:nvSpPr>
        <p:spPr>
          <a:xfrm>
            <a:off x="334039" y="1172068"/>
            <a:ext cx="8475921" cy="2799363"/>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dirty="0">
                <a:latin typeface="Assistant" pitchFamily="2" charset="-79"/>
                <a:cs typeface="Assistant" pitchFamily="2" charset="-79"/>
              </a:rPr>
              <a:t>Podemos definir escaparate como un espacio tridimensional de exposición de productos, que cumple las siguientes funciones:</a:t>
            </a:r>
          </a:p>
          <a:p>
            <a:pPr algn="just">
              <a:buFont typeface="Wingdings" panose="05000000000000000000" pitchFamily="2" charset="2"/>
              <a:buChar char="Ø"/>
            </a:pPr>
            <a:r>
              <a:rPr lang="es-MX" sz="1800" dirty="0">
                <a:latin typeface="Assistant" pitchFamily="2" charset="-79"/>
                <a:cs typeface="Assistant" pitchFamily="2" charset="-79"/>
              </a:rPr>
              <a:t>Llamar la atención y despertar el interés de los potenciales compradores</a:t>
            </a:r>
          </a:p>
          <a:p>
            <a:pPr algn="just">
              <a:buFont typeface="Wingdings" panose="05000000000000000000" pitchFamily="2" charset="2"/>
              <a:buChar char="Ø"/>
            </a:pPr>
            <a:r>
              <a:rPr lang="es-MX" sz="1800" dirty="0">
                <a:latin typeface="Assistant" pitchFamily="2" charset="-79"/>
                <a:cs typeface="Assistant" pitchFamily="2" charset="-79"/>
              </a:rPr>
              <a:t>Generar  el deseo de entrar en el establecimiento</a:t>
            </a:r>
          </a:p>
          <a:p>
            <a:pPr algn="just">
              <a:buFont typeface="Wingdings" panose="05000000000000000000" pitchFamily="2" charset="2"/>
              <a:buChar char="Ø"/>
            </a:pPr>
            <a:r>
              <a:rPr lang="es-MX" sz="1800" dirty="0">
                <a:latin typeface="Assistant" pitchFamily="2" charset="-79"/>
                <a:cs typeface="Assistant" pitchFamily="2" charset="-79"/>
              </a:rPr>
              <a:t>Proporcionar a la tienda una imagen diferenciada de la competencia</a:t>
            </a:r>
          </a:p>
          <a:p>
            <a:pPr algn="just">
              <a:buFont typeface="Wingdings" panose="05000000000000000000" pitchFamily="2" charset="2"/>
              <a:buChar char="Ø"/>
            </a:pPr>
            <a:r>
              <a:rPr lang="es-MX" sz="1800" dirty="0">
                <a:latin typeface="Assistant" pitchFamily="2" charset="-79"/>
                <a:cs typeface="Assistant" pitchFamily="2" charset="-79"/>
              </a:rPr>
              <a:t>Dotar de vida al establecimiento</a:t>
            </a:r>
          </a:p>
          <a:p>
            <a:pPr algn="just">
              <a:buFont typeface="Wingdings" panose="05000000000000000000" pitchFamily="2" charset="2"/>
              <a:buChar char="Ø"/>
            </a:pPr>
            <a:r>
              <a:rPr lang="es-MX" sz="1800" dirty="0">
                <a:latin typeface="Assistant" pitchFamily="2" charset="-79"/>
                <a:cs typeface="Assistant" pitchFamily="2" charset="-79"/>
              </a:rPr>
              <a:t>Presentar productos</a:t>
            </a:r>
          </a:p>
          <a:p>
            <a:pPr algn="just">
              <a:buFont typeface="Wingdings" panose="05000000000000000000" pitchFamily="2" charset="2"/>
              <a:buChar char="Ø"/>
            </a:pPr>
            <a:r>
              <a:rPr lang="es-MX" sz="1800" dirty="0">
                <a:latin typeface="Assistant" pitchFamily="2" charset="-79"/>
                <a:cs typeface="Assistant" pitchFamily="2" charset="-79"/>
              </a:rPr>
              <a:t>Provocar el proceso de decisión de compra</a:t>
            </a:r>
          </a:p>
          <a:p>
            <a:endParaRPr lang="es-MX" sz="1800" dirty="0">
              <a:latin typeface="Assistant" pitchFamily="2" charset="-79"/>
              <a:cs typeface="Assistant" pitchFamily="2" charset="-79"/>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53"/>
          <p:cNvSpPr txBox="1">
            <a:spLocks noGrp="1"/>
          </p:cNvSpPr>
          <p:nvPr>
            <p:ph type="title"/>
          </p:nvPr>
        </p:nvSpPr>
        <p:spPr>
          <a:xfrm>
            <a:off x="720000" y="445024"/>
            <a:ext cx="7704000" cy="7670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t>¿Por qué es necesario tener una buena imagen de empresa?</a:t>
            </a:r>
            <a:endParaRPr lang="en-US" sz="2400" dirty="0"/>
          </a:p>
        </p:txBody>
      </p:sp>
      <p:sp>
        <p:nvSpPr>
          <p:cNvPr id="2" name="Marcador de contenido 2">
            <a:extLst>
              <a:ext uri="{FF2B5EF4-FFF2-40B4-BE49-F238E27FC236}">
                <a16:creationId xmlns:a16="http://schemas.microsoft.com/office/drawing/2014/main" id="{B89C0548-51FA-7231-3A7F-941E2A4A089F}"/>
              </a:ext>
            </a:extLst>
          </p:cNvPr>
          <p:cNvSpPr txBox="1">
            <a:spLocks/>
          </p:cNvSpPr>
          <p:nvPr/>
        </p:nvSpPr>
        <p:spPr>
          <a:xfrm>
            <a:off x="529856" y="1761831"/>
            <a:ext cx="4382387" cy="2597518"/>
          </a:xfrm>
          <a:prstGeom prst="rect">
            <a:avLst/>
          </a:prstGeom>
        </p:spPr>
        <p:txBody>
          <a:bodyPr vert="horz" lIns="91440" tIns="45720" rIns="91440" bIns="45720" rtlCol="0" anchor="t">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2">
                  <a:lumMod val="20000"/>
                  <a:lumOff val="80000"/>
                </a:schemeClr>
              </a:buClr>
              <a:buFont typeface="Wingdings" panose="05000000000000000000" pitchFamily="2" charset="2"/>
              <a:buChar char="ü"/>
            </a:pPr>
            <a:r>
              <a:rPr lang="es-MX" sz="1600" dirty="0">
                <a:solidFill>
                  <a:schemeClr val="bg1"/>
                </a:solidFill>
                <a:latin typeface="Assistant" pitchFamily="2" charset="-79"/>
                <a:cs typeface="Assistant" pitchFamily="2" charset="-79"/>
              </a:rPr>
              <a:t>Se trata de la primera toma de contacto que posees para convencer a los clientes de que tus servicios o productos merezcan ser comprados, es la carta de presentación en la que poder reflejar los valores que constituyen la personalidad de la empresa. </a:t>
            </a:r>
          </a:p>
          <a:p>
            <a:pPr marL="285750" indent="-285750" algn="just">
              <a:buClr>
                <a:schemeClr val="bg2">
                  <a:lumMod val="20000"/>
                  <a:lumOff val="80000"/>
                </a:schemeClr>
              </a:buClr>
              <a:buFont typeface="Wingdings" panose="05000000000000000000" pitchFamily="2" charset="2"/>
              <a:buChar char="ü"/>
            </a:pPr>
            <a:r>
              <a:rPr lang="es-MX" sz="1600" dirty="0">
                <a:solidFill>
                  <a:schemeClr val="bg1"/>
                </a:solidFill>
                <a:latin typeface="Assistant" pitchFamily="2" charset="-79"/>
                <a:cs typeface="Assistant" pitchFamily="2" charset="-79"/>
              </a:rPr>
              <a:t>Conseguir una buena imagen es el resultado de analizar los elementos que diferencian a nuestra empresa del resto y aportar valor añadido o beneficios a los usuarios. </a:t>
            </a:r>
          </a:p>
          <a:p>
            <a:pPr marL="285750" indent="-285750" algn="just">
              <a:buClr>
                <a:schemeClr val="bg2">
                  <a:lumMod val="20000"/>
                  <a:lumOff val="80000"/>
                </a:schemeClr>
              </a:buClr>
              <a:buFont typeface="Wingdings" panose="05000000000000000000" pitchFamily="2" charset="2"/>
              <a:buChar char="ü"/>
            </a:pPr>
            <a:endParaRPr lang="es-MX" sz="1600" dirty="0">
              <a:solidFill>
                <a:schemeClr val="bg1"/>
              </a:solidFill>
              <a:latin typeface="Assistant" pitchFamily="2" charset="-79"/>
              <a:cs typeface="Assistant" pitchFamily="2" charset="-79"/>
            </a:endParaRPr>
          </a:p>
        </p:txBody>
      </p:sp>
      <p:pic>
        <p:nvPicPr>
          <p:cNvPr id="4" name="Picture 4" descr="912 Marketing Digital - Soluciones Digitales Por Deporte •">
            <a:extLst>
              <a:ext uri="{FF2B5EF4-FFF2-40B4-BE49-F238E27FC236}">
                <a16:creationId xmlns:a16="http://schemas.microsoft.com/office/drawing/2014/main" id="{6D876639-FC6C-3FE4-108C-015A140A0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730" y="1579079"/>
            <a:ext cx="2780270" cy="278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343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2" name="Google Shape;1188;p54">
            <a:extLst>
              <a:ext uri="{FF2B5EF4-FFF2-40B4-BE49-F238E27FC236}">
                <a16:creationId xmlns:a16="http://schemas.microsoft.com/office/drawing/2014/main" id="{2E107D84-6B9D-150A-E015-59BEF28C252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err="1"/>
              <a:t>Tipos</a:t>
            </a:r>
            <a:r>
              <a:rPr lang="en-US" sz="2400" dirty="0"/>
              <a:t> de </a:t>
            </a:r>
            <a:r>
              <a:rPr lang="en-US" sz="2400" dirty="0" err="1"/>
              <a:t>escaparates</a:t>
            </a:r>
            <a:endParaRPr lang="en-US" sz="2400" dirty="0"/>
          </a:p>
        </p:txBody>
      </p:sp>
      <p:sp>
        <p:nvSpPr>
          <p:cNvPr id="3" name="Marcador de contenido 2">
            <a:extLst>
              <a:ext uri="{FF2B5EF4-FFF2-40B4-BE49-F238E27FC236}">
                <a16:creationId xmlns:a16="http://schemas.microsoft.com/office/drawing/2014/main" id="{2EC5F8B9-B0D7-75AE-3ECF-700637C122C2}"/>
              </a:ext>
            </a:extLst>
          </p:cNvPr>
          <p:cNvSpPr txBox="1">
            <a:spLocks/>
          </p:cNvSpPr>
          <p:nvPr/>
        </p:nvSpPr>
        <p:spPr>
          <a:xfrm>
            <a:off x="524804" y="1512310"/>
            <a:ext cx="8094391" cy="2118880"/>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6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160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160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160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160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160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160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1600"/>
              </a:spcBef>
              <a:spcAft>
                <a:spcPts val="160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algn="just"/>
            <a:r>
              <a:rPr lang="es-MX" sz="1800" dirty="0"/>
              <a:t>La decisión sobre qué tipo es el más conveniente para cada establecimiento depende de numerosos factores arquitectónicos, técnicos, estéticos, comerciales, etc.</a:t>
            </a:r>
          </a:p>
          <a:p>
            <a:pPr marL="0" indent="0" algn="just"/>
            <a:endParaRPr lang="es-MX" sz="1800" dirty="0">
              <a:cs typeface="Calibri" panose="020F0502020204030204"/>
            </a:endParaRPr>
          </a:p>
          <a:p>
            <a:pPr algn="just">
              <a:buFont typeface="Arial" panose="020B0604020202020204" pitchFamily="34" charset="0"/>
              <a:buChar char="•"/>
            </a:pPr>
            <a:r>
              <a:rPr lang="es-MX" sz="1800" dirty="0"/>
              <a:t>Escaparate de fondo abierto</a:t>
            </a:r>
          </a:p>
          <a:p>
            <a:pPr algn="just">
              <a:buFont typeface="Arial" panose="020B0604020202020204" pitchFamily="34" charset="0"/>
              <a:buChar char="•"/>
            </a:pPr>
            <a:endParaRPr lang="es-MX" sz="1800" dirty="0"/>
          </a:p>
          <a:p>
            <a:pPr algn="just">
              <a:buFont typeface="Arial" panose="020B0604020202020204" pitchFamily="34" charset="0"/>
              <a:buChar char="•"/>
            </a:pPr>
            <a:r>
              <a:rPr lang="es-MX" sz="1800" dirty="0"/>
              <a:t>Escaparate de fondo cerrado</a:t>
            </a:r>
          </a:p>
        </p:txBody>
      </p:sp>
    </p:spTree>
    <p:extLst>
      <p:ext uri="{BB962C8B-B14F-4D97-AF65-F5344CB8AC3E}">
        <p14:creationId xmlns:p14="http://schemas.microsoft.com/office/powerpoint/2010/main" val="566229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73"/>
        <p:cNvGrpSpPr/>
        <p:nvPr/>
      </p:nvGrpSpPr>
      <p:grpSpPr>
        <a:xfrm>
          <a:off x="0" y="0"/>
          <a:ext cx="0" cy="0"/>
          <a:chOff x="0" y="0"/>
          <a:chExt cx="0" cy="0"/>
        </a:xfrm>
      </p:grpSpPr>
      <p:sp>
        <p:nvSpPr>
          <p:cNvPr id="1474" name="Google Shape;1474;p59"/>
          <p:cNvSpPr txBox="1">
            <a:spLocks noGrp="1"/>
          </p:cNvSpPr>
          <p:nvPr>
            <p:ph type="title"/>
          </p:nvPr>
        </p:nvSpPr>
        <p:spPr>
          <a:xfrm>
            <a:off x="577174" y="615145"/>
            <a:ext cx="4802902" cy="7351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solidFill>
                  <a:schemeClr val="lt1"/>
                </a:solidFill>
              </a:rPr>
              <a:t>Escaparate de fondo abierto</a:t>
            </a:r>
          </a:p>
        </p:txBody>
      </p:sp>
      <p:sp>
        <p:nvSpPr>
          <p:cNvPr id="2" name="Marcador de contenido 2">
            <a:extLst>
              <a:ext uri="{FF2B5EF4-FFF2-40B4-BE49-F238E27FC236}">
                <a16:creationId xmlns:a16="http://schemas.microsoft.com/office/drawing/2014/main" id="{4A09107B-C73F-421B-DD87-F05FAD5B273C}"/>
              </a:ext>
            </a:extLst>
          </p:cNvPr>
          <p:cNvSpPr txBox="1">
            <a:spLocks/>
          </p:cNvSpPr>
          <p:nvPr/>
        </p:nvSpPr>
        <p:spPr>
          <a:xfrm>
            <a:off x="1161954" y="2112840"/>
            <a:ext cx="3633342" cy="13746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343"/>
              </a:buClr>
              <a:buSzPts val="1400"/>
              <a:buFont typeface="Assistant"/>
              <a:buChar char="●"/>
              <a:defRPr sz="1400" b="0" i="0" u="none" strike="noStrike" cap="none">
                <a:solidFill>
                  <a:srgbClr val="434343"/>
                </a:solidFill>
                <a:latin typeface="Assistant"/>
                <a:ea typeface="Assistant"/>
                <a:cs typeface="Assistant"/>
                <a:sym typeface="Assistant"/>
              </a:defRPr>
            </a:lvl1pPr>
            <a:lvl2pPr marL="914400" marR="0" lvl="1" indent="-317500" algn="l" rtl="0">
              <a:lnSpc>
                <a:spcPct val="115000"/>
              </a:lnSpc>
              <a:spcBef>
                <a:spcPts val="0"/>
              </a:spcBef>
              <a:spcAft>
                <a:spcPts val="0"/>
              </a:spcAft>
              <a:buClr>
                <a:srgbClr val="434343"/>
              </a:buClr>
              <a:buSzPts val="1400"/>
              <a:buFont typeface="Assistant"/>
              <a:buChar char="○"/>
              <a:defRPr sz="1400" b="0" i="0" u="none" strike="noStrike" cap="none">
                <a:solidFill>
                  <a:srgbClr val="434343"/>
                </a:solidFill>
                <a:latin typeface="Assistant"/>
                <a:ea typeface="Assistant"/>
                <a:cs typeface="Assistant"/>
                <a:sym typeface="Assistant"/>
              </a:defRPr>
            </a:lvl2pPr>
            <a:lvl3pPr marL="1371600" marR="0" lvl="2" indent="-317500" algn="l" rtl="0">
              <a:lnSpc>
                <a:spcPct val="115000"/>
              </a:lnSpc>
              <a:spcBef>
                <a:spcPts val="0"/>
              </a:spcBef>
              <a:spcAft>
                <a:spcPts val="0"/>
              </a:spcAft>
              <a:buClr>
                <a:srgbClr val="434343"/>
              </a:buClr>
              <a:buSzPts val="1400"/>
              <a:buFont typeface="Assistant"/>
              <a:buChar char="■"/>
              <a:defRPr sz="1400" b="0" i="0" u="none" strike="noStrike" cap="none">
                <a:solidFill>
                  <a:srgbClr val="434343"/>
                </a:solidFill>
                <a:latin typeface="Assistant"/>
                <a:ea typeface="Assistant"/>
                <a:cs typeface="Assistant"/>
                <a:sym typeface="Assistant"/>
              </a:defRPr>
            </a:lvl3pPr>
            <a:lvl4pPr marL="1828800" marR="0" lvl="3" indent="-317500" algn="l" rtl="0">
              <a:lnSpc>
                <a:spcPct val="115000"/>
              </a:lnSpc>
              <a:spcBef>
                <a:spcPts val="0"/>
              </a:spcBef>
              <a:spcAft>
                <a:spcPts val="0"/>
              </a:spcAft>
              <a:buClr>
                <a:srgbClr val="434343"/>
              </a:buClr>
              <a:buSzPts val="1400"/>
              <a:buFont typeface="Assistant"/>
              <a:buChar char="●"/>
              <a:defRPr sz="1400" b="0" i="0" u="none" strike="noStrike" cap="none">
                <a:solidFill>
                  <a:srgbClr val="434343"/>
                </a:solidFill>
                <a:latin typeface="Assistant"/>
                <a:ea typeface="Assistant"/>
                <a:cs typeface="Assistant"/>
                <a:sym typeface="Assistant"/>
              </a:defRPr>
            </a:lvl4pPr>
            <a:lvl5pPr marL="2286000" marR="0" lvl="4" indent="-317500" algn="l" rtl="0">
              <a:lnSpc>
                <a:spcPct val="115000"/>
              </a:lnSpc>
              <a:spcBef>
                <a:spcPts val="0"/>
              </a:spcBef>
              <a:spcAft>
                <a:spcPts val="0"/>
              </a:spcAft>
              <a:buClr>
                <a:srgbClr val="434343"/>
              </a:buClr>
              <a:buSzPts val="1400"/>
              <a:buFont typeface="Assistant"/>
              <a:buChar char="○"/>
              <a:defRPr sz="1400" b="0" i="0" u="none" strike="noStrike" cap="none">
                <a:solidFill>
                  <a:srgbClr val="434343"/>
                </a:solidFill>
                <a:latin typeface="Assistant"/>
                <a:ea typeface="Assistant"/>
                <a:cs typeface="Assistant"/>
                <a:sym typeface="Assistant"/>
              </a:defRPr>
            </a:lvl5pPr>
            <a:lvl6pPr marL="2743200" marR="0" lvl="5" indent="-317500" algn="l" rtl="0">
              <a:lnSpc>
                <a:spcPct val="115000"/>
              </a:lnSpc>
              <a:spcBef>
                <a:spcPts val="0"/>
              </a:spcBef>
              <a:spcAft>
                <a:spcPts val="0"/>
              </a:spcAft>
              <a:buClr>
                <a:srgbClr val="434343"/>
              </a:buClr>
              <a:buSzPts val="1400"/>
              <a:buFont typeface="Assistant"/>
              <a:buChar char="■"/>
              <a:defRPr sz="1400" b="0" i="0" u="none" strike="noStrike" cap="none">
                <a:solidFill>
                  <a:srgbClr val="434343"/>
                </a:solidFill>
                <a:latin typeface="Assistant"/>
                <a:ea typeface="Assistant"/>
                <a:cs typeface="Assistant"/>
                <a:sym typeface="Assistant"/>
              </a:defRPr>
            </a:lvl6pPr>
            <a:lvl7pPr marL="3200400" marR="0" lvl="6" indent="-317500" algn="l" rtl="0">
              <a:lnSpc>
                <a:spcPct val="115000"/>
              </a:lnSpc>
              <a:spcBef>
                <a:spcPts val="0"/>
              </a:spcBef>
              <a:spcAft>
                <a:spcPts val="0"/>
              </a:spcAft>
              <a:buClr>
                <a:srgbClr val="434343"/>
              </a:buClr>
              <a:buSzPts val="1400"/>
              <a:buFont typeface="Assistant"/>
              <a:buChar char="●"/>
              <a:defRPr sz="1400" b="0" i="0" u="none" strike="noStrike" cap="none">
                <a:solidFill>
                  <a:srgbClr val="434343"/>
                </a:solidFill>
                <a:latin typeface="Assistant"/>
                <a:ea typeface="Assistant"/>
                <a:cs typeface="Assistant"/>
                <a:sym typeface="Assistant"/>
              </a:defRPr>
            </a:lvl7pPr>
            <a:lvl8pPr marL="3657600" marR="0" lvl="7" indent="-317500" algn="l" rtl="0">
              <a:lnSpc>
                <a:spcPct val="115000"/>
              </a:lnSpc>
              <a:spcBef>
                <a:spcPts val="0"/>
              </a:spcBef>
              <a:spcAft>
                <a:spcPts val="0"/>
              </a:spcAft>
              <a:buClr>
                <a:srgbClr val="434343"/>
              </a:buClr>
              <a:buSzPts val="1400"/>
              <a:buFont typeface="Assistant"/>
              <a:buChar char="○"/>
              <a:defRPr sz="1400" b="0" i="0" u="none" strike="noStrike" cap="none">
                <a:solidFill>
                  <a:srgbClr val="434343"/>
                </a:solidFill>
                <a:latin typeface="Assistant"/>
                <a:ea typeface="Assistant"/>
                <a:cs typeface="Assistant"/>
                <a:sym typeface="Assistant"/>
              </a:defRPr>
            </a:lvl8pPr>
            <a:lvl9pPr marL="4114800" marR="0" lvl="8" indent="-317500" algn="l" rtl="0">
              <a:lnSpc>
                <a:spcPct val="115000"/>
              </a:lnSpc>
              <a:spcBef>
                <a:spcPts val="0"/>
              </a:spcBef>
              <a:spcAft>
                <a:spcPts val="0"/>
              </a:spcAft>
              <a:buClr>
                <a:srgbClr val="434343"/>
              </a:buClr>
              <a:buSzPts val="1400"/>
              <a:buFont typeface="Assistant"/>
              <a:buChar char="■"/>
              <a:defRPr sz="1400" b="0" i="0" u="none" strike="noStrike" cap="none">
                <a:solidFill>
                  <a:srgbClr val="434343"/>
                </a:solidFill>
                <a:latin typeface="Assistant"/>
                <a:ea typeface="Assistant"/>
                <a:cs typeface="Assistant"/>
                <a:sym typeface="Assistant"/>
              </a:defRPr>
            </a:lvl9pPr>
          </a:lstStyle>
          <a:p>
            <a:pPr marL="0" indent="0" algn="just">
              <a:buFont typeface="Assistant"/>
              <a:buNone/>
            </a:pPr>
            <a:r>
              <a:rPr lang="es-MX" sz="1800" dirty="0">
                <a:solidFill>
                  <a:schemeClr val="bg1"/>
                </a:solidFill>
              </a:rPr>
              <a:t>Están formados por un gran panel de vidrio en la parte delantera y ningún fondo solido en la parte posterior.</a:t>
            </a:r>
          </a:p>
          <a:p>
            <a:pPr marL="0" indent="0" algn="just">
              <a:buFont typeface="Assistant"/>
              <a:buNone/>
            </a:pPr>
            <a:endParaRPr lang="es-MX" sz="1800" dirty="0">
              <a:solidFill>
                <a:schemeClr val="bg1"/>
              </a:solidFill>
            </a:endParaRPr>
          </a:p>
        </p:txBody>
      </p:sp>
      <p:pic>
        <p:nvPicPr>
          <p:cNvPr id="3" name="Imagen 2">
            <a:extLst>
              <a:ext uri="{FF2B5EF4-FFF2-40B4-BE49-F238E27FC236}">
                <a16:creationId xmlns:a16="http://schemas.microsoft.com/office/drawing/2014/main" id="{E9D926C7-DF87-2238-F761-B668FE3A573A}"/>
              </a:ext>
            </a:extLst>
          </p:cNvPr>
          <p:cNvPicPr>
            <a:picLocks noChangeAspect="1"/>
          </p:cNvPicPr>
          <p:nvPr/>
        </p:nvPicPr>
        <p:blipFill>
          <a:blip r:embed="rId3"/>
          <a:stretch>
            <a:fillRect/>
          </a:stretch>
        </p:blipFill>
        <p:spPr>
          <a:xfrm>
            <a:off x="5784114" y="272466"/>
            <a:ext cx="3072808" cy="4618511"/>
          </a:xfrm>
          <a:prstGeom prst="rect">
            <a:avLst/>
          </a:prstGeom>
        </p:spPr>
      </p:pic>
    </p:spTree>
    <p:extLst>
      <p:ext uri="{BB962C8B-B14F-4D97-AF65-F5344CB8AC3E}">
        <p14:creationId xmlns:p14="http://schemas.microsoft.com/office/powerpoint/2010/main" val="1826036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8" name="Rectángulo: esquinas redondeadas 7">
            <a:extLst>
              <a:ext uri="{FF2B5EF4-FFF2-40B4-BE49-F238E27FC236}">
                <a16:creationId xmlns:a16="http://schemas.microsoft.com/office/drawing/2014/main" id="{F9B6C6E7-3BCD-CAD9-C1CA-15F97EF6E002}"/>
              </a:ext>
            </a:extLst>
          </p:cNvPr>
          <p:cNvSpPr/>
          <p:nvPr/>
        </p:nvSpPr>
        <p:spPr>
          <a:xfrm>
            <a:off x="4401880" y="454588"/>
            <a:ext cx="1350334" cy="34285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MX"/>
          </a:p>
        </p:txBody>
      </p:sp>
      <p:sp>
        <p:nvSpPr>
          <p:cNvPr id="7" name="Rectángulo: esquinas redondeadas 6">
            <a:extLst>
              <a:ext uri="{FF2B5EF4-FFF2-40B4-BE49-F238E27FC236}">
                <a16:creationId xmlns:a16="http://schemas.microsoft.com/office/drawing/2014/main" id="{28C124AF-8BA6-7299-BD8D-25CD5571BBDC}"/>
              </a:ext>
            </a:extLst>
          </p:cNvPr>
          <p:cNvSpPr/>
          <p:nvPr/>
        </p:nvSpPr>
        <p:spPr>
          <a:xfrm>
            <a:off x="358346" y="454588"/>
            <a:ext cx="1108947" cy="34285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MX"/>
          </a:p>
        </p:txBody>
      </p:sp>
      <p:sp>
        <p:nvSpPr>
          <p:cNvPr id="3" name="Título 1">
            <a:extLst>
              <a:ext uri="{FF2B5EF4-FFF2-40B4-BE49-F238E27FC236}">
                <a16:creationId xmlns:a16="http://schemas.microsoft.com/office/drawing/2014/main" id="{7A530531-1394-74AB-49B3-19C52E668ED4}"/>
              </a:ext>
            </a:extLst>
          </p:cNvPr>
          <p:cNvSpPr>
            <a:spLocks noGrp="1"/>
          </p:cNvSpPr>
          <p:nvPr>
            <p:ph type="title"/>
          </p:nvPr>
        </p:nvSpPr>
        <p:spPr>
          <a:xfrm>
            <a:off x="358346" y="3316357"/>
            <a:ext cx="8427307" cy="1478927"/>
          </a:xfrm>
        </p:spPr>
        <p:txBody>
          <a:bodyPr>
            <a:noAutofit/>
          </a:bodyPr>
          <a:lstStyle/>
          <a:p>
            <a:pPr algn="just"/>
            <a:r>
              <a:rPr lang="es-MX" sz="1800" dirty="0">
                <a:latin typeface="Assistant" pitchFamily="2" charset="-79"/>
                <a:cs typeface="Assistant" pitchFamily="2" charset="-79"/>
              </a:rPr>
              <a:t>Tiene la ventaja y el inconveniente de que propicia la distracción del público, que puede contemplar lo que ocurre en el interior del comercio (“la gente atrae a la gente”) y no fija la vista en la mercancía expuesta porque el movimiento llama más la atención que los artículos estáticos expuestos.</a:t>
            </a:r>
          </a:p>
        </p:txBody>
      </p:sp>
      <p:sp>
        <p:nvSpPr>
          <p:cNvPr id="4" name="Marcador de contenido 2">
            <a:extLst>
              <a:ext uri="{FF2B5EF4-FFF2-40B4-BE49-F238E27FC236}">
                <a16:creationId xmlns:a16="http://schemas.microsoft.com/office/drawing/2014/main" id="{82CC16C5-BB0B-E2DF-D5AD-6F79E2DCEB41}"/>
              </a:ext>
            </a:extLst>
          </p:cNvPr>
          <p:cNvSpPr txBox="1">
            <a:spLocks/>
          </p:cNvSpPr>
          <p:nvPr/>
        </p:nvSpPr>
        <p:spPr>
          <a:xfrm>
            <a:off x="358346" y="454588"/>
            <a:ext cx="3958472" cy="224608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b="1" dirty="0">
                <a:solidFill>
                  <a:srgbClr val="00B050"/>
                </a:solidFill>
                <a:latin typeface="Assistant" pitchFamily="2" charset="-79"/>
                <a:cs typeface="Assistant" pitchFamily="2" charset="-79"/>
              </a:rPr>
              <a:t>Ventajas</a:t>
            </a:r>
          </a:p>
          <a:p>
            <a:pPr algn="just"/>
            <a:endParaRPr lang="es-MX" sz="1800" b="1" dirty="0">
              <a:solidFill>
                <a:srgbClr val="00B050"/>
              </a:solidFill>
              <a:latin typeface="Assistant" pitchFamily="2" charset="-79"/>
              <a:cs typeface="Assistant" pitchFamily="2" charset="-79"/>
            </a:endParaRPr>
          </a:p>
          <a:p>
            <a:pPr marL="285750" indent="-285750" algn="just">
              <a:buFont typeface="Arial" panose="020B0604020202020204" pitchFamily="34" charset="0"/>
              <a:buChar char="•"/>
            </a:pPr>
            <a:r>
              <a:rPr lang="es-MX" sz="1800" dirty="0">
                <a:latin typeface="Assistant" pitchFamily="2" charset="-79"/>
                <a:cs typeface="Assistant" pitchFamily="2" charset="-79"/>
              </a:rPr>
              <a:t>Deja ver el interior del punto de venta, da luz natural y vistosidad a la tienda. Todo el espacio interior tiene un carácter de exposición activa y permanente.</a:t>
            </a:r>
          </a:p>
        </p:txBody>
      </p:sp>
      <p:sp>
        <p:nvSpPr>
          <p:cNvPr id="5" name="CuadroTexto 4">
            <a:extLst>
              <a:ext uri="{FF2B5EF4-FFF2-40B4-BE49-F238E27FC236}">
                <a16:creationId xmlns:a16="http://schemas.microsoft.com/office/drawing/2014/main" id="{BD9CD66C-BE82-0EE8-4464-B1A303170310}"/>
              </a:ext>
            </a:extLst>
          </p:cNvPr>
          <p:cNvSpPr txBox="1"/>
          <p:nvPr/>
        </p:nvSpPr>
        <p:spPr>
          <a:xfrm>
            <a:off x="4401880" y="454588"/>
            <a:ext cx="4383774" cy="2585323"/>
          </a:xfrm>
          <a:prstGeom prst="rect">
            <a:avLst/>
          </a:prstGeom>
          <a:noFill/>
        </p:spPr>
        <p:txBody>
          <a:bodyPr wrap="square" rtlCol="0">
            <a:spAutoFit/>
          </a:bodyPr>
          <a:lstStyle/>
          <a:p>
            <a:pPr algn="just"/>
            <a:r>
              <a:rPr lang="es-MX" sz="1800" b="1" dirty="0">
                <a:solidFill>
                  <a:srgbClr val="FF0000"/>
                </a:solidFill>
                <a:latin typeface="Assistant" pitchFamily="2" charset="-79"/>
                <a:cs typeface="Assistant" pitchFamily="2" charset="-79"/>
              </a:rPr>
              <a:t>Desventajas</a:t>
            </a:r>
          </a:p>
          <a:p>
            <a:pPr algn="just"/>
            <a:endParaRPr lang="es-MX" sz="1800" b="1" dirty="0">
              <a:solidFill>
                <a:srgbClr val="FF0000"/>
              </a:solidFill>
              <a:latin typeface="Assistant" pitchFamily="2" charset="-79"/>
              <a:cs typeface="Assistant" pitchFamily="2" charset="-79"/>
            </a:endParaRPr>
          </a:p>
          <a:p>
            <a:pPr marL="457200" indent="-457200" algn="just">
              <a:buFont typeface="Arial" panose="020B0604020202020204" pitchFamily="34" charset="0"/>
              <a:buChar char="•"/>
            </a:pPr>
            <a:r>
              <a:rPr lang="es-MX" sz="1800" dirty="0">
                <a:latin typeface="Assistant" pitchFamily="2" charset="-79"/>
                <a:cs typeface="Assistant" pitchFamily="2" charset="-79"/>
              </a:rPr>
              <a:t>Como desventaja presenta la ausencia de fondo que difumina la luz, se pierde el contraste entre forma y fondo y puede debilitarse el frente si no se trabaja con buena iluminación enfocada. Suele usarse este tipo de vitrinas en comercios pequeños.</a:t>
            </a:r>
          </a:p>
        </p:txBody>
      </p:sp>
    </p:spTree>
    <p:extLst>
      <p:ext uri="{BB962C8B-B14F-4D97-AF65-F5344CB8AC3E}">
        <p14:creationId xmlns:p14="http://schemas.microsoft.com/office/powerpoint/2010/main" val="30289613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53"/>
          <p:cNvSpPr txBox="1">
            <a:spLocks noGrp="1"/>
          </p:cNvSpPr>
          <p:nvPr>
            <p:ph type="title"/>
          </p:nvPr>
        </p:nvSpPr>
        <p:spPr>
          <a:xfrm>
            <a:off x="720000" y="445024"/>
            <a:ext cx="7704000" cy="7670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t>Escaparate de fondo cerrado</a:t>
            </a:r>
            <a:endParaRPr lang="en-US" sz="2400" dirty="0"/>
          </a:p>
        </p:txBody>
      </p:sp>
      <p:sp>
        <p:nvSpPr>
          <p:cNvPr id="3" name="Marcador de contenido 2">
            <a:extLst>
              <a:ext uri="{FF2B5EF4-FFF2-40B4-BE49-F238E27FC236}">
                <a16:creationId xmlns:a16="http://schemas.microsoft.com/office/drawing/2014/main" id="{63985A24-42B9-49B2-447E-BDC139211AD9}"/>
              </a:ext>
            </a:extLst>
          </p:cNvPr>
          <p:cNvSpPr txBox="1">
            <a:spLocks/>
          </p:cNvSpPr>
          <p:nvPr/>
        </p:nvSpPr>
        <p:spPr>
          <a:xfrm>
            <a:off x="517577" y="1909947"/>
            <a:ext cx="3671247" cy="236508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dirty="0">
                <a:solidFill>
                  <a:schemeClr val="bg1"/>
                </a:solidFill>
                <a:latin typeface="Assistant" pitchFamily="2" charset="-79"/>
                <a:cs typeface="Assistant" pitchFamily="2" charset="-79"/>
              </a:rPr>
              <a:t>Se trata de una vitrina formada por un gran panel de vidrio en la parte delantera y una pared sólida en la parte posterior. Se caracteriza por ser un espacio cerrado, como una «caja» tridimensional y no se visualiza el interior de la tienda.</a:t>
            </a:r>
          </a:p>
        </p:txBody>
      </p:sp>
      <p:pic>
        <p:nvPicPr>
          <p:cNvPr id="5" name="Imagen 4">
            <a:extLst>
              <a:ext uri="{FF2B5EF4-FFF2-40B4-BE49-F238E27FC236}">
                <a16:creationId xmlns:a16="http://schemas.microsoft.com/office/drawing/2014/main" id="{535B222A-26AB-F335-4048-481A21592770}"/>
              </a:ext>
            </a:extLst>
          </p:cNvPr>
          <p:cNvPicPr>
            <a:picLocks noChangeAspect="1"/>
          </p:cNvPicPr>
          <p:nvPr/>
        </p:nvPicPr>
        <p:blipFill>
          <a:blip r:embed="rId3"/>
          <a:stretch>
            <a:fillRect/>
          </a:stretch>
        </p:blipFill>
        <p:spPr>
          <a:xfrm>
            <a:off x="4465674" y="1613270"/>
            <a:ext cx="4160749" cy="2427103"/>
          </a:xfrm>
          <a:prstGeom prst="rect">
            <a:avLst/>
          </a:prstGeom>
        </p:spPr>
      </p:pic>
    </p:spTree>
    <p:extLst>
      <p:ext uri="{BB962C8B-B14F-4D97-AF65-F5344CB8AC3E}">
        <p14:creationId xmlns:p14="http://schemas.microsoft.com/office/powerpoint/2010/main" val="1924178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10" name="Rectángulo: esquinas redondeadas 9">
            <a:extLst>
              <a:ext uri="{FF2B5EF4-FFF2-40B4-BE49-F238E27FC236}">
                <a16:creationId xmlns:a16="http://schemas.microsoft.com/office/drawing/2014/main" id="{9D9FB6B1-136F-46EF-C5C1-DCE0D04F80D3}"/>
              </a:ext>
            </a:extLst>
          </p:cNvPr>
          <p:cNvSpPr/>
          <p:nvPr/>
        </p:nvSpPr>
        <p:spPr>
          <a:xfrm>
            <a:off x="1894691" y="487399"/>
            <a:ext cx="1116419" cy="36320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MX"/>
          </a:p>
        </p:txBody>
      </p:sp>
      <p:sp>
        <p:nvSpPr>
          <p:cNvPr id="9" name="Rectángulo: esquinas redondeadas 8">
            <a:extLst>
              <a:ext uri="{FF2B5EF4-FFF2-40B4-BE49-F238E27FC236}">
                <a16:creationId xmlns:a16="http://schemas.microsoft.com/office/drawing/2014/main" id="{07D2C1E3-1467-C43E-4046-B299999EF344}"/>
              </a:ext>
            </a:extLst>
          </p:cNvPr>
          <p:cNvSpPr/>
          <p:nvPr/>
        </p:nvSpPr>
        <p:spPr>
          <a:xfrm>
            <a:off x="6007395" y="487399"/>
            <a:ext cx="1339703" cy="36320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MX"/>
          </a:p>
        </p:txBody>
      </p:sp>
      <p:sp>
        <p:nvSpPr>
          <p:cNvPr id="6" name="Marcador de contenido 2">
            <a:extLst>
              <a:ext uri="{FF2B5EF4-FFF2-40B4-BE49-F238E27FC236}">
                <a16:creationId xmlns:a16="http://schemas.microsoft.com/office/drawing/2014/main" id="{FB61AFBA-73F6-A298-8D54-1909E62E2EEB}"/>
              </a:ext>
            </a:extLst>
          </p:cNvPr>
          <p:cNvSpPr txBox="1">
            <a:spLocks/>
          </p:cNvSpPr>
          <p:nvPr/>
        </p:nvSpPr>
        <p:spPr>
          <a:xfrm>
            <a:off x="333802" y="487399"/>
            <a:ext cx="4238198" cy="432915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6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160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160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160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160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160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160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1600"/>
              </a:spcBef>
              <a:spcAft>
                <a:spcPts val="160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marL="0" indent="0"/>
            <a:r>
              <a:rPr lang="es-MX" sz="1800" b="1" dirty="0">
                <a:solidFill>
                  <a:srgbClr val="00B050"/>
                </a:solidFill>
                <a:latin typeface="Assistant" pitchFamily="2" charset="-79"/>
                <a:cs typeface="Assistant" pitchFamily="2" charset="-79"/>
              </a:rPr>
              <a:t>Ventajas</a:t>
            </a:r>
            <a:r>
              <a:rPr lang="es-MX" sz="1800" dirty="0">
                <a:solidFill>
                  <a:srgbClr val="00B050"/>
                </a:solidFill>
                <a:latin typeface="Assistant" pitchFamily="2" charset="-79"/>
                <a:cs typeface="Assistant" pitchFamily="2" charset="-79"/>
              </a:rPr>
              <a:t> </a:t>
            </a:r>
          </a:p>
          <a:p>
            <a:pPr marL="0" indent="0"/>
            <a:endParaRPr lang="es-MX" sz="1800" dirty="0">
              <a:solidFill>
                <a:srgbClr val="00B050"/>
              </a:solidFill>
              <a:latin typeface="Assistant" pitchFamily="2" charset="-79"/>
              <a:cs typeface="Assistant" pitchFamily="2" charset="-79"/>
            </a:endParaRPr>
          </a:p>
          <a:p>
            <a:pPr algn="just">
              <a:buFont typeface="Arial" panose="020B0604020202020204" pitchFamily="34" charset="0"/>
              <a:buChar char="•"/>
            </a:pPr>
            <a:r>
              <a:rPr lang="es-MX" sz="1800" dirty="0">
                <a:latin typeface="Assistant" pitchFamily="2" charset="-79"/>
                <a:cs typeface="Assistant" pitchFamily="2" charset="-79"/>
              </a:rPr>
              <a:t>Su ventaja está dada porque brinda un ambiente más sofisticado, el fondo sólido genera nitidez y claridad en los productos exhibidos, proporciona un efecto más estable, con sensación de equilibrio. Los objetos expuestos resaltan sobre el fondo y se capta más fácilmente la atención del receptor, logrando un mayor impacto visual. Pero los objetos a exhibir deben elegirse estratégicamente, ya que serán los únicos visibles al público.</a:t>
            </a:r>
          </a:p>
        </p:txBody>
      </p:sp>
      <p:sp>
        <p:nvSpPr>
          <p:cNvPr id="7" name="Marcador de contenido 2">
            <a:extLst>
              <a:ext uri="{FF2B5EF4-FFF2-40B4-BE49-F238E27FC236}">
                <a16:creationId xmlns:a16="http://schemas.microsoft.com/office/drawing/2014/main" id="{CF18BF56-25EA-8FCB-15EA-90190493DEDA}"/>
              </a:ext>
            </a:extLst>
          </p:cNvPr>
          <p:cNvSpPr txBox="1">
            <a:spLocks/>
          </p:cNvSpPr>
          <p:nvPr/>
        </p:nvSpPr>
        <p:spPr>
          <a:xfrm>
            <a:off x="4572000" y="487399"/>
            <a:ext cx="4238198" cy="4329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MX" sz="1800" b="1" dirty="0">
                <a:solidFill>
                  <a:srgbClr val="FF0000"/>
                </a:solidFill>
                <a:latin typeface="Assistant" pitchFamily="2" charset="-79"/>
                <a:cs typeface="Assistant" pitchFamily="2" charset="-79"/>
              </a:rPr>
              <a:t>Desventajas</a:t>
            </a:r>
            <a:r>
              <a:rPr lang="es-MX" sz="1800" b="1" dirty="0">
                <a:solidFill>
                  <a:srgbClr val="00B050"/>
                </a:solidFill>
                <a:latin typeface="Assistant" pitchFamily="2" charset="-79"/>
                <a:cs typeface="Assistant" pitchFamily="2" charset="-79"/>
              </a:rPr>
              <a:t> </a:t>
            </a:r>
          </a:p>
          <a:p>
            <a:pPr marL="0" indent="0" algn="ctr">
              <a:buFont typeface="Arial" panose="020B0604020202020204" pitchFamily="34" charset="0"/>
              <a:buNone/>
            </a:pPr>
            <a:endParaRPr lang="es-MX" sz="1600" dirty="0">
              <a:solidFill>
                <a:srgbClr val="00B050"/>
              </a:solidFill>
              <a:latin typeface="Assistant" pitchFamily="2" charset="-79"/>
              <a:cs typeface="Assistant" pitchFamily="2" charset="-79"/>
            </a:endParaRPr>
          </a:p>
          <a:p>
            <a:pPr algn="just"/>
            <a:r>
              <a:rPr lang="es-MX" sz="1800" dirty="0">
                <a:latin typeface="Assistant" pitchFamily="2" charset="-79"/>
                <a:cs typeface="Assistant" pitchFamily="2" charset="-79"/>
              </a:rPr>
              <a:t>No hay inconvenientes, pero no debemos olvidar que tener un escaparate o una vitrina cerrada nos deja trabajando por dentro. Es decir, no podemos descuidar el interior, ya que es un escaparate cerrado bien resuelto. Asimismo, evita que veamos la profundidad de la tienda y limita la posibilidad de ser "jalados" por otros objetos del interior si ponemos muy pocos artículos en el campo de visión.</a:t>
            </a:r>
          </a:p>
        </p:txBody>
      </p:sp>
    </p:spTree>
    <p:extLst>
      <p:ext uri="{BB962C8B-B14F-4D97-AF65-F5344CB8AC3E}">
        <p14:creationId xmlns:p14="http://schemas.microsoft.com/office/powerpoint/2010/main" val="4556805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31"/>
          <p:cNvSpPr txBox="1">
            <a:spLocks noGrp="1"/>
          </p:cNvSpPr>
          <p:nvPr>
            <p:ph type="title"/>
          </p:nvPr>
        </p:nvSpPr>
        <p:spPr>
          <a:xfrm>
            <a:off x="506478" y="2644432"/>
            <a:ext cx="4745221"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sz="2400" dirty="0"/>
              <a:t>3.4.5 Comunidades virtuales</a:t>
            </a:r>
          </a:p>
        </p:txBody>
      </p:sp>
      <p:sp>
        <p:nvSpPr>
          <p:cNvPr id="545" name="Google Shape;545;p31"/>
          <p:cNvSpPr/>
          <p:nvPr/>
        </p:nvSpPr>
        <p:spPr>
          <a:xfrm>
            <a:off x="6958551" y="1178480"/>
            <a:ext cx="387271" cy="10378"/>
          </a:xfrm>
          <a:custGeom>
            <a:avLst/>
            <a:gdLst/>
            <a:ahLst/>
            <a:cxnLst/>
            <a:rect l="l" t="t" r="r" b="b"/>
            <a:pathLst>
              <a:path w="2948" h="79" extrusionOk="0">
                <a:moveTo>
                  <a:pt x="52" y="0"/>
                </a:moveTo>
                <a:cubicBezTo>
                  <a:pt x="1" y="0"/>
                  <a:pt x="1" y="78"/>
                  <a:pt x="52" y="78"/>
                </a:cubicBezTo>
                <a:lnTo>
                  <a:pt x="2897" y="78"/>
                </a:lnTo>
                <a:cubicBezTo>
                  <a:pt x="2948" y="78"/>
                  <a:pt x="2948" y="0"/>
                  <a:pt x="28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7660713" y="2411760"/>
            <a:ext cx="367960" cy="1683737"/>
          </a:xfrm>
          <a:custGeom>
            <a:avLst/>
            <a:gdLst/>
            <a:ahLst/>
            <a:cxnLst/>
            <a:rect l="l" t="t" r="r" b="b"/>
            <a:pathLst>
              <a:path w="2801" h="12817" extrusionOk="0">
                <a:moveTo>
                  <a:pt x="2756" y="0"/>
                </a:moveTo>
                <a:cubicBezTo>
                  <a:pt x="2739" y="0"/>
                  <a:pt x="2722" y="13"/>
                  <a:pt x="2720" y="30"/>
                </a:cubicBezTo>
                <a:lnTo>
                  <a:pt x="184" y="11919"/>
                </a:lnTo>
                <a:lnTo>
                  <a:pt x="0" y="12784"/>
                </a:lnTo>
                <a:cubicBezTo>
                  <a:pt x="22" y="12799"/>
                  <a:pt x="47" y="12809"/>
                  <a:pt x="74" y="12816"/>
                </a:cubicBezTo>
                <a:lnTo>
                  <a:pt x="264" y="11919"/>
                </a:lnTo>
                <a:lnTo>
                  <a:pt x="2796" y="47"/>
                </a:lnTo>
                <a:cubicBezTo>
                  <a:pt x="2801" y="25"/>
                  <a:pt x="2786" y="6"/>
                  <a:pt x="2764" y="1"/>
                </a:cubicBezTo>
                <a:cubicBezTo>
                  <a:pt x="2762" y="0"/>
                  <a:pt x="2759"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6421528" y="879439"/>
            <a:ext cx="924302" cy="204802"/>
          </a:xfrm>
          <a:custGeom>
            <a:avLst/>
            <a:gdLst/>
            <a:ahLst/>
            <a:cxnLst/>
            <a:rect l="l" t="t" r="r" b="b"/>
            <a:pathLst>
              <a:path w="7036" h="1559" extrusionOk="0">
                <a:moveTo>
                  <a:pt x="42" y="0"/>
                </a:moveTo>
                <a:cubicBezTo>
                  <a:pt x="24" y="0"/>
                  <a:pt x="7" y="12"/>
                  <a:pt x="5" y="31"/>
                </a:cubicBezTo>
                <a:cubicBezTo>
                  <a:pt x="0" y="53"/>
                  <a:pt x="15" y="72"/>
                  <a:pt x="35" y="75"/>
                </a:cubicBezTo>
                <a:lnTo>
                  <a:pt x="6985" y="1558"/>
                </a:lnTo>
                <a:lnTo>
                  <a:pt x="6992" y="1558"/>
                </a:lnTo>
                <a:cubicBezTo>
                  <a:pt x="7012" y="1558"/>
                  <a:pt x="7026" y="1546"/>
                  <a:pt x="7031" y="1526"/>
                </a:cubicBezTo>
                <a:cubicBezTo>
                  <a:pt x="7036" y="1507"/>
                  <a:pt x="7021" y="1485"/>
                  <a:pt x="6999" y="1480"/>
                </a:cubicBezTo>
                <a:lnTo>
                  <a:pt x="52" y="1"/>
                </a:lnTo>
                <a:cubicBezTo>
                  <a:pt x="48" y="1"/>
                  <a:pt x="45"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31"/>
          <p:cNvGrpSpPr/>
          <p:nvPr/>
        </p:nvGrpSpPr>
        <p:grpSpPr>
          <a:xfrm>
            <a:off x="5972373" y="385167"/>
            <a:ext cx="2758933" cy="4076761"/>
            <a:chOff x="6255600" y="385150"/>
            <a:chExt cx="2475489" cy="3657928"/>
          </a:xfrm>
        </p:grpSpPr>
        <p:sp>
          <p:nvSpPr>
            <p:cNvPr id="549" name="Google Shape;549;p31"/>
            <p:cNvSpPr/>
            <p:nvPr/>
          </p:nvSpPr>
          <p:spPr>
            <a:xfrm>
              <a:off x="6563133" y="457665"/>
              <a:ext cx="426288" cy="177740"/>
            </a:xfrm>
            <a:custGeom>
              <a:avLst/>
              <a:gdLst/>
              <a:ahLst/>
              <a:cxnLst/>
              <a:rect l="l" t="t" r="r" b="b"/>
              <a:pathLst>
                <a:path w="3245" h="1353" extrusionOk="0">
                  <a:moveTo>
                    <a:pt x="0" y="1"/>
                  </a:moveTo>
                  <a:lnTo>
                    <a:pt x="181" y="77"/>
                  </a:lnTo>
                  <a:lnTo>
                    <a:pt x="3175" y="1347"/>
                  </a:lnTo>
                  <a:cubicBezTo>
                    <a:pt x="3179" y="1350"/>
                    <a:pt x="3184" y="1352"/>
                    <a:pt x="3189" y="1352"/>
                  </a:cubicBezTo>
                  <a:cubicBezTo>
                    <a:pt x="3190" y="1352"/>
                    <a:pt x="3191" y="1352"/>
                    <a:pt x="3192" y="1352"/>
                  </a:cubicBezTo>
                  <a:cubicBezTo>
                    <a:pt x="3234" y="1352"/>
                    <a:pt x="3245" y="1293"/>
                    <a:pt x="3204" y="1279"/>
                  </a:cubicBezTo>
                  <a:lnTo>
                    <a:pt x="376" y="77"/>
                  </a:lnTo>
                  <a:lnTo>
                    <a:pt x="1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6255600" y="385150"/>
              <a:ext cx="2475489" cy="3657928"/>
            </a:xfrm>
            <a:custGeom>
              <a:avLst/>
              <a:gdLst/>
              <a:ahLst/>
              <a:cxnLst/>
              <a:rect l="l" t="t" r="r" b="b"/>
              <a:pathLst>
                <a:path w="18844" h="27845" extrusionOk="0">
                  <a:moveTo>
                    <a:pt x="2374" y="8338"/>
                  </a:moveTo>
                  <a:cubicBezTo>
                    <a:pt x="2372" y="8338"/>
                    <a:pt x="2370" y="8338"/>
                    <a:pt x="2368" y="8339"/>
                  </a:cubicBezTo>
                  <a:lnTo>
                    <a:pt x="78" y="8742"/>
                  </a:lnTo>
                  <a:lnTo>
                    <a:pt x="0" y="8754"/>
                  </a:lnTo>
                  <a:lnTo>
                    <a:pt x="0" y="8832"/>
                  </a:lnTo>
                  <a:lnTo>
                    <a:pt x="78" y="8820"/>
                  </a:lnTo>
                  <a:lnTo>
                    <a:pt x="2383" y="8414"/>
                  </a:lnTo>
                  <a:cubicBezTo>
                    <a:pt x="2402" y="8410"/>
                    <a:pt x="2417" y="8390"/>
                    <a:pt x="2412" y="8370"/>
                  </a:cubicBezTo>
                  <a:cubicBezTo>
                    <a:pt x="2410" y="8350"/>
                    <a:pt x="2393" y="8338"/>
                    <a:pt x="2374" y="8338"/>
                  </a:cubicBezTo>
                  <a:close/>
                  <a:moveTo>
                    <a:pt x="1685" y="11964"/>
                  </a:moveTo>
                  <a:cubicBezTo>
                    <a:pt x="1681" y="11964"/>
                    <a:pt x="1678" y="11964"/>
                    <a:pt x="1674" y="11965"/>
                  </a:cubicBezTo>
                  <a:lnTo>
                    <a:pt x="78" y="12439"/>
                  </a:lnTo>
                  <a:lnTo>
                    <a:pt x="0" y="12461"/>
                  </a:lnTo>
                  <a:lnTo>
                    <a:pt x="0" y="12542"/>
                  </a:lnTo>
                  <a:lnTo>
                    <a:pt x="78" y="12517"/>
                  </a:lnTo>
                  <a:lnTo>
                    <a:pt x="1696" y="12039"/>
                  </a:lnTo>
                  <a:cubicBezTo>
                    <a:pt x="1716" y="12034"/>
                    <a:pt x="1728" y="12012"/>
                    <a:pt x="1723" y="11990"/>
                  </a:cubicBezTo>
                  <a:cubicBezTo>
                    <a:pt x="1717" y="11973"/>
                    <a:pt x="1702" y="11964"/>
                    <a:pt x="1685" y="11964"/>
                  </a:cubicBezTo>
                  <a:close/>
                  <a:moveTo>
                    <a:pt x="17992" y="12317"/>
                  </a:moveTo>
                  <a:cubicBezTo>
                    <a:pt x="17988" y="12317"/>
                    <a:pt x="17983" y="12318"/>
                    <a:pt x="17979" y="12320"/>
                  </a:cubicBezTo>
                  <a:cubicBezTo>
                    <a:pt x="17959" y="12327"/>
                    <a:pt x="17949" y="12349"/>
                    <a:pt x="17959" y="12368"/>
                  </a:cubicBezTo>
                  <a:lnTo>
                    <a:pt x="18766" y="14367"/>
                  </a:lnTo>
                  <a:lnTo>
                    <a:pt x="18841" y="14558"/>
                  </a:lnTo>
                  <a:lnTo>
                    <a:pt x="18841" y="14353"/>
                  </a:lnTo>
                  <a:lnTo>
                    <a:pt x="18766" y="14162"/>
                  </a:lnTo>
                  <a:lnTo>
                    <a:pt x="18030" y="12342"/>
                  </a:lnTo>
                  <a:cubicBezTo>
                    <a:pt x="18022" y="12326"/>
                    <a:pt x="18007" y="12317"/>
                    <a:pt x="17992" y="12317"/>
                  </a:cubicBezTo>
                  <a:close/>
                  <a:moveTo>
                    <a:pt x="1960" y="14791"/>
                  </a:moveTo>
                  <a:cubicBezTo>
                    <a:pt x="1954" y="14791"/>
                    <a:pt x="1947" y="14793"/>
                    <a:pt x="1940" y="14798"/>
                  </a:cubicBezTo>
                  <a:lnTo>
                    <a:pt x="76" y="16005"/>
                  </a:lnTo>
                  <a:lnTo>
                    <a:pt x="0" y="16056"/>
                  </a:lnTo>
                  <a:lnTo>
                    <a:pt x="0" y="16146"/>
                  </a:lnTo>
                  <a:lnTo>
                    <a:pt x="76" y="16095"/>
                  </a:lnTo>
                  <a:lnTo>
                    <a:pt x="1979" y="14861"/>
                  </a:lnTo>
                  <a:cubicBezTo>
                    <a:pt x="1999" y="14851"/>
                    <a:pt x="2004" y="14827"/>
                    <a:pt x="1992" y="14810"/>
                  </a:cubicBezTo>
                  <a:cubicBezTo>
                    <a:pt x="1984" y="14797"/>
                    <a:pt x="1972" y="14791"/>
                    <a:pt x="1960" y="14791"/>
                  </a:cubicBezTo>
                  <a:close/>
                  <a:moveTo>
                    <a:pt x="9421" y="1"/>
                  </a:moveTo>
                  <a:cubicBezTo>
                    <a:pt x="9391" y="1"/>
                    <a:pt x="9362" y="3"/>
                    <a:pt x="9330" y="8"/>
                  </a:cubicBezTo>
                  <a:lnTo>
                    <a:pt x="15119" y="5797"/>
                  </a:lnTo>
                  <a:lnTo>
                    <a:pt x="8216" y="956"/>
                  </a:lnTo>
                  <a:lnTo>
                    <a:pt x="7493" y="448"/>
                  </a:lnTo>
                  <a:cubicBezTo>
                    <a:pt x="7483" y="475"/>
                    <a:pt x="7478" y="502"/>
                    <a:pt x="7475" y="531"/>
                  </a:cubicBezTo>
                  <a:lnTo>
                    <a:pt x="8147" y="1000"/>
                  </a:lnTo>
                  <a:lnTo>
                    <a:pt x="15139" y="5902"/>
                  </a:lnTo>
                  <a:lnTo>
                    <a:pt x="7710" y="2752"/>
                  </a:lnTo>
                  <a:cubicBezTo>
                    <a:pt x="7704" y="2749"/>
                    <a:pt x="7698" y="2748"/>
                    <a:pt x="7693" y="2748"/>
                  </a:cubicBezTo>
                  <a:cubicBezTo>
                    <a:pt x="7657" y="2748"/>
                    <a:pt x="7640" y="2804"/>
                    <a:pt x="7681" y="2821"/>
                  </a:cubicBezTo>
                  <a:lnTo>
                    <a:pt x="15073" y="5961"/>
                  </a:lnTo>
                  <a:lnTo>
                    <a:pt x="13028" y="5523"/>
                  </a:lnTo>
                  <a:cubicBezTo>
                    <a:pt x="13025" y="5523"/>
                    <a:pt x="13022" y="5523"/>
                    <a:pt x="13020" y="5523"/>
                  </a:cubicBezTo>
                  <a:cubicBezTo>
                    <a:pt x="13003" y="5523"/>
                    <a:pt x="12986" y="5536"/>
                    <a:pt x="12984" y="5553"/>
                  </a:cubicBezTo>
                  <a:cubicBezTo>
                    <a:pt x="12979" y="5575"/>
                    <a:pt x="12993" y="5594"/>
                    <a:pt x="13013" y="5599"/>
                  </a:cubicBezTo>
                  <a:lnTo>
                    <a:pt x="15093" y="6044"/>
                  </a:lnTo>
                  <a:lnTo>
                    <a:pt x="11297" y="6044"/>
                  </a:lnTo>
                  <a:cubicBezTo>
                    <a:pt x="11246" y="6044"/>
                    <a:pt x="11246" y="6120"/>
                    <a:pt x="11297" y="6120"/>
                  </a:cubicBezTo>
                  <a:lnTo>
                    <a:pt x="15014" y="6120"/>
                  </a:lnTo>
                  <a:lnTo>
                    <a:pt x="10217" y="6963"/>
                  </a:lnTo>
                  <a:cubicBezTo>
                    <a:pt x="10171" y="6973"/>
                    <a:pt x="10178" y="7039"/>
                    <a:pt x="10225" y="7039"/>
                  </a:cubicBezTo>
                  <a:cubicBezTo>
                    <a:pt x="10226" y="7040"/>
                    <a:pt x="10227" y="7040"/>
                    <a:pt x="10228" y="7040"/>
                  </a:cubicBezTo>
                  <a:cubicBezTo>
                    <a:pt x="10230" y="7040"/>
                    <a:pt x="10231" y="7040"/>
                    <a:pt x="10232" y="7039"/>
                  </a:cubicBezTo>
                  <a:lnTo>
                    <a:pt x="15105" y="6183"/>
                  </a:lnTo>
                  <a:lnTo>
                    <a:pt x="15105" y="6183"/>
                  </a:lnTo>
                  <a:lnTo>
                    <a:pt x="5579" y="10032"/>
                  </a:lnTo>
                  <a:cubicBezTo>
                    <a:pt x="5560" y="10042"/>
                    <a:pt x="5550" y="10064"/>
                    <a:pt x="5557" y="10084"/>
                  </a:cubicBezTo>
                  <a:cubicBezTo>
                    <a:pt x="5562" y="10098"/>
                    <a:pt x="5577" y="10108"/>
                    <a:pt x="5591" y="10108"/>
                  </a:cubicBezTo>
                  <a:cubicBezTo>
                    <a:pt x="5599" y="10108"/>
                    <a:pt x="5604" y="10106"/>
                    <a:pt x="5608" y="10103"/>
                  </a:cubicBezTo>
                  <a:lnTo>
                    <a:pt x="15100" y="6269"/>
                  </a:lnTo>
                  <a:lnTo>
                    <a:pt x="15100" y="6269"/>
                  </a:lnTo>
                  <a:lnTo>
                    <a:pt x="3184" y="13994"/>
                  </a:lnTo>
                  <a:cubicBezTo>
                    <a:pt x="3167" y="14006"/>
                    <a:pt x="3162" y="14030"/>
                    <a:pt x="3172" y="14047"/>
                  </a:cubicBezTo>
                  <a:cubicBezTo>
                    <a:pt x="3179" y="14057"/>
                    <a:pt x="3192" y="14064"/>
                    <a:pt x="3206" y="14064"/>
                  </a:cubicBezTo>
                  <a:cubicBezTo>
                    <a:pt x="3214" y="14064"/>
                    <a:pt x="3221" y="14062"/>
                    <a:pt x="3226" y="14057"/>
                  </a:cubicBezTo>
                  <a:lnTo>
                    <a:pt x="15173" y="6313"/>
                  </a:lnTo>
                  <a:lnTo>
                    <a:pt x="13101" y="8385"/>
                  </a:lnTo>
                  <a:cubicBezTo>
                    <a:pt x="13084" y="8400"/>
                    <a:pt x="13084" y="8424"/>
                    <a:pt x="13101" y="8439"/>
                  </a:cubicBezTo>
                  <a:cubicBezTo>
                    <a:pt x="13108" y="8446"/>
                    <a:pt x="13118" y="8449"/>
                    <a:pt x="13128" y="8449"/>
                  </a:cubicBezTo>
                  <a:cubicBezTo>
                    <a:pt x="13130" y="8449"/>
                    <a:pt x="13131" y="8449"/>
                    <a:pt x="13133" y="8449"/>
                  </a:cubicBezTo>
                  <a:cubicBezTo>
                    <a:pt x="13141" y="8449"/>
                    <a:pt x="13149" y="8445"/>
                    <a:pt x="13155" y="8439"/>
                  </a:cubicBezTo>
                  <a:lnTo>
                    <a:pt x="15271" y="6323"/>
                  </a:lnTo>
                  <a:lnTo>
                    <a:pt x="3839" y="22659"/>
                  </a:lnTo>
                  <a:cubicBezTo>
                    <a:pt x="3827" y="22679"/>
                    <a:pt x="3832" y="22703"/>
                    <a:pt x="3849" y="22713"/>
                  </a:cubicBezTo>
                  <a:cubicBezTo>
                    <a:pt x="3856" y="22718"/>
                    <a:pt x="3864" y="22720"/>
                    <a:pt x="3871" y="22720"/>
                  </a:cubicBezTo>
                  <a:cubicBezTo>
                    <a:pt x="3883" y="22720"/>
                    <a:pt x="3895" y="22715"/>
                    <a:pt x="3903" y="22703"/>
                  </a:cubicBezTo>
                  <a:lnTo>
                    <a:pt x="15234" y="6511"/>
                  </a:lnTo>
                  <a:lnTo>
                    <a:pt x="8548" y="22266"/>
                  </a:lnTo>
                  <a:cubicBezTo>
                    <a:pt x="8538" y="22285"/>
                    <a:pt x="8548" y="22307"/>
                    <a:pt x="8568" y="22314"/>
                  </a:cubicBezTo>
                  <a:cubicBezTo>
                    <a:pt x="8573" y="22317"/>
                    <a:pt x="8578" y="22319"/>
                    <a:pt x="8582" y="22319"/>
                  </a:cubicBezTo>
                  <a:cubicBezTo>
                    <a:pt x="8597" y="22319"/>
                    <a:pt x="8612" y="22310"/>
                    <a:pt x="8619" y="22295"/>
                  </a:cubicBezTo>
                  <a:lnTo>
                    <a:pt x="15337" y="6462"/>
                  </a:lnTo>
                  <a:lnTo>
                    <a:pt x="14836" y="8805"/>
                  </a:lnTo>
                  <a:cubicBezTo>
                    <a:pt x="14831" y="8827"/>
                    <a:pt x="14846" y="8847"/>
                    <a:pt x="14865" y="8852"/>
                  </a:cubicBezTo>
                  <a:lnTo>
                    <a:pt x="14873" y="8852"/>
                  </a:lnTo>
                  <a:cubicBezTo>
                    <a:pt x="14892" y="8852"/>
                    <a:pt x="14907" y="8840"/>
                    <a:pt x="14912" y="8820"/>
                  </a:cubicBezTo>
                  <a:lnTo>
                    <a:pt x="15420" y="6442"/>
                  </a:lnTo>
                  <a:lnTo>
                    <a:pt x="15420" y="15770"/>
                  </a:lnTo>
                  <a:cubicBezTo>
                    <a:pt x="15418" y="15797"/>
                    <a:pt x="15438" y="15810"/>
                    <a:pt x="15458" y="15810"/>
                  </a:cubicBezTo>
                  <a:cubicBezTo>
                    <a:pt x="15478" y="15810"/>
                    <a:pt x="15498" y="15797"/>
                    <a:pt x="15496" y="15770"/>
                  </a:cubicBezTo>
                  <a:lnTo>
                    <a:pt x="15496" y="6518"/>
                  </a:lnTo>
                  <a:lnTo>
                    <a:pt x="17448" y="17622"/>
                  </a:lnTo>
                  <a:cubicBezTo>
                    <a:pt x="17451" y="17640"/>
                    <a:pt x="17465" y="17652"/>
                    <a:pt x="17485" y="17652"/>
                  </a:cubicBezTo>
                  <a:cubicBezTo>
                    <a:pt x="17486" y="17653"/>
                    <a:pt x="17487" y="17654"/>
                    <a:pt x="17488" y="17654"/>
                  </a:cubicBezTo>
                  <a:cubicBezTo>
                    <a:pt x="17489" y="17654"/>
                    <a:pt x="17490" y="17653"/>
                    <a:pt x="17490" y="17652"/>
                  </a:cubicBezTo>
                  <a:cubicBezTo>
                    <a:pt x="17512" y="17649"/>
                    <a:pt x="17524" y="17630"/>
                    <a:pt x="17522" y="17610"/>
                  </a:cubicBezTo>
                  <a:lnTo>
                    <a:pt x="15557" y="6433"/>
                  </a:lnTo>
                  <a:lnTo>
                    <a:pt x="17443" y="11095"/>
                  </a:lnTo>
                  <a:cubicBezTo>
                    <a:pt x="17448" y="11110"/>
                    <a:pt x="17463" y="11120"/>
                    <a:pt x="17478" y="11120"/>
                  </a:cubicBezTo>
                  <a:cubicBezTo>
                    <a:pt x="17483" y="11120"/>
                    <a:pt x="17487" y="11117"/>
                    <a:pt x="17492" y="11117"/>
                  </a:cubicBezTo>
                  <a:cubicBezTo>
                    <a:pt x="17512" y="11107"/>
                    <a:pt x="17522" y="11085"/>
                    <a:pt x="17514" y="11066"/>
                  </a:cubicBezTo>
                  <a:lnTo>
                    <a:pt x="15645" y="6435"/>
                  </a:lnTo>
                  <a:lnTo>
                    <a:pt x="18766" y="11252"/>
                  </a:lnTo>
                  <a:lnTo>
                    <a:pt x="18844" y="11369"/>
                  </a:lnTo>
                  <a:lnTo>
                    <a:pt x="18844" y="11227"/>
                  </a:lnTo>
                  <a:lnTo>
                    <a:pt x="18766" y="11110"/>
                  </a:lnTo>
                  <a:lnTo>
                    <a:pt x="15686" y="6362"/>
                  </a:lnTo>
                  <a:lnTo>
                    <a:pt x="15686" y="6362"/>
                  </a:lnTo>
                  <a:lnTo>
                    <a:pt x="18766" y="9441"/>
                  </a:lnTo>
                  <a:lnTo>
                    <a:pt x="18844" y="9517"/>
                  </a:lnTo>
                  <a:lnTo>
                    <a:pt x="18844" y="9409"/>
                  </a:lnTo>
                  <a:lnTo>
                    <a:pt x="18766" y="9333"/>
                  </a:lnTo>
                  <a:lnTo>
                    <a:pt x="15794" y="6362"/>
                  </a:lnTo>
                  <a:lnTo>
                    <a:pt x="17749" y="7730"/>
                  </a:lnTo>
                  <a:cubicBezTo>
                    <a:pt x="17756" y="7735"/>
                    <a:pt x="17764" y="7738"/>
                    <a:pt x="17771" y="7738"/>
                  </a:cubicBezTo>
                  <a:cubicBezTo>
                    <a:pt x="17783" y="7738"/>
                    <a:pt x="17795" y="7733"/>
                    <a:pt x="17803" y="7723"/>
                  </a:cubicBezTo>
                  <a:cubicBezTo>
                    <a:pt x="17815" y="7703"/>
                    <a:pt x="17810" y="7681"/>
                    <a:pt x="17793" y="7669"/>
                  </a:cubicBezTo>
                  <a:lnTo>
                    <a:pt x="15777" y="6257"/>
                  </a:lnTo>
                  <a:lnTo>
                    <a:pt x="18766" y="7525"/>
                  </a:lnTo>
                  <a:lnTo>
                    <a:pt x="18844" y="7554"/>
                  </a:lnTo>
                  <a:lnTo>
                    <a:pt x="18844" y="7471"/>
                  </a:lnTo>
                  <a:lnTo>
                    <a:pt x="18766" y="7439"/>
                  </a:lnTo>
                  <a:lnTo>
                    <a:pt x="15840" y="6198"/>
                  </a:lnTo>
                  <a:lnTo>
                    <a:pt x="18766" y="6821"/>
                  </a:lnTo>
                  <a:lnTo>
                    <a:pt x="18844" y="6838"/>
                  </a:lnTo>
                  <a:lnTo>
                    <a:pt x="18844" y="6760"/>
                  </a:lnTo>
                  <a:lnTo>
                    <a:pt x="18766" y="6743"/>
                  </a:lnTo>
                  <a:lnTo>
                    <a:pt x="15821" y="6115"/>
                  </a:lnTo>
                  <a:lnTo>
                    <a:pt x="18291" y="6115"/>
                  </a:lnTo>
                  <a:cubicBezTo>
                    <a:pt x="18343" y="6115"/>
                    <a:pt x="18343" y="6039"/>
                    <a:pt x="18291" y="6039"/>
                  </a:cubicBezTo>
                  <a:lnTo>
                    <a:pt x="15899" y="6039"/>
                  </a:lnTo>
                  <a:lnTo>
                    <a:pt x="18766" y="5533"/>
                  </a:lnTo>
                  <a:lnTo>
                    <a:pt x="18841" y="5521"/>
                  </a:lnTo>
                  <a:lnTo>
                    <a:pt x="18841" y="5443"/>
                  </a:lnTo>
                  <a:lnTo>
                    <a:pt x="18766" y="5457"/>
                  </a:lnTo>
                  <a:lnTo>
                    <a:pt x="15809" y="5976"/>
                  </a:lnTo>
                  <a:lnTo>
                    <a:pt x="15809" y="5976"/>
                  </a:lnTo>
                  <a:lnTo>
                    <a:pt x="18766" y="4781"/>
                  </a:lnTo>
                  <a:lnTo>
                    <a:pt x="18841" y="4751"/>
                  </a:lnTo>
                  <a:lnTo>
                    <a:pt x="18841" y="4666"/>
                  </a:lnTo>
                  <a:lnTo>
                    <a:pt x="18766" y="4697"/>
                  </a:lnTo>
                  <a:lnTo>
                    <a:pt x="15814" y="5890"/>
                  </a:lnTo>
                  <a:lnTo>
                    <a:pt x="18766" y="3977"/>
                  </a:lnTo>
                  <a:lnTo>
                    <a:pt x="18841" y="3925"/>
                  </a:lnTo>
                  <a:lnTo>
                    <a:pt x="18841" y="3835"/>
                  </a:lnTo>
                  <a:lnTo>
                    <a:pt x="18766" y="3884"/>
                  </a:lnTo>
                  <a:lnTo>
                    <a:pt x="15740" y="5844"/>
                  </a:lnTo>
                  <a:lnTo>
                    <a:pt x="15740" y="5844"/>
                  </a:lnTo>
                  <a:lnTo>
                    <a:pt x="18841" y="2745"/>
                  </a:lnTo>
                  <a:lnTo>
                    <a:pt x="18841" y="2637"/>
                  </a:lnTo>
                  <a:lnTo>
                    <a:pt x="18766" y="2716"/>
                  </a:lnTo>
                  <a:lnTo>
                    <a:pt x="15835" y="5643"/>
                  </a:lnTo>
                  <a:lnTo>
                    <a:pt x="17663" y="3033"/>
                  </a:lnTo>
                  <a:cubicBezTo>
                    <a:pt x="17676" y="3016"/>
                    <a:pt x="17671" y="2992"/>
                    <a:pt x="17654" y="2980"/>
                  </a:cubicBezTo>
                  <a:cubicBezTo>
                    <a:pt x="17647" y="2975"/>
                    <a:pt x="17640" y="2973"/>
                    <a:pt x="17632" y="2973"/>
                  </a:cubicBezTo>
                  <a:cubicBezTo>
                    <a:pt x="17620" y="2973"/>
                    <a:pt x="17607" y="2979"/>
                    <a:pt x="17600" y="2989"/>
                  </a:cubicBezTo>
                  <a:lnTo>
                    <a:pt x="15591" y="5861"/>
                  </a:lnTo>
                  <a:lnTo>
                    <a:pt x="17810" y="629"/>
                  </a:lnTo>
                  <a:lnTo>
                    <a:pt x="17844" y="553"/>
                  </a:lnTo>
                  <a:lnTo>
                    <a:pt x="17759" y="553"/>
                  </a:lnTo>
                  <a:lnTo>
                    <a:pt x="17727" y="629"/>
                  </a:lnTo>
                  <a:lnTo>
                    <a:pt x="15579" y="5695"/>
                  </a:lnTo>
                  <a:lnTo>
                    <a:pt x="16659" y="629"/>
                  </a:lnTo>
                  <a:lnTo>
                    <a:pt x="16674" y="553"/>
                  </a:lnTo>
                  <a:lnTo>
                    <a:pt x="16596" y="553"/>
                  </a:lnTo>
                  <a:lnTo>
                    <a:pt x="16578" y="629"/>
                  </a:lnTo>
                  <a:lnTo>
                    <a:pt x="15496" y="5714"/>
                  </a:lnTo>
                  <a:lnTo>
                    <a:pt x="15496" y="553"/>
                  </a:lnTo>
                  <a:lnTo>
                    <a:pt x="15418" y="553"/>
                  </a:lnTo>
                  <a:lnTo>
                    <a:pt x="15418" y="5636"/>
                  </a:lnTo>
                  <a:lnTo>
                    <a:pt x="14926" y="2830"/>
                  </a:lnTo>
                  <a:cubicBezTo>
                    <a:pt x="14922" y="2813"/>
                    <a:pt x="14907" y="2800"/>
                    <a:pt x="14889" y="2800"/>
                  </a:cubicBezTo>
                  <a:cubicBezTo>
                    <a:pt x="14886" y="2800"/>
                    <a:pt x="14883" y="2801"/>
                    <a:pt x="14880" y="2801"/>
                  </a:cubicBezTo>
                  <a:cubicBezTo>
                    <a:pt x="14858" y="2804"/>
                    <a:pt x="14846" y="2823"/>
                    <a:pt x="14851" y="2845"/>
                  </a:cubicBezTo>
                  <a:lnTo>
                    <a:pt x="15357" y="5724"/>
                  </a:lnTo>
                  <a:lnTo>
                    <a:pt x="13296" y="631"/>
                  </a:lnTo>
                  <a:lnTo>
                    <a:pt x="13265" y="553"/>
                  </a:lnTo>
                  <a:lnTo>
                    <a:pt x="13184" y="553"/>
                  </a:lnTo>
                  <a:lnTo>
                    <a:pt x="13213" y="631"/>
                  </a:lnTo>
                  <a:lnTo>
                    <a:pt x="15271" y="5721"/>
                  </a:lnTo>
                  <a:lnTo>
                    <a:pt x="12202" y="988"/>
                  </a:lnTo>
                  <a:lnTo>
                    <a:pt x="11845" y="438"/>
                  </a:lnTo>
                  <a:cubicBezTo>
                    <a:pt x="11830" y="470"/>
                    <a:pt x="11820" y="504"/>
                    <a:pt x="11818" y="538"/>
                  </a:cubicBezTo>
                  <a:lnTo>
                    <a:pt x="12099" y="973"/>
                  </a:lnTo>
                  <a:lnTo>
                    <a:pt x="15227" y="5797"/>
                  </a:lnTo>
                  <a:lnTo>
                    <a:pt x="10012" y="582"/>
                  </a:lnTo>
                  <a:lnTo>
                    <a:pt x="9433" y="1"/>
                  </a:lnTo>
                  <a:close/>
                  <a:moveTo>
                    <a:pt x="2012" y="25299"/>
                  </a:moveTo>
                  <a:cubicBezTo>
                    <a:pt x="1999" y="25299"/>
                    <a:pt x="1987" y="25305"/>
                    <a:pt x="1979" y="25315"/>
                  </a:cubicBezTo>
                  <a:lnTo>
                    <a:pt x="264" y="27766"/>
                  </a:lnTo>
                  <a:lnTo>
                    <a:pt x="210" y="27845"/>
                  </a:lnTo>
                  <a:lnTo>
                    <a:pt x="305" y="27845"/>
                  </a:lnTo>
                  <a:lnTo>
                    <a:pt x="357" y="27766"/>
                  </a:lnTo>
                  <a:lnTo>
                    <a:pt x="2043" y="25359"/>
                  </a:lnTo>
                  <a:cubicBezTo>
                    <a:pt x="2055" y="25340"/>
                    <a:pt x="2050" y="25318"/>
                    <a:pt x="2033" y="25306"/>
                  </a:cubicBezTo>
                  <a:cubicBezTo>
                    <a:pt x="2027" y="25301"/>
                    <a:pt x="2019" y="25299"/>
                    <a:pt x="2012" y="2529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31"/>
          <p:cNvSpPr/>
          <p:nvPr/>
        </p:nvSpPr>
        <p:spPr>
          <a:xfrm>
            <a:off x="7957315" y="1115598"/>
            <a:ext cx="465975" cy="448385"/>
          </a:xfrm>
          <a:custGeom>
            <a:avLst/>
            <a:gdLst/>
            <a:ahLst/>
            <a:cxnLst/>
            <a:rect l="l" t="t" r="r" b="b"/>
            <a:pathLst>
              <a:path w="2967" h="2855" extrusionOk="0">
                <a:moveTo>
                  <a:pt x="1540" y="0"/>
                </a:moveTo>
                <a:cubicBezTo>
                  <a:pt x="963" y="0"/>
                  <a:pt x="442" y="347"/>
                  <a:pt x="220" y="882"/>
                </a:cubicBezTo>
                <a:cubicBezTo>
                  <a:pt x="0" y="1415"/>
                  <a:pt x="122" y="2028"/>
                  <a:pt x="530" y="2436"/>
                </a:cubicBezTo>
                <a:cubicBezTo>
                  <a:pt x="804" y="2710"/>
                  <a:pt x="1169" y="2855"/>
                  <a:pt x="1541" y="2855"/>
                </a:cubicBezTo>
                <a:cubicBezTo>
                  <a:pt x="1724" y="2855"/>
                  <a:pt x="1909" y="2820"/>
                  <a:pt x="2085" y="2747"/>
                </a:cubicBezTo>
                <a:cubicBezTo>
                  <a:pt x="2620" y="2524"/>
                  <a:pt x="2967" y="2004"/>
                  <a:pt x="2967" y="1427"/>
                </a:cubicBezTo>
                <a:cubicBezTo>
                  <a:pt x="2967" y="638"/>
                  <a:pt x="2327" y="0"/>
                  <a:pt x="1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7974905" y="1132088"/>
            <a:ext cx="280339" cy="415404"/>
          </a:xfrm>
          <a:custGeom>
            <a:avLst/>
            <a:gdLst/>
            <a:ahLst/>
            <a:cxnLst/>
            <a:rect l="l" t="t" r="r" b="b"/>
            <a:pathLst>
              <a:path w="1785" h="2645" extrusionOk="0">
                <a:moveTo>
                  <a:pt x="893" y="0"/>
                </a:moveTo>
                <a:cubicBezTo>
                  <a:pt x="399" y="0"/>
                  <a:pt x="1" y="592"/>
                  <a:pt x="1" y="1322"/>
                </a:cubicBezTo>
                <a:cubicBezTo>
                  <a:pt x="1" y="2053"/>
                  <a:pt x="399" y="2644"/>
                  <a:pt x="893" y="2644"/>
                </a:cubicBezTo>
                <a:cubicBezTo>
                  <a:pt x="1386" y="2644"/>
                  <a:pt x="1785" y="2053"/>
                  <a:pt x="1785" y="1322"/>
                </a:cubicBezTo>
                <a:cubicBezTo>
                  <a:pt x="1785" y="592"/>
                  <a:pt x="1386" y="0"/>
                  <a:pt x="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31"/>
          <p:cNvGrpSpPr/>
          <p:nvPr/>
        </p:nvGrpSpPr>
        <p:grpSpPr>
          <a:xfrm>
            <a:off x="5402204" y="1889625"/>
            <a:ext cx="2114312" cy="2899040"/>
            <a:chOff x="4035100" y="3072800"/>
            <a:chExt cx="372625" cy="510925"/>
          </a:xfrm>
        </p:grpSpPr>
        <p:sp>
          <p:nvSpPr>
            <p:cNvPr id="554" name="Google Shape;554;p31"/>
            <p:cNvSpPr/>
            <p:nvPr/>
          </p:nvSpPr>
          <p:spPr>
            <a:xfrm>
              <a:off x="4077800" y="3072800"/>
              <a:ext cx="329925" cy="510925"/>
            </a:xfrm>
            <a:custGeom>
              <a:avLst/>
              <a:gdLst/>
              <a:ahLst/>
              <a:cxnLst/>
              <a:rect l="l" t="t" r="r" b="b"/>
              <a:pathLst>
                <a:path w="13197" h="20437" extrusionOk="0">
                  <a:moveTo>
                    <a:pt x="460" y="1"/>
                  </a:moveTo>
                  <a:cubicBezTo>
                    <a:pt x="330" y="8"/>
                    <a:pt x="223" y="113"/>
                    <a:pt x="159" y="292"/>
                  </a:cubicBezTo>
                  <a:cubicBezTo>
                    <a:pt x="0" y="746"/>
                    <a:pt x="56" y="1257"/>
                    <a:pt x="122" y="1697"/>
                  </a:cubicBezTo>
                  <a:cubicBezTo>
                    <a:pt x="181" y="2103"/>
                    <a:pt x="249" y="2494"/>
                    <a:pt x="411" y="2858"/>
                  </a:cubicBezTo>
                  <a:cubicBezTo>
                    <a:pt x="355" y="3684"/>
                    <a:pt x="450" y="4353"/>
                    <a:pt x="706" y="4903"/>
                  </a:cubicBezTo>
                  <a:cubicBezTo>
                    <a:pt x="765" y="5038"/>
                    <a:pt x="846" y="5162"/>
                    <a:pt x="946" y="5270"/>
                  </a:cubicBezTo>
                  <a:cubicBezTo>
                    <a:pt x="658" y="6076"/>
                    <a:pt x="516" y="6743"/>
                    <a:pt x="499" y="7374"/>
                  </a:cubicBezTo>
                  <a:cubicBezTo>
                    <a:pt x="477" y="8131"/>
                    <a:pt x="570" y="8935"/>
                    <a:pt x="775" y="9764"/>
                  </a:cubicBezTo>
                  <a:cubicBezTo>
                    <a:pt x="990" y="10631"/>
                    <a:pt x="1342" y="11462"/>
                    <a:pt x="1679" y="12266"/>
                  </a:cubicBezTo>
                  <a:cubicBezTo>
                    <a:pt x="2094" y="13246"/>
                    <a:pt x="2525" y="14263"/>
                    <a:pt x="2703" y="15348"/>
                  </a:cubicBezTo>
                  <a:cubicBezTo>
                    <a:pt x="2767" y="15734"/>
                    <a:pt x="2798" y="16122"/>
                    <a:pt x="2796" y="16513"/>
                  </a:cubicBezTo>
                  <a:cubicBezTo>
                    <a:pt x="2796" y="16658"/>
                    <a:pt x="2786" y="16819"/>
                    <a:pt x="2683" y="16917"/>
                  </a:cubicBezTo>
                  <a:cubicBezTo>
                    <a:pt x="2647" y="16951"/>
                    <a:pt x="2605" y="16978"/>
                    <a:pt x="2559" y="17002"/>
                  </a:cubicBezTo>
                  <a:cubicBezTo>
                    <a:pt x="2500" y="17029"/>
                    <a:pt x="2449" y="17068"/>
                    <a:pt x="2402" y="17115"/>
                  </a:cubicBezTo>
                  <a:cubicBezTo>
                    <a:pt x="2314" y="17220"/>
                    <a:pt x="2317" y="17371"/>
                    <a:pt x="2329" y="17488"/>
                  </a:cubicBezTo>
                  <a:cubicBezTo>
                    <a:pt x="2332" y="17547"/>
                    <a:pt x="2349" y="17601"/>
                    <a:pt x="2378" y="17650"/>
                  </a:cubicBezTo>
                  <a:cubicBezTo>
                    <a:pt x="2434" y="17721"/>
                    <a:pt x="2515" y="17730"/>
                    <a:pt x="2581" y="17730"/>
                  </a:cubicBezTo>
                  <a:lnTo>
                    <a:pt x="2593" y="17730"/>
                  </a:lnTo>
                  <a:cubicBezTo>
                    <a:pt x="2617" y="17730"/>
                    <a:pt x="2639" y="17728"/>
                    <a:pt x="2661" y="17728"/>
                  </a:cubicBezTo>
                  <a:lnTo>
                    <a:pt x="2693" y="17726"/>
                  </a:lnTo>
                  <a:cubicBezTo>
                    <a:pt x="2798" y="17721"/>
                    <a:pt x="2908" y="17718"/>
                    <a:pt x="3011" y="17716"/>
                  </a:cubicBezTo>
                  <a:lnTo>
                    <a:pt x="3087" y="17716"/>
                  </a:lnTo>
                  <a:lnTo>
                    <a:pt x="3712" y="17701"/>
                  </a:lnTo>
                  <a:cubicBezTo>
                    <a:pt x="3722" y="17706"/>
                    <a:pt x="3732" y="17713"/>
                    <a:pt x="3744" y="17721"/>
                  </a:cubicBezTo>
                  <a:cubicBezTo>
                    <a:pt x="3776" y="17730"/>
                    <a:pt x="3808" y="17735"/>
                    <a:pt x="3842" y="17735"/>
                  </a:cubicBezTo>
                  <a:cubicBezTo>
                    <a:pt x="3854" y="17735"/>
                    <a:pt x="3869" y="17733"/>
                    <a:pt x="3883" y="17733"/>
                  </a:cubicBezTo>
                  <a:lnTo>
                    <a:pt x="4023" y="17728"/>
                  </a:lnTo>
                  <a:lnTo>
                    <a:pt x="4076" y="17728"/>
                  </a:lnTo>
                  <a:lnTo>
                    <a:pt x="4440" y="17711"/>
                  </a:lnTo>
                  <a:lnTo>
                    <a:pt x="4494" y="17706"/>
                  </a:lnTo>
                  <a:lnTo>
                    <a:pt x="4858" y="17691"/>
                  </a:lnTo>
                  <a:cubicBezTo>
                    <a:pt x="4929" y="17691"/>
                    <a:pt x="4998" y="17679"/>
                    <a:pt x="5066" y="17655"/>
                  </a:cubicBezTo>
                  <a:cubicBezTo>
                    <a:pt x="5249" y="17574"/>
                    <a:pt x="5298" y="17352"/>
                    <a:pt x="5325" y="17144"/>
                  </a:cubicBezTo>
                  <a:cubicBezTo>
                    <a:pt x="5394" y="16584"/>
                    <a:pt x="5472" y="16100"/>
                    <a:pt x="5567" y="15651"/>
                  </a:cubicBezTo>
                  <a:cubicBezTo>
                    <a:pt x="5606" y="15690"/>
                    <a:pt x="5648" y="15731"/>
                    <a:pt x="5687" y="15771"/>
                  </a:cubicBezTo>
                  <a:cubicBezTo>
                    <a:pt x="6112" y="16179"/>
                    <a:pt x="6513" y="16487"/>
                    <a:pt x="6904" y="16716"/>
                  </a:cubicBezTo>
                  <a:cubicBezTo>
                    <a:pt x="6720" y="16736"/>
                    <a:pt x="6537" y="16772"/>
                    <a:pt x="6359" y="16824"/>
                  </a:cubicBezTo>
                  <a:cubicBezTo>
                    <a:pt x="6105" y="16917"/>
                    <a:pt x="5882" y="17188"/>
                    <a:pt x="5970" y="17469"/>
                  </a:cubicBezTo>
                  <a:cubicBezTo>
                    <a:pt x="5992" y="17545"/>
                    <a:pt x="6048" y="17608"/>
                    <a:pt x="6122" y="17640"/>
                  </a:cubicBezTo>
                  <a:lnTo>
                    <a:pt x="6158" y="17655"/>
                  </a:lnTo>
                  <a:cubicBezTo>
                    <a:pt x="6176" y="17662"/>
                    <a:pt x="6190" y="17669"/>
                    <a:pt x="6205" y="17674"/>
                  </a:cubicBezTo>
                  <a:cubicBezTo>
                    <a:pt x="6210" y="17679"/>
                    <a:pt x="6217" y="17682"/>
                    <a:pt x="6224" y="17682"/>
                  </a:cubicBezTo>
                  <a:cubicBezTo>
                    <a:pt x="6271" y="17701"/>
                    <a:pt x="6320" y="17708"/>
                    <a:pt x="6369" y="17711"/>
                  </a:cubicBezTo>
                  <a:cubicBezTo>
                    <a:pt x="6823" y="17711"/>
                    <a:pt x="7273" y="17713"/>
                    <a:pt x="7725" y="17716"/>
                  </a:cubicBezTo>
                  <a:cubicBezTo>
                    <a:pt x="8162" y="17718"/>
                    <a:pt x="8607" y="17721"/>
                    <a:pt x="9054" y="17721"/>
                  </a:cubicBezTo>
                  <a:cubicBezTo>
                    <a:pt x="9736" y="17721"/>
                    <a:pt x="10425" y="17713"/>
                    <a:pt x="11112" y="17691"/>
                  </a:cubicBezTo>
                  <a:cubicBezTo>
                    <a:pt x="11390" y="17625"/>
                    <a:pt x="11444" y="17215"/>
                    <a:pt x="11608" y="17168"/>
                  </a:cubicBezTo>
                  <a:cubicBezTo>
                    <a:pt x="11639" y="17160"/>
                    <a:pt x="11666" y="17156"/>
                    <a:pt x="11689" y="17156"/>
                  </a:cubicBezTo>
                  <a:cubicBezTo>
                    <a:pt x="11897" y="17156"/>
                    <a:pt x="11849" y="17465"/>
                    <a:pt x="11794" y="17601"/>
                  </a:cubicBezTo>
                  <a:cubicBezTo>
                    <a:pt x="11684" y="17870"/>
                    <a:pt x="11449" y="18055"/>
                    <a:pt x="11197" y="18187"/>
                  </a:cubicBezTo>
                  <a:cubicBezTo>
                    <a:pt x="10433" y="18590"/>
                    <a:pt x="9547" y="18684"/>
                    <a:pt x="8682" y="18684"/>
                  </a:cubicBezTo>
                  <a:cubicBezTo>
                    <a:pt x="8648" y="18684"/>
                    <a:pt x="8614" y="18684"/>
                    <a:pt x="8580" y="18683"/>
                  </a:cubicBezTo>
                  <a:cubicBezTo>
                    <a:pt x="7999" y="18679"/>
                    <a:pt x="7416" y="18639"/>
                    <a:pt x="6835" y="18639"/>
                  </a:cubicBezTo>
                  <a:cubicBezTo>
                    <a:pt x="6520" y="18639"/>
                    <a:pt x="6206" y="18651"/>
                    <a:pt x="5892" y="18686"/>
                  </a:cubicBezTo>
                  <a:cubicBezTo>
                    <a:pt x="5645" y="18713"/>
                    <a:pt x="5394" y="18757"/>
                    <a:pt x="5181" y="18889"/>
                  </a:cubicBezTo>
                  <a:cubicBezTo>
                    <a:pt x="4971" y="19021"/>
                    <a:pt x="4809" y="19255"/>
                    <a:pt x="4829" y="19505"/>
                  </a:cubicBezTo>
                  <a:cubicBezTo>
                    <a:pt x="4849" y="19715"/>
                    <a:pt x="4995" y="19896"/>
                    <a:pt x="5174" y="20008"/>
                  </a:cubicBezTo>
                  <a:cubicBezTo>
                    <a:pt x="5352" y="20120"/>
                    <a:pt x="5562" y="20172"/>
                    <a:pt x="5767" y="20216"/>
                  </a:cubicBezTo>
                  <a:cubicBezTo>
                    <a:pt x="6471" y="20363"/>
                    <a:pt x="7185" y="20436"/>
                    <a:pt x="7897" y="20436"/>
                  </a:cubicBezTo>
                  <a:cubicBezTo>
                    <a:pt x="9207" y="20436"/>
                    <a:pt x="10511" y="20188"/>
                    <a:pt x="11740" y="19698"/>
                  </a:cubicBezTo>
                  <a:cubicBezTo>
                    <a:pt x="12282" y="19483"/>
                    <a:pt x="12620" y="19045"/>
                    <a:pt x="12886" y="18525"/>
                  </a:cubicBezTo>
                  <a:cubicBezTo>
                    <a:pt x="13104" y="18099"/>
                    <a:pt x="13196" y="17606"/>
                    <a:pt x="13099" y="17139"/>
                  </a:cubicBezTo>
                  <a:cubicBezTo>
                    <a:pt x="13035" y="16838"/>
                    <a:pt x="12896" y="16560"/>
                    <a:pt x="12698" y="16325"/>
                  </a:cubicBezTo>
                  <a:cubicBezTo>
                    <a:pt x="12544" y="16149"/>
                    <a:pt x="12331" y="16127"/>
                    <a:pt x="12116" y="16056"/>
                  </a:cubicBezTo>
                  <a:cubicBezTo>
                    <a:pt x="11813" y="15956"/>
                    <a:pt x="11642" y="15959"/>
                    <a:pt x="11657" y="15607"/>
                  </a:cubicBezTo>
                  <a:cubicBezTo>
                    <a:pt x="11667" y="15336"/>
                    <a:pt x="11681" y="15054"/>
                    <a:pt x="11694" y="14786"/>
                  </a:cubicBezTo>
                  <a:cubicBezTo>
                    <a:pt x="11706" y="14517"/>
                    <a:pt x="11718" y="14241"/>
                    <a:pt x="11728" y="13972"/>
                  </a:cubicBezTo>
                  <a:cubicBezTo>
                    <a:pt x="11774" y="12630"/>
                    <a:pt x="11779" y="11083"/>
                    <a:pt x="11251" y="9659"/>
                  </a:cubicBezTo>
                  <a:cubicBezTo>
                    <a:pt x="10591" y="8276"/>
                    <a:pt x="9570" y="7107"/>
                    <a:pt x="8126" y="6091"/>
                  </a:cubicBezTo>
                  <a:cubicBezTo>
                    <a:pt x="7781" y="5859"/>
                    <a:pt x="7417" y="5653"/>
                    <a:pt x="7041" y="5480"/>
                  </a:cubicBezTo>
                  <a:cubicBezTo>
                    <a:pt x="6491" y="5253"/>
                    <a:pt x="6061" y="4945"/>
                    <a:pt x="5755" y="4563"/>
                  </a:cubicBezTo>
                  <a:cubicBezTo>
                    <a:pt x="5706" y="4502"/>
                    <a:pt x="5662" y="4439"/>
                    <a:pt x="5621" y="4373"/>
                  </a:cubicBezTo>
                  <a:cubicBezTo>
                    <a:pt x="5606" y="4348"/>
                    <a:pt x="5589" y="4324"/>
                    <a:pt x="5572" y="4300"/>
                  </a:cubicBezTo>
                  <a:cubicBezTo>
                    <a:pt x="5533" y="4231"/>
                    <a:pt x="5499" y="4160"/>
                    <a:pt x="5469" y="4087"/>
                  </a:cubicBezTo>
                  <a:cubicBezTo>
                    <a:pt x="5533" y="3684"/>
                    <a:pt x="5550" y="3271"/>
                    <a:pt x="5518" y="2863"/>
                  </a:cubicBezTo>
                  <a:cubicBezTo>
                    <a:pt x="5679" y="2499"/>
                    <a:pt x="5748" y="2105"/>
                    <a:pt x="5807" y="1702"/>
                  </a:cubicBezTo>
                  <a:cubicBezTo>
                    <a:pt x="5873" y="1262"/>
                    <a:pt x="5929" y="751"/>
                    <a:pt x="5770" y="297"/>
                  </a:cubicBezTo>
                  <a:cubicBezTo>
                    <a:pt x="5706" y="116"/>
                    <a:pt x="5599" y="11"/>
                    <a:pt x="5472" y="6"/>
                  </a:cubicBezTo>
                  <a:lnTo>
                    <a:pt x="5469" y="6"/>
                  </a:lnTo>
                  <a:cubicBezTo>
                    <a:pt x="5413" y="6"/>
                    <a:pt x="5357" y="21"/>
                    <a:pt x="5310" y="47"/>
                  </a:cubicBezTo>
                  <a:cubicBezTo>
                    <a:pt x="4976" y="231"/>
                    <a:pt x="4719" y="522"/>
                    <a:pt x="4470" y="803"/>
                  </a:cubicBezTo>
                  <a:cubicBezTo>
                    <a:pt x="4296" y="1003"/>
                    <a:pt x="4113" y="1208"/>
                    <a:pt x="3905" y="1374"/>
                  </a:cubicBezTo>
                  <a:cubicBezTo>
                    <a:pt x="3684" y="1316"/>
                    <a:pt x="3438" y="1290"/>
                    <a:pt x="3142" y="1290"/>
                  </a:cubicBezTo>
                  <a:cubicBezTo>
                    <a:pt x="3104" y="1290"/>
                    <a:pt x="3065" y="1290"/>
                    <a:pt x="3026" y="1291"/>
                  </a:cubicBezTo>
                  <a:cubicBezTo>
                    <a:pt x="2941" y="1288"/>
                    <a:pt x="2861" y="1286"/>
                    <a:pt x="2784" y="1286"/>
                  </a:cubicBezTo>
                  <a:cubicBezTo>
                    <a:pt x="2485" y="1286"/>
                    <a:pt x="2244" y="1313"/>
                    <a:pt x="2024" y="1369"/>
                  </a:cubicBezTo>
                  <a:cubicBezTo>
                    <a:pt x="1813" y="1206"/>
                    <a:pt x="1633" y="998"/>
                    <a:pt x="1457" y="800"/>
                  </a:cubicBezTo>
                  <a:cubicBezTo>
                    <a:pt x="1210" y="517"/>
                    <a:pt x="953" y="226"/>
                    <a:pt x="618" y="43"/>
                  </a:cubicBezTo>
                  <a:cubicBezTo>
                    <a:pt x="570" y="16"/>
                    <a:pt x="516" y="1"/>
                    <a:pt x="4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4103575" y="3149200"/>
              <a:ext cx="34225" cy="18950"/>
            </a:xfrm>
            <a:custGeom>
              <a:avLst/>
              <a:gdLst/>
              <a:ahLst/>
              <a:cxnLst/>
              <a:rect l="l" t="t" r="r" b="b"/>
              <a:pathLst>
                <a:path w="1369" h="758" extrusionOk="0">
                  <a:moveTo>
                    <a:pt x="129" y="1"/>
                  </a:moveTo>
                  <a:cubicBezTo>
                    <a:pt x="106" y="1"/>
                    <a:pt x="82" y="1"/>
                    <a:pt x="59" y="2"/>
                  </a:cubicBezTo>
                  <a:lnTo>
                    <a:pt x="32" y="2"/>
                  </a:lnTo>
                  <a:cubicBezTo>
                    <a:pt x="13" y="5"/>
                    <a:pt x="0" y="19"/>
                    <a:pt x="3" y="36"/>
                  </a:cubicBezTo>
                  <a:cubicBezTo>
                    <a:pt x="3" y="51"/>
                    <a:pt x="15" y="63"/>
                    <a:pt x="30" y="66"/>
                  </a:cubicBezTo>
                  <a:cubicBezTo>
                    <a:pt x="49" y="229"/>
                    <a:pt x="91" y="356"/>
                    <a:pt x="164" y="457"/>
                  </a:cubicBezTo>
                  <a:cubicBezTo>
                    <a:pt x="299" y="645"/>
                    <a:pt x="543" y="757"/>
                    <a:pt x="797" y="757"/>
                  </a:cubicBezTo>
                  <a:cubicBezTo>
                    <a:pt x="875" y="757"/>
                    <a:pt x="949" y="747"/>
                    <a:pt x="1022" y="725"/>
                  </a:cubicBezTo>
                  <a:cubicBezTo>
                    <a:pt x="1100" y="708"/>
                    <a:pt x="1171" y="672"/>
                    <a:pt x="1235" y="623"/>
                  </a:cubicBezTo>
                  <a:cubicBezTo>
                    <a:pt x="1254" y="606"/>
                    <a:pt x="1274" y="586"/>
                    <a:pt x="1291" y="564"/>
                  </a:cubicBezTo>
                  <a:cubicBezTo>
                    <a:pt x="1298" y="572"/>
                    <a:pt x="1303" y="579"/>
                    <a:pt x="1310" y="586"/>
                  </a:cubicBezTo>
                  <a:cubicBezTo>
                    <a:pt x="1318" y="594"/>
                    <a:pt x="1325" y="598"/>
                    <a:pt x="1335" y="598"/>
                  </a:cubicBezTo>
                  <a:cubicBezTo>
                    <a:pt x="1342" y="598"/>
                    <a:pt x="1349" y="594"/>
                    <a:pt x="1354" y="589"/>
                  </a:cubicBezTo>
                  <a:cubicBezTo>
                    <a:pt x="1366" y="579"/>
                    <a:pt x="1369" y="559"/>
                    <a:pt x="1357" y="547"/>
                  </a:cubicBezTo>
                  <a:cubicBezTo>
                    <a:pt x="1342" y="530"/>
                    <a:pt x="1327" y="513"/>
                    <a:pt x="1310" y="498"/>
                  </a:cubicBezTo>
                  <a:cubicBezTo>
                    <a:pt x="1193" y="378"/>
                    <a:pt x="1059" y="278"/>
                    <a:pt x="912" y="200"/>
                  </a:cubicBezTo>
                  <a:cubicBezTo>
                    <a:pt x="885" y="183"/>
                    <a:pt x="853" y="168"/>
                    <a:pt x="824" y="156"/>
                  </a:cubicBezTo>
                  <a:cubicBezTo>
                    <a:pt x="768" y="129"/>
                    <a:pt x="712" y="107"/>
                    <a:pt x="653" y="88"/>
                  </a:cubicBezTo>
                  <a:cubicBezTo>
                    <a:pt x="624" y="78"/>
                    <a:pt x="594" y="68"/>
                    <a:pt x="567" y="61"/>
                  </a:cubicBezTo>
                  <a:cubicBezTo>
                    <a:pt x="424" y="21"/>
                    <a:pt x="277" y="1"/>
                    <a:pt x="129" y="1"/>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4165725" y="3149150"/>
              <a:ext cx="34400" cy="19000"/>
            </a:xfrm>
            <a:custGeom>
              <a:avLst/>
              <a:gdLst/>
              <a:ahLst/>
              <a:cxnLst/>
              <a:rect l="l" t="t" r="r" b="b"/>
              <a:pathLst>
                <a:path w="1376" h="760" extrusionOk="0">
                  <a:moveTo>
                    <a:pt x="1245" y="0"/>
                  </a:moveTo>
                  <a:cubicBezTo>
                    <a:pt x="1097" y="0"/>
                    <a:pt x="950" y="20"/>
                    <a:pt x="806" y="60"/>
                  </a:cubicBezTo>
                  <a:cubicBezTo>
                    <a:pt x="777" y="70"/>
                    <a:pt x="750" y="77"/>
                    <a:pt x="721" y="87"/>
                  </a:cubicBezTo>
                  <a:cubicBezTo>
                    <a:pt x="662" y="107"/>
                    <a:pt x="606" y="129"/>
                    <a:pt x="550" y="156"/>
                  </a:cubicBezTo>
                  <a:cubicBezTo>
                    <a:pt x="520" y="170"/>
                    <a:pt x="493" y="185"/>
                    <a:pt x="462" y="200"/>
                  </a:cubicBezTo>
                  <a:cubicBezTo>
                    <a:pt x="315" y="278"/>
                    <a:pt x="181" y="378"/>
                    <a:pt x="66" y="498"/>
                  </a:cubicBezTo>
                  <a:lnTo>
                    <a:pt x="66" y="500"/>
                  </a:lnTo>
                  <a:cubicBezTo>
                    <a:pt x="49" y="515"/>
                    <a:pt x="34" y="532"/>
                    <a:pt x="19" y="547"/>
                  </a:cubicBezTo>
                  <a:cubicBezTo>
                    <a:pt x="0" y="566"/>
                    <a:pt x="13" y="598"/>
                    <a:pt x="39" y="598"/>
                  </a:cubicBezTo>
                  <a:cubicBezTo>
                    <a:pt x="39" y="598"/>
                    <a:pt x="40" y="598"/>
                    <a:pt x="41" y="598"/>
                  </a:cubicBezTo>
                  <a:cubicBezTo>
                    <a:pt x="51" y="598"/>
                    <a:pt x="58" y="596"/>
                    <a:pt x="66" y="588"/>
                  </a:cubicBezTo>
                  <a:cubicBezTo>
                    <a:pt x="71" y="581"/>
                    <a:pt x="78" y="574"/>
                    <a:pt x="85" y="566"/>
                  </a:cubicBezTo>
                  <a:cubicBezTo>
                    <a:pt x="102" y="588"/>
                    <a:pt x="122" y="605"/>
                    <a:pt x="141" y="625"/>
                  </a:cubicBezTo>
                  <a:cubicBezTo>
                    <a:pt x="205" y="674"/>
                    <a:pt x="276" y="708"/>
                    <a:pt x="354" y="727"/>
                  </a:cubicBezTo>
                  <a:cubicBezTo>
                    <a:pt x="427" y="747"/>
                    <a:pt x="501" y="759"/>
                    <a:pt x="576" y="759"/>
                  </a:cubicBezTo>
                  <a:cubicBezTo>
                    <a:pt x="831" y="759"/>
                    <a:pt x="1077" y="647"/>
                    <a:pt x="1212" y="459"/>
                  </a:cubicBezTo>
                  <a:cubicBezTo>
                    <a:pt x="1285" y="356"/>
                    <a:pt x="1327" y="231"/>
                    <a:pt x="1346" y="65"/>
                  </a:cubicBezTo>
                  <a:cubicBezTo>
                    <a:pt x="1361" y="65"/>
                    <a:pt x="1373" y="53"/>
                    <a:pt x="1373" y="38"/>
                  </a:cubicBezTo>
                  <a:cubicBezTo>
                    <a:pt x="1376" y="19"/>
                    <a:pt x="1361" y="4"/>
                    <a:pt x="1341" y="2"/>
                  </a:cubicBezTo>
                  <a:lnTo>
                    <a:pt x="1314" y="2"/>
                  </a:lnTo>
                  <a:cubicBezTo>
                    <a:pt x="1291" y="1"/>
                    <a:pt x="1268" y="0"/>
                    <a:pt x="1245"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4088350" y="3072875"/>
              <a:ext cx="3825" cy="2275"/>
            </a:xfrm>
            <a:custGeom>
              <a:avLst/>
              <a:gdLst/>
              <a:ahLst/>
              <a:cxnLst/>
              <a:rect l="l" t="t" r="r" b="b"/>
              <a:pathLst>
                <a:path w="153" h="91" extrusionOk="0">
                  <a:moveTo>
                    <a:pt x="35" y="0"/>
                  </a:moveTo>
                  <a:cubicBezTo>
                    <a:pt x="25" y="0"/>
                    <a:pt x="16" y="3"/>
                    <a:pt x="11" y="13"/>
                  </a:cubicBezTo>
                  <a:cubicBezTo>
                    <a:pt x="1" y="25"/>
                    <a:pt x="3" y="44"/>
                    <a:pt x="16" y="54"/>
                  </a:cubicBezTo>
                  <a:cubicBezTo>
                    <a:pt x="18" y="59"/>
                    <a:pt x="23" y="59"/>
                    <a:pt x="25" y="62"/>
                  </a:cubicBezTo>
                  <a:cubicBezTo>
                    <a:pt x="28" y="60"/>
                    <a:pt x="30" y="60"/>
                    <a:pt x="31" y="60"/>
                  </a:cubicBezTo>
                  <a:cubicBezTo>
                    <a:pt x="33" y="60"/>
                    <a:pt x="34" y="60"/>
                    <a:pt x="35" y="62"/>
                  </a:cubicBezTo>
                  <a:cubicBezTo>
                    <a:pt x="77" y="62"/>
                    <a:pt x="118" y="71"/>
                    <a:pt x="152" y="91"/>
                  </a:cubicBezTo>
                  <a:cubicBezTo>
                    <a:pt x="121" y="62"/>
                    <a:pt x="89" y="32"/>
                    <a:pt x="55" y="5"/>
                  </a:cubicBezTo>
                  <a:cubicBezTo>
                    <a:pt x="47" y="0"/>
                    <a:pt x="42" y="0"/>
                    <a:pt x="35"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4101375" y="3203650"/>
              <a:ext cx="1725" cy="2125"/>
            </a:xfrm>
            <a:custGeom>
              <a:avLst/>
              <a:gdLst/>
              <a:ahLst/>
              <a:cxnLst/>
              <a:rect l="l" t="t" r="r" b="b"/>
              <a:pathLst>
                <a:path w="69" h="85" extrusionOk="0">
                  <a:moveTo>
                    <a:pt x="37" y="0"/>
                  </a:moveTo>
                  <a:cubicBezTo>
                    <a:pt x="23" y="0"/>
                    <a:pt x="12" y="7"/>
                    <a:pt x="8" y="21"/>
                  </a:cubicBezTo>
                  <a:cubicBezTo>
                    <a:pt x="5" y="28"/>
                    <a:pt x="3" y="33"/>
                    <a:pt x="0" y="41"/>
                  </a:cubicBezTo>
                  <a:cubicBezTo>
                    <a:pt x="10" y="50"/>
                    <a:pt x="20" y="60"/>
                    <a:pt x="32" y="70"/>
                  </a:cubicBezTo>
                  <a:cubicBezTo>
                    <a:pt x="37" y="77"/>
                    <a:pt x="42" y="80"/>
                    <a:pt x="49" y="85"/>
                  </a:cubicBezTo>
                  <a:cubicBezTo>
                    <a:pt x="54" y="72"/>
                    <a:pt x="59" y="55"/>
                    <a:pt x="64" y="41"/>
                  </a:cubicBezTo>
                  <a:cubicBezTo>
                    <a:pt x="69" y="26"/>
                    <a:pt x="62" y="9"/>
                    <a:pt x="47" y="2"/>
                  </a:cubicBezTo>
                  <a:cubicBezTo>
                    <a:pt x="43" y="1"/>
                    <a:pt x="40" y="0"/>
                    <a:pt x="37"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4151525" y="3220600"/>
              <a:ext cx="1550" cy="1550"/>
            </a:xfrm>
            <a:custGeom>
              <a:avLst/>
              <a:gdLst/>
              <a:ahLst/>
              <a:cxnLst/>
              <a:rect l="l" t="t" r="r" b="b"/>
              <a:pathLst>
                <a:path w="62" h="62" extrusionOk="0">
                  <a:moveTo>
                    <a:pt x="30" y="0"/>
                  </a:moveTo>
                  <a:cubicBezTo>
                    <a:pt x="13" y="0"/>
                    <a:pt x="1" y="13"/>
                    <a:pt x="1" y="30"/>
                  </a:cubicBezTo>
                  <a:cubicBezTo>
                    <a:pt x="1" y="47"/>
                    <a:pt x="15" y="62"/>
                    <a:pt x="30" y="62"/>
                  </a:cubicBezTo>
                  <a:cubicBezTo>
                    <a:pt x="47" y="62"/>
                    <a:pt x="62" y="47"/>
                    <a:pt x="62" y="30"/>
                  </a:cubicBezTo>
                  <a:cubicBezTo>
                    <a:pt x="62" y="15"/>
                    <a:pt x="50" y="3"/>
                    <a:pt x="35"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4088350" y="3072875"/>
              <a:ext cx="29000" cy="60250"/>
            </a:xfrm>
            <a:custGeom>
              <a:avLst/>
              <a:gdLst/>
              <a:ahLst/>
              <a:cxnLst/>
              <a:rect l="l" t="t" r="r" b="b"/>
              <a:pathLst>
                <a:path w="1160" h="2410" extrusionOk="0">
                  <a:moveTo>
                    <a:pt x="35" y="0"/>
                  </a:moveTo>
                  <a:cubicBezTo>
                    <a:pt x="25" y="0"/>
                    <a:pt x="18" y="3"/>
                    <a:pt x="11" y="13"/>
                  </a:cubicBezTo>
                  <a:cubicBezTo>
                    <a:pt x="1" y="25"/>
                    <a:pt x="3" y="44"/>
                    <a:pt x="18" y="54"/>
                  </a:cubicBezTo>
                  <a:cubicBezTo>
                    <a:pt x="20" y="57"/>
                    <a:pt x="23" y="59"/>
                    <a:pt x="25" y="62"/>
                  </a:cubicBezTo>
                  <a:cubicBezTo>
                    <a:pt x="118" y="137"/>
                    <a:pt x="201" y="223"/>
                    <a:pt x="275" y="316"/>
                  </a:cubicBezTo>
                  <a:cubicBezTo>
                    <a:pt x="433" y="506"/>
                    <a:pt x="580" y="707"/>
                    <a:pt x="717" y="914"/>
                  </a:cubicBezTo>
                  <a:lnTo>
                    <a:pt x="744" y="956"/>
                  </a:lnTo>
                  <a:cubicBezTo>
                    <a:pt x="851" y="1117"/>
                    <a:pt x="952" y="1286"/>
                    <a:pt x="1040" y="1459"/>
                  </a:cubicBezTo>
                  <a:cubicBezTo>
                    <a:pt x="1091" y="1572"/>
                    <a:pt x="1096" y="1662"/>
                    <a:pt x="1052" y="1733"/>
                  </a:cubicBezTo>
                  <a:cubicBezTo>
                    <a:pt x="1010" y="1792"/>
                    <a:pt x="964" y="1848"/>
                    <a:pt x="912" y="1899"/>
                  </a:cubicBezTo>
                  <a:cubicBezTo>
                    <a:pt x="888" y="1926"/>
                    <a:pt x="864" y="1951"/>
                    <a:pt x="842" y="1977"/>
                  </a:cubicBezTo>
                  <a:cubicBezTo>
                    <a:pt x="727" y="2109"/>
                    <a:pt x="607" y="2236"/>
                    <a:pt x="480" y="2356"/>
                  </a:cubicBezTo>
                  <a:cubicBezTo>
                    <a:pt x="458" y="2373"/>
                    <a:pt x="470" y="2410"/>
                    <a:pt x="499" y="2410"/>
                  </a:cubicBezTo>
                  <a:cubicBezTo>
                    <a:pt x="507" y="2410"/>
                    <a:pt x="517" y="2405"/>
                    <a:pt x="521" y="2400"/>
                  </a:cubicBezTo>
                  <a:cubicBezTo>
                    <a:pt x="651" y="2280"/>
                    <a:pt x="773" y="2151"/>
                    <a:pt x="888" y="2019"/>
                  </a:cubicBezTo>
                  <a:cubicBezTo>
                    <a:pt x="910" y="1992"/>
                    <a:pt x="934" y="1968"/>
                    <a:pt x="959" y="1941"/>
                  </a:cubicBezTo>
                  <a:cubicBezTo>
                    <a:pt x="1013" y="1887"/>
                    <a:pt x="1059" y="1828"/>
                    <a:pt x="1103" y="1765"/>
                  </a:cubicBezTo>
                  <a:cubicBezTo>
                    <a:pt x="1159" y="1679"/>
                    <a:pt x="1157" y="1564"/>
                    <a:pt x="1096" y="1432"/>
                  </a:cubicBezTo>
                  <a:cubicBezTo>
                    <a:pt x="1005" y="1257"/>
                    <a:pt x="905" y="1085"/>
                    <a:pt x="795" y="924"/>
                  </a:cubicBezTo>
                  <a:lnTo>
                    <a:pt x="768" y="880"/>
                  </a:lnTo>
                  <a:cubicBezTo>
                    <a:pt x="631" y="670"/>
                    <a:pt x="482" y="470"/>
                    <a:pt x="321" y="277"/>
                  </a:cubicBezTo>
                  <a:cubicBezTo>
                    <a:pt x="270" y="211"/>
                    <a:pt x="214" y="150"/>
                    <a:pt x="152" y="91"/>
                  </a:cubicBezTo>
                  <a:cubicBezTo>
                    <a:pt x="123" y="62"/>
                    <a:pt x="89" y="32"/>
                    <a:pt x="55" y="5"/>
                  </a:cubicBezTo>
                  <a:cubicBezTo>
                    <a:pt x="50" y="0"/>
                    <a:pt x="42" y="0"/>
                    <a:pt x="35"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4151525" y="3220600"/>
              <a:ext cx="1550" cy="1550"/>
            </a:xfrm>
            <a:custGeom>
              <a:avLst/>
              <a:gdLst/>
              <a:ahLst/>
              <a:cxnLst/>
              <a:rect l="l" t="t" r="r" b="b"/>
              <a:pathLst>
                <a:path w="62" h="62" extrusionOk="0">
                  <a:moveTo>
                    <a:pt x="30" y="0"/>
                  </a:moveTo>
                  <a:cubicBezTo>
                    <a:pt x="13" y="0"/>
                    <a:pt x="1" y="13"/>
                    <a:pt x="1" y="30"/>
                  </a:cubicBezTo>
                  <a:cubicBezTo>
                    <a:pt x="1" y="47"/>
                    <a:pt x="15" y="62"/>
                    <a:pt x="30" y="62"/>
                  </a:cubicBezTo>
                  <a:cubicBezTo>
                    <a:pt x="47" y="62"/>
                    <a:pt x="62" y="47"/>
                    <a:pt x="62" y="30"/>
                  </a:cubicBezTo>
                  <a:cubicBezTo>
                    <a:pt x="62" y="15"/>
                    <a:pt x="50" y="3"/>
                    <a:pt x="35"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4088350" y="3072875"/>
              <a:ext cx="29000" cy="60250"/>
            </a:xfrm>
            <a:custGeom>
              <a:avLst/>
              <a:gdLst/>
              <a:ahLst/>
              <a:cxnLst/>
              <a:rect l="l" t="t" r="r" b="b"/>
              <a:pathLst>
                <a:path w="1160" h="2410" extrusionOk="0">
                  <a:moveTo>
                    <a:pt x="35" y="0"/>
                  </a:moveTo>
                  <a:cubicBezTo>
                    <a:pt x="25" y="0"/>
                    <a:pt x="18" y="3"/>
                    <a:pt x="11" y="13"/>
                  </a:cubicBezTo>
                  <a:cubicBezTo>
                    <a:pt x="1" y="25"/>
                    <a:pt x="3" y="44"/>
                    <a:pt x="18" y="54"/>
                  </a:cubicBezTo>
                  <a:cubicBezTo>
                    <a:pt x="20" y="57"/>
                    <a:pt x="23" y="59"/>
                    <a:pt x="25" y="62"/>
                  </a:cubicBezTo>
                  <a:cubicBezTo>
                    <a:pt x="118" y="137"/>
                    <a:pt x="201" y="223"/>
                    <a:pt x="275" y="316"/>
                  </a:cubicBezTo>
                  <a:cubicBezTo>
                    <a:pt x="433" y="506"/>
                    <a:pt x="580" y="707"/>
                    <a:pt x="717" y="914"/>
                  </a:cubicBezTo>
                  <a:lnTo>
                    <a:pt x="744" y="956"/>
                  </a:lnTo>
                  <a:cubicBezTo>
                    <a:pt x="851" y="1117"/>
                    <a:pt x="952" y="1286"/>
                    <a:pt x="1040" y="1459"/>
                  </a:cubicBezTo>
                  <a:cubicBezTo>
                    <a:pt x="1091" y="1572"/>
                    <a:pt x="1096" y="1662"/>
                    <a:pt x="1052" y="1733"/>
                  </a:cubicBezTo>
                  <a:cubicBezTo>
                    <a:pt x="1010" y="1792"/>
                    <a:pt x="964" y="1848"/>
                    <a:pt x="912" y="1899"/>
                  </a:cubicBezTo>
                  <a:cubicBezTo>
                    <a:pt x="888" y="1926"/>
                    <a:pt x="864" y="1951"/>
                    <a:pt x="842" y="1977"/>
                  </a:cubicBezTo>
                  <a:cubicBezTo>
                    <a:pt x="727" y="2109"/>
                    <a:pt x="607" y="2236"/>
                    <a:pt x="480" y="2356"/>
                  </a:cubicBezTo>
                  <a:cubicBezTo>
                    <a:pt x="458" y="2373"/>
                    <a:pt x="470" y="2410"/>
                    <a:pt x="499" y="2410"/>
                  </a:cubicBezTo>
                  <a:cubicBezTo>
                    <a:pt x="507" y="2410"/>
                    <a:pt x="517" y="2405"/>
                    <a:pt x="521" y="2400"/>
                  </a:cubicBezTo>
                  <a:cubicBezTo>
                    <a:pt x="651" y="2280"/>
                    <a:pt x="773" y="2151"/>
                    <a:pt x="888" y="2019"/>
                  </a:cubicBezTo>
                  <a:cubicBezTo>
                    <a:pt x="910" y="1992"/>
                    <a:pt x="934" y="1968"/>
                    <a:pt x="959" y="1941"/>
                  </a:cubicBezTo>
                  <a:cubicBezTo>
                    <a:pt x="1013" y="1887"/>
                    <a:pt x="1059" y="1828"/>
                    <a:pt x="1103" y="1765"/>
                  </a:cubicBezTo>
                  <a:cubicBezTo>
                    <a:pt x="1159" y="1679"/>
                    <a:pt x="1157" y="1564"/>
                    <a:pt x="1096" y="1432"/>
                  </a:cubicBezTo>
                  <a:cubicBezTo>
                    <a:pt x="1005" y="1257"/>
                    <a:pt x="905" y="1085"/>
                    <a:pt x="795" y="924"/>
                  </a:cubicBezTo>
                  <a:lnTo>
                    <a:pt x="768" y="880"/>
                  </a:lnTo>
                  <a:cubicBezTo>
                    <a:pt x="631" y="670"/>
                    <a:pt x="482" y="470"/>
                    <a:pt x="321" y="277"/>
                  </a:cubicBezTo>
                  <a:cubicBezTo>
                    <a:pt x="270" y="211"/>
                    <a:pt x="214" y="150"/>
                    <a:pt x="152" y="91"/>
                  </a:cubicBezTo>
                  <a:cubicBezTo>
                    <a:pt x="123" y="62"/>
                    <a:pt x="89" y="32"/>
                    <a:pt x="55" y="5"/>
                  </a:cubicBezTo>
                  <a:cubicBezTo>
                    <a:pt x="50" y="0"/>
                    <a:pt x="42"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4101250" y="3174425"/>
              <a:ext cx="113300" cy="58100"/>
            </a:xfrm>
            <a:custGeom>
              <a:avLst/>
              <a:gdLst/>
              <a:ahLst/>
              <a:cxnLst/>
              <a:rect l="l" t="t" r="r" b="b"/>
              <a:pathLst>
                <a:path w="4532" h="2324" extrusionOk="0">
                  <a:moveTo>
                    <a:pt x="4497" y="1"/>
                  </a:moveTo>
                  <a:cubicBezTo>
                    <a:pt x="4494" y="1"/>
                    <a:pt x="4490" y="1"/>
                    <a:pt x="4487" y="2"/>
                  </a:cubicBezTo>
                  <a:cubicBezTo>
                    <a:pt x="4478" y="7"/>
                    <a:pt x="4470" y="15"/>
                    <a:pt x="4468" y="22"/>
                  </a:cubicBezTo>
                  <a:cubicBezTo>
                    <a:pt x="4421" y="298"/>
                    <a:pt x="4341" y="564"/>
                    <a:pt x="4226" y="816"/>
                  </a:cubicBezTo>
                  <a:cubicBezTo>
                    <a:pt x="4189" y="897"/>
                    <a:pt x="4148" y="973"/>
                    <a:pt x="4101" y="1043"/>
                  </a:cubicBezTo>
                  <a:cubicBezTo>
                    <a:pt x="4062" y="1100"/>
                    <a:pt x="4018" y="1151"/>
                    <a:pt x="3969" y="1200"/>
                  </a:cubicBezTo>
                  <a:cubicBezTo>
                    <a:pt x="3942" y="1222"/>
                    <a:pt x="3913" y="1246"/>
                    <a:pt x="3884" y="1266"/>
                  </a:cubicBezTo>
                  <a:cubicBezTo>
                    <a:pt x="3854" y="1285"/>
                    <a:pt x="3823" y="1305"/>
                    <a:pt x="3793" y="1322"/>
                  </a:cubicBezTo>
                  <a:cubicBezTo>
                    <a:pt x="3669" y="1383"/>
                    <a:pt x="3539" y="1430"/>
                    <a:pt x="3405" y="1461"/>
                  </a:cubicBezTo>
                  <a:cubicBezTo>
                    <a:pt x="3353" y="1474"/>
                    <a:pt x="3302" y="1486"/>
                    <a:pt x="3253" y="1498"/>
                  </a:cubicBezTo>
                  <a:cubicBezTo>
                    <a:pt x="3155" y="1520"/>
                    <a:pt x="3058" y="1544"/>
                    <a:pt x="2962" y="1571"/>
                  </a:cubicBezTo>
                  <a:cubicBezTo>
                    <a:pt x="2867" y="1601"/>
                    <a:pt x="2782" y="1632"/>
                    <a:pt x="2696" y="1667"/>
                  </a:cubicBezTo>
                  <a:cubicBezTo>
                    <a:pt x="2623" y="1696"/>
                    <a:pt x="2547" y="1723"/>
                    <a:pt x="2469" y="1750"/>
                  </a:cubicBezTo>
                  <a:cubicBezTo>
                    <a:pt x="2444" y="1757"/>
                    <a:pt x="2420" y="1764"/>
                    <a:pt x="2393" y="1772"/>
                  </a:cubicBezTo>
                  <a:cubicBezTo>
                    <a:pt x="2305" y="1799"/>
                    <a:pt x="2212" y="1818"/>
                    <a:pt x="2122" y="1835"/>
                  </a:cubicBezTo>
                  <a:cubicBezTo>
                    <a:pt x="2095" y="1840"/>
                    <a:pt x="2068" y="1843"/>
                    <a:pt x="2044" y="1847"/>
                  </a:cubicBezTo>
                  <a:lnTo>
                    <a:pt x="2041" y="1847"/>
                  </a:lnTo>
                  <a:cubicBezTo>
                    <a:pt x="1882" y="1828"/>
                    <a:pt x="1728" y="1794"/>
                    <a:pt x="1577" y="1745"/>
                  </a:cubicBezTo>
                  <a:cubicBezTo>
                    <a:pt x="1501" y="1720"/>
                    <a:pt x="1423" y="1691"/>
                    <a:pt x="1350" y="1664"/>
                  </a:cubicBezTo>
                  <a:cubicBezTo>
                    <a:pt x="1264" y="1630"/>
                    <a:pt x="1174" y="1596"/>
                    <a:pt x="1083" y="1569"/>
                  </a:cubicBezTo>
                  <a:cubicBezTo>
                    <a:pt x="993" y="1540"/>
                    <a:pt x="890" y="1518"/>
                    <a:pt x="792" y="1493"/>
                  </a:cubicBezTo>
                  <a:cubicBezTo>
                    <a:pt x="592" y="1447"/>
                    <a:pt x="384" y="1398"/>
                    <a:pt x="213" y="1295"/>
                  </a:cubicBezTo>
                  <a:cubicBezTo>
                    <a:pt x="199" y="1288"/>
                    <a:pt x="186" y="1280"/>
                    <a:pt x="174" y="1271"/>
                  </a:cubicBezTo>
                  <a:cubicBezTo>
                    <a:pt x="162" y="1263"/>
                    <a:pt x="152" y="1254"/>
                    <a:pt x="142" y="1244"/>
                  </a:cubicBezTo>
                  <a:lnTo>
                    <a:pt x="69" y="1183"/>
                  </a:lnTo>
                  <a:cubicBezTo>
                    <a:pt x="64" y="1178"/>
                    <a:pt x="57" y="1173"/>
                    <a:pt x="49" y="1171"/>
                  </a:cubicBezTo>
                  <a:cubicBezTo>
                    <a:pt x="45" y="1169"/>
                    <a:pt x="41" y="1168"/>
                    <a:pt x="37" y="1168"/>
                  </a:cubicBezTo>
                  <a:cubicBezTo>
                    <a:pt x="29" y="1168"/>
                    <a:pt x="22" y="1171"/>
                    <a:pt x="15" y="1178"/>
                  </a:cubicBezTo>
                  <a:cubicBezTo>
                    <a:pt x="3" y="1188"/>
                    <a:pt x="1" y="1207"/>
                    <a:pt x="13" y="1219"/>
                  </a:cubicBezTo>
                  <a:cubicBezTo>
                    <a:pt x="62" y="1268"/>
                    <a:pt x="113" y="1315"/>
                    <a:pt x="159" y="1366"/>
                  </a:cubicBezTo>
                  <a:cubicBezTo>
                    <a:pt x="181" y="1393"/>
                    <a:pt x="203" y="1417"/>
                    <a:pt x="225" y="1447"/>
                  </a:cubicBezTo>
                  <a:cubicBezTo>
                    <a:pt x="245" y="1474"/>
                    <a:pt x="262" y="1505"/>
                    <a:pt x="279" y="1535"/>
                  </a:cubicBezTo>
                  <a:cubicBezTo>
                    <a:pt x="379" y="1686"/>
                    <a:pt x="504" y="1821"/>
                    <a:pt x="651" y="1928"/>
                  </a:cubicBezTo>
                  <a:cubicBezTo>
                    <a:pt x="741" y="1999"/>
                    <a:pt x="839" y="2058"/>
                    <a:pt x="944" y="2109"/>
                  </a:cubicBezTo>
                  <a:cubicBezTo>
                    <a:pt x="1051" y="2160"/>
                    <a:pt x="1166" y="2204"/>
                    <a:pt x="1281" y="2236"/>
                  </a:cubicBezTo>
                  <a:cubicBezTo>
                    <a:pt x="1494" y="2295"/>
                    <a:pt x="1714" y="2324"/>
                    <a:pt x="1936" y="2324"/>
                  </a:cubicBezTo>
                  <a:cubicBezTo>
                    <a:pt x="2391" y="2324"/>
                    <a:pt x="2855" y="2207"/>
                    <a:pt x="3224" y="1984"/>
                  </a:cubicBezTo>
                  <a:cubicBezTo>
                    <a:pt x="3243" y="1972"/>
                    <a:pt x="3265" y="1960"/>
                    <a:pt x="3285" y="1945"/>
                  </a:cubicBezTo>
                  <a:cubicBezTo>
                    <a:pt x="3356" y="1901"/>
                    <a:pt x="3424" y="1852"/>
                    <a:pt x="3490" y="1799"/>
                  </a:cubicBezTo>
                  <a:cubicBezTo>
                    <a:pt x="3544" y="1755"/>
                    <a:pt x="3598" y="1708"/>
                    <a:pt x="3647" y="1662"/>
                  </a:cubicBezTo>
                  <a:cubicBezTo>
                    <a:pt x="3752" y="1554"/>
                    <a:pt x="3845" y="1439"/>
                    <a:pt x="3925" y="1312"/>
                  </a:cubicBezTo>
                  <a:cubicBezTo>
                    <a:pt x="3955" y="1290"/>
                    <a:pt x="3984" y="1268"/>
                    <a:pt x="4011" y="1244"/>
                  </a:cubicBezTo>
                  <a:cubicBezTo>
                    <a:pt x="4062" y="1195"/>
                    <a:pt x="4111" y="1139"/>
                    <a:pt x="4153" y="1078"/>
                  </a:cubicBezTo>
                  <a:cubicBezTo>
                    <a:pt x="4201" y="1002"/>
                    <a:pt x="4243" y="924"/>
                    <a:pt x="4282" y="843"/>
                  </a:cubicBezTo>
                  <a:cubicBezTo>
                    <a:pt x="4385" y="616"/>
                    <a:pt x="4460" y="379"/>
                    <a:pt x="4509" y="134"/>
                  </a:cubicBezTo>
                  <a:cubicBezTo>
                    <a:pt x="4517" y="100"/>
                    <a:pt x="4524" y="66"/>
                    <a:pt x="4531" y="29"/>
                  </a:cubicBezTo>
                  <a:cubicBezTo>
                    <a:pt x="4529" y="27"/>
                    <a:pt x="4526" y="24"/>
                    <a:pt x="4526" y="20"/>
                  </a:cubicBezTo>
                  <a:cubicBezTo>
                    <a:pt x="4523" y="8"/>
                    <a:pt x="4509" y="1"/>
                    <a:pt x="4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186300" y="3073000"/>
              <a:ext cx="28975" cy="60250"/>
            </a:xfrm>
            <a:custGeom>
              <a:avLst/>
              <a:gdLst/>
              <a:ahLst/>
              <a:cxnLst/>
              <a:rect l="l" t="t" r="r" b="b"/>
              <a:pathLst>
                <a:path w="1159" h="2410" extrusionOk="0">
                  <a:moveTo>
                    <a:pt x="1124" y="0"/>
                  </a:moveTo>
                  <a:cubicBezTo>
                    <a:pt x="1117" y="0"/>
                    <a:pt x="1112" y="3"/>
                    <a:pt x="1107" y="5"/>
                  </a:cubicBezTo>
                  <a:cubicBezTo>
                    <a:pt x="1071" y="32"/>
                    <a:pt x="1039" y="61"/>
                    <a:pt x="1007" y="91"/>
                  </a:cubicBezTo>
                  <a:cubicBezTo>
                    <a:pt x="948" y="149"/>
                    <a:pt x="890" y="210"/>
                    <a:pt x="838" y="276"/>
                  </a:cubicBezTo>
                  <a:cubicBezTo>
                    <a:pt x="677" y="470"/>
                    <a:pt x="528" y="672"/>
                    <a:pt x="394" y="883"/>
                  </a:cubicBezTo>
                  <a:lnTo>
                    <a:pt x="364" y="924"/>
                  </a:lnTo>
                  <a:cubicBezTo>
                    <a:pt x="254" y="1085"/>
                    <a:pt x="154" y="1256"/>
                    <a:pt x="66" y="1432"/>
                  </a:cubicBezTo>
                  <a:cubicBezTo>
                    <a:pt x="3" y="1564"/>
                    <a:pt x="0" y="1677"/>
                    <a:pt x="56" y="1765"/>
                  </a:cubicBezTo>
                  <a:cubicBezTo>
                    <a:pt x="100" y="1828"/>
                    <a:pt x="149" y="1889"/>
                    <a:pt x="203" y="1943"/>
                  </a:cubicBezTo>
                  <a:cubicBezTo>
                    <a:pt x="225" y="1968"/>
                    <a:pt x="250" y="1992"/>
                    <a:pt x="272" y="2019"/>
                  </a:cubicBezTo>
                  <a:cubicBezTo>
                    <a:pt x="389" y="2153"/>
                    <a:pt x="511" y="2280"/>
                    <a:pt x="638" y="2403"/>
                  </a:cubicBezTo>
                  <a:cubicBezTo>
                    <a:pt x="645" y="2407"/>
                    <a:pt x="653" y="2410"/>
                    <a:pt x="660" y="2410"/>
                  </a:cubicBezTo>
                  <a:cubicBezTo>
                    <a:pt x="670" y="2410"/>
                    <a:pt x="677" y="2405"/>
                    <a:pt x="682" y="2400"/>
                  </a:cubicBezTo>
                  <a:cubicBezTo>
                    <a:pt x="694" y="2388"/>
                    <a:pt x="694" y="2368"/>
                    <a:pt x="682" y="2356"/>
                  </a:cubicBezTo>
                  <a:cubicBezTo>
                    <a:pt x="555" y="2236"/>
                    <a:pt x="435" y="2112"/>
                    <a:pt x="320" y="1980"/>
                  </a:cubicBezTo>
                  <a:cubicBezTo>
                    <a:pt x="298" y="1953"/>
                    <a:pt x="274" y="1926"/>
                    <a:pt x="250" y="1899"/>
                  </a:cubicBezTo>
                  <a:cubicBezTo>
                    <a:pt x="198" y="1848"/>
                    <a:pt x="152" y="1792"/>
                    <a:pt x="110" y="1733"/>
                  </a:cubicBezTo>
                  <a:cubicBezTo>
                    <a:pt x="66" y="1662"/>
                    <a:pt x="69" y="1572"/>
                    <a:pt x="122" y="1459"/>
                  </a:cubicBezTo>
                  <a:cubicBezTo>
                    <a:pt x="210" y="1286"/>
                    <a:pt x="308" y="1117"/>
                    <a:pt x="418" y="956"/>
                  </a:cubicBezTo>
                  <a:lnTo>
                    <a:pt x="445" y="914"/>
                  </a:lnTo>
                  <a:cubicBezTo>
                    <a:pt x="579" y="704"/>
                    <a:pt x="729" y="506"/>
                    <a:pt x="887" y="316"/>
                  </a:cubicBezTo>
                  <a:cubicBezTo>
                    <a:pt x="961" y="223"/>
                    <a:pt x="1044" y="137"/>
                    <a:pt x="1134" y="61"/>
                  </a:cubicBezTo>
                  <a:cubicBezTo>
                    <a:pt x="1139" y="59"/>
                    <a:pt x="1142" y="57"/>
                    <a:pt x="1144" y="54"/>
                  </a:cubicBezTo>
                  <a:cubicBezTo>
                    <a:pt x="1156" y="44"/>
                    <a:pt x="1159" y="25"/>
                    <a:pt x="1149" y="13"/>
                  </a:cubicBezTo>
                  <a:cubicBezTo>
                    <a:pt x="1144" y="5"/>
                    <a:pt x="1134" y="0"/>
                    <a:pt x="1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4176650" y="3151125"/>
              <a:ext cx="10875" cy="12875"/>
            </a:xfrm>
            <a:custGeom>
              <a:avLst/>
              <a:gdLst/>
              <a:ahLst/>
              <a:cxnLst/>
              <a:rect l="l" t="t" r="r" b="b"/>
              <a:pathLst>
                <a:path w="435" h="515" extrusionOk="0">
                  <a:moveTo>
                    <a:pt x="376" y="1"/>
                  </a:moveTo>
                  <a:cubicBezTo>
                    <a:pt x="375" y="1"/>
                    <a:pt x="375" y="1"/>
                    <a:pt x="374" y="1"/>
                  </a:cubicBezTo>
                  <a:cubicBezTo>
                    <a:pt x="359" y="3"/>
                    <a:pt x="347" y="8"/>
                    <a:pt x="335" y="13"/>
                  </a:cubicBezTo>
                  <a:lnTo>
                    <a:pt x="61" y="126"/>
                  </a:lnTo>
                  <a:cubicBezTo>
                    <a:pt x="0" y="150"/>
                    <a:pt x="7" y="191"/>
                    <a:pt x="17" y="248"/>
                  </a:cubicBezTo>
                  <a:cubicBezTo>
                    <a:pt x="25" y="297"/>
                    <a:pt x="39" y="343"/>
                    <a:pt x="59" y="387"/>
                  </a:cubicBezTo>
                  <a:cubicBezTo>
                    <a:pt x="88" y="448"/>
                    <a:pt x="142" y="514"/>
                    <a:pt x="218" y="514"/>
                  </a:cubicBezTo>
                  <a:cubicBezTo>
                    <a:pt x="335" y="514"/>
                    <a:pt x="425" y="353"/>
                    <a:pt x="425" y="148"/>
                  </a:cubicBezTo>
                  <a:cubicBezTo>
                    <a:pt x="425" y="106"/>
                    <a:pt x="435" y="1"/>
                    <a:pt x="3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4165775" y="3149200"/>
              <a:ext cx="34300" cy="14975"/>
            </a:xfrm>
            <a:custGeom>
              <a:avLst/>
              <a:gdLst/>
              <a:ahLst/>
              <a:cxnLst/>
              <a:rect l="l" t="t" r="r" b="b"/>
              <a:pathLst>
                <a:path w="1372" h="599" extrusionOk="0">
                  <a:moveTo>
                    <a:pt x="1245" y="1"/>
                  </a:moveTo>
                  <a:cubicBezTo>
                    <a:pt x="1097" y="1"/>
                    <a:pt x="950" y="21"/>
                    <a:pt x="807" y="61"/>
                  </a:cubicBezTo>
                  <a:cubicBezTo>
                    <a:pt x="777" y="68"/>
                    <a:pt x="750" y="78"/>
                    <a:pt x="721" y="88"/>
                  </a:cubicBezTo>
                  <a:cubicBezTo>
                    <a:pt x="662" y="107"/>
                    <a:pt x="606" y="129"/>
                    <a:pt x="550" y="156"/>
                  </a:cubicBezTo>
                  <a:cubicBezTo>
                    <a:pt x="521" y="168"/>
                    <a:pt x="491" y="183"/>
                    <a:pt x="462" y="200"/>
                  </a:cubicBezTo>
                  <a:cubicBezTo>
                    <a:pt x="315" y="278"/>
                    <a:pt x="181" y="378"/>
                    <a:pt x="64" y="498"/>
                  </a:cubicBezTo>
                  <a:cubicBezTo>
                    <a:pt x="49" y="515"/>
                    <a:pt x="34" y="530"/>
                    <a:pt x="17" y="547"/>
                  </a:cubicBezTo>
                  <a:cubicBezTo>
                    <a:pt x="1" y="566"/>
                    <a:pt x="14" y="599"/>
                    <a:pt x="39" y="599"/>
                  </a:cubicBezTo>
                  <a:cubicBezTo>
                    <a:pt x="40" y="599"/>
                    <a:pt x="41" y="598"/>
                    <a:pt x="42" y="598"/>
                  </a:cubicBezTo>
                  <a:cubicBezTo>
                    <a:pt x="51" y="598"/>
                    <a:pt x="59" y="596"/>
                    <a:pt x="66" y="589"/>
                  </a:cubicBezTo>
                  <a:cubicBezTo>
                    <a:pt x="71" y="581"/>
                    <a:pt x="78" y="574"/>
                    <a:pt x="86" y="567"/>
                  </a:cubicBezTo>
                  <a:cubicBezTo>
                    <a:pt x="93" y="559"/>
                    <a:pt x="103" y="550"/>
                    <a:pt x="108" y="542"/>
                  </a:cubicBezTo>
                  <a:cubicBezTo>
                    <a:pt x="115" y="535"/>
                    <a:pt x="122" y="530"/>
                    <a:pt x="130" y="523"/>
                  </a:cubicBezTo>
                  <a:cubicBezTo>
                    <a:pt x="237" y="415"/>
                    <a:pt x="359" y="325"/>
                    <a:pt x="494" y="254"/>
                  </a:cubicBezTo>
                  <a:cubicBezTo>
                    <a:pt x="521" y="239"/>
                    <a:pt x="550" y="225"/>
                    <a:pt x="579" y="210"/>
                  </a:cubicBezTo>
                  <a:cubicBezTo>
                    <a:pt x="631" y="185"/>
                    <a:pt x="687" y="166"/>
                    <a:pt x="741" y="146"/>
                  </a:cubicBezTo>
                  <a:cubicBezTo>
                    <a:pt x="770" y="137"/>
                    <a:pt x="797" y="129"/>
                    <a:pt x="826" y="119"/>
                  </a:cubicBezTo>
                  <a:cubicBezTo>
                    <a:pt x="960" y="82"/>
                    <a:pt x="1098" y="62"/>
                    <a:pt x="1237" y="62"/>
                  </a:cubicBezTo>
                  <a:cubicBezTo>
                    <a:pt x="1252" y="62"/>
                    <a:pt x="1268" y="63"/>
                    <a:pt x="1283" y="63"/>
                  </a:cubicBezTo>
                  <a:lnTo>
                    <a:pt x="1344" y="63"/>
                  </a:lnTo>
                  <a:cubicBezTo>
                    <a:pt x="1359" y="63"/>
                    <a:pt x="1371" y="51"/>
                    <a:pt x="1371" y="36"/>
                  </a:cubicBezTo>
                  <a:cubicBezTo>
                    <a:pt x="1371" y="19"/>
                    <a:pt x="1359" y="5"/>
                    <a:pt x="1342" y="2"/>
                  </a:cubicBezTo>
                  <a:lnTo>
                    <a:pt x="1315" y="2"/>
                  </a:lnTo>
                  <a:cubicBezTo>
                    <a:pt x="1292" y="1"/>
                    <a:pt x="1268" y="1"/>
                    <a:pt x="12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4167000" y="3149225"/>
              <a:ext cx="32525" cy="18925"/>
            </a:xfrm>
            <a:custGeom>
              <a:avLst/>
              <a:gdLst/>
              <a:ahLst/>
              <a:cxnLst/>
              <a:rect l="l" t="t" r="r" b="b"/>
              <a:pathLst>
                <a:path w="1301" h="757" extrusionOk="0">
                  <a:moveTo>
                    <a:pt x="1260" y="1"/>
                  </a:moveTo>
                  <a:cubicBezTo>
                    <a:pt x="1247" y="1"/>
                    <a:pt x="1234" y="14"/>
                    <a:pt x="1234" y="28"/>
                  </a:cubicBezTo>
                  <a:cubicBezTo>
                    <a:pt x="1234" y="40"/>
                    <a:pt x="1232" y="50"/>
                    <a:pt x="1232" y="62"/>
                  </a:cubicBezTo>
                  <a:cubicBezTo>
                    <a:pt x="1215" y="214"/>
                    <a:pt x="1173" y="326"/>
                    <a:pt x="1110" y="419"/>
                  </a:cubicBezTo>
                  <a:cubicBezTo>
                    <a:pt x="985" y="592"/>
                    <a:pt x="760" y="694"/>
                    <a:pt x="526" y="694"/>
                  </a:cubicBezTo>
                  <a:cubicBezTo>
                    <a:pt x="456" y="694"/>
                    <a:pt x="385" y="685"/>
                    <a:pt x="315" y="666"/>
                  </a:cubicBezTo>
                  <a:cubicBezTo>
                    <a:pt x="247" y="649"/>
                    <a:pt x="183" y="617"/>
                    <a:pt x="130" y="575"/>
                  </a:cubicBezTo>
                  <a:cubicBezTo>
                    <a:pt x="110" y="556"/>
                    <a:pt x="93" y="539"/>
                    <a:pt x="76" y="519"/>
                  </a:cubicBezTo>
                  <a:cubicBezTo>
                    <a:pt x="73" y="514"/>
                    <a:pt x="68" y="512"/>
                    <a:pt x="66" y="507"/>
                  </a:cubicBezTo>
                  <a:lnTo>
                    <a:pt x="56" y="497"/>
                  </a:lnTo>
                  <a:cubicBezTo>
                    <a:pt x="50" y="490"/>
                    <a:pt x="41" y="487"/>
                    <a:pt x="32" y="487"/>
                  </a:cubicBezTo>
                  <a:cubicBezTo>
                    <a:pt x="25" y="487"/>
                    <a:pt x="18" y="489"/>
                    <a:pt x="12" y="495"/>
                  </a:cubicBezTo>
                  <a:lnTo>
                    <a:pt x="12" y="497"/>
                  </a:lnTo>
                  <a:cubicBezTo>
                    <a:pt x="2" y="507"/>
                    <a:pt x="0" y="527"/>
                    <a:pt x="12" y="539"/>
                  </a:cubicBezTo>
                  <a:lnTo>
                    <a:pt x="20" y="549"/>
                  </a:lnTo>
                  <a:cubicBezTo>
                    <a:pt x="24" y="553"/>
                    <a:pt x="29" y="558"/>
                    <a:pt x="34" y="563"/>
                  </a:cubicBezTo>
                  <a:cubicBezTo>
                    <a:pt x="51" y="585"/>
                    <a:pt x="71" y="602"/>
                    <a:pt x="90" y="622"/>
                  </a:cubicBezTo>
                  <a:cubicBezTo>
                    <a:pt x="152" y="671"/>
                    <a:pt x="225" y="705"/>
                    <a:pt x="301" y="724"/>
                  </a:cubicBezTo>
                  <a:cubicBezTo>
                    <a:pt x="374" y="744"/>
                    <a:pt x="450" y="756"/>
                    <a:pt x="525" y="756"/>
                  </a:cubicBezTo>
                  <a:cubicBezTo>
                    <a:pt x="780" y="756"/>
                    <a:pt x="1026" y="644"/>
                    <a:pt x="1161" y="456"/>
                  </a:cubicBezTo>
                  <a:cubicBezTo>
                    <a:pt x="1234" y="353"/>
                    <a:pt x="1276" y="228"/>
                    <a:pt x="1295" y="62"/>
                  </a:cubicBezTo>
                  <a:cubicBezTo>
                    <a:pt x="1295" y="52"/>
                    <a:pt x="1298" y="43"/>
                    <a:pt x="1298" y="33"/>
                  </a:cubicBezTo>
                  <a:cubicBezTo>
                    <a:pt x="1300" y="16"/>
                    <a:pt x="1285" y="1"/>
                    <a:pt x="1268" y="1"/>
                  </a:cubicBezTo>
                  <a:lnTo>
                    <a:pt x="1263" y="1"/>
                  </a:lnTo>
                  <a:cubicBezTo>
                    <a:pt x="1262" y="1"/>
                    <a:pt x="1261" y="1"/>
                    <a:pt x="12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4116125" y="3151175"/>
              <a:ext cx="10700" cy="12825"/>
            </a:xfrm>
            <a:custGeom>
              <a:avLst/>
              <a:gdLst/>
              <a:ahLst/>
              <a:cxnLst/>
              <a:rect l="l" t="t" r="r" b="b"/>
              <a:pathLst>
                <a:path w="428" h="513" extrusionOk="0">
                  <a:moveTo>
                    <a:pt x="57" y="1"/>
                  </a:moveTo>
                  <a:cubicBezTo>
                    <a:pt x="0" y="1"/>
                    <a:pt x="12" y="108"/>
                    <a:pt x="12" y="146"/>
                  </a:cubicBezTo>
                  <a:cubicBezTo>
                    <a:pt x="12" y="351"/>
                    <a:pt x="102" y="512"/>
                    <a:pt x="219" y="512"/>
                  </a:cubicBezTo>
                  <a:cubicBezTo>
                    <a:pt x="334" y="512"/>
                    <a:pt x="425" y="351"/>
                    <a:pt x="427" y="148"/>
                  </a:cubicBezTo>
                  <a:cubicBezTo>
                    <a:pt x="427" y="131"/>
                    <a:pt x="412" y="116"/>
                    <a:pt x="395" y="116"/>
                  </a:cubicBezTo>
                  <a:cubicBezTo>
                    <a:pt x="378" y="116"/>
                    <a:pt x="371" y="131"/>
                    <a:pt x="351" y="131"/>
                  </a:cubicBezTo>
                  <a:cubicBezTo>
                    <a:pt x="332" y="128"/>
                    <a:pt x="312" y="121"/>
                    <a:pt x="293" y="111"/>
                  </a:cubicBezTo>
                  <a:cubicBezTo>
                    <a:pt x="229" y="80"/>
                    <a:pt x="163" y="45"/>
                    <a:pt x="100" y="14"/>
                  </a:cubicBezTo>
                  <a:cubicBezTo>
                    <a:pt x="87" y="6"/>
                    <a:pt x="75" y="4"/>
                    <a:pt x="63" y="1"/>
                  </a:cubicBezTo>
                  <a:cubicBezTo>
                    <a:pt x="61" y="1"/>
                    <a:pt x="59" y="1"/>
                    <a:pt x="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4103625" y="3149150"/>
              <a:ext cx="34175" cy="15025"/>
            </a:xfrm>
            <a:custGeom>
              <a:avLst/>
              <a:gdLst/>
              <a:ahLst/>
              <a:cxnLst/>
              <a:rect l="l" t="t" r="r" b="b"/>
              <a:pathLst>
                <a:path w="1367" h="601" extrusionOk="0">
                  <a:moveTo>
                    <a:pt x="127" y="0"/>
                  </a:moveTo>
                  <a:cubicBezTo>
                    <a:pt x="104" y="0"/>
                    <a:pt x="80" y="1"/>
                    <a:pt x="57" y="2"/>
                  </a:cubicBezTo>
                  <a:lnTo>
                    <a:pt x="30" y="2"/>
                  </a:lnTo>
                  <a:cubicBezTo>
                    <a:pt x="13" y="4"/>
                    <a:pt x="1" y="19"/>
                    <a:pt x="3" y="36"/>
                  </a:cubicBezTo>
                  <a:cubicBezTo>
                    <a:pt x="1" y="51"/>
                    <a:pt x="13" y="63"/>
                    <a:pt x="28" y="65"/>
                  </a:cubicBezTo>
                  <a:lnTo>
                    <a:pt x="91" y="65"/>
                  </a:lnTo>
                  <a:cubicBezTo>
                    <a:pt x="107" y="65"/>
                    <a:pt x="122" y="64"/>
                    <a:pt x="138" y="64"/>
                  </a:cubicBezTo>
                  <a:cubicBezTo>
                    <a:pt x="276" y="64"/>
                    <a:pt x="414" y="84"/>
                    <a:pt x="548" y="121"/>
                  </a:cubicBezTo>
                  <a:cubicBezTo>
                    <a:pt x="578" y="129"/>
                    <a:pt x="604" y="139"/>
                    <a:pt x="631" y="146"/>
                  </a:cubicBezTo>
                  <a:cubicBezTo>
                    <a:pt x="688" y="165"/>
                    <a:pt x="741" y="187"/>
                    <a:pt x="795" y="212"/>
                  </a:cubicBezTo>
                  <a:cubicBezTo>
                    <a:pt x="824" y="224"/>
                    <a:pt x="854" y="239"/>
                    <a:pt x="881" y="253"/>
                  </a:cubicBezTo>
                  <a:cubicBezTo>
                    <a:pt x="1015" y="327"/>
                    <a:pt x="1137" y="417"/>
                    <a:pt x="1245" y="522"/>
                  </a:cubicBezTo>
                  <a:lnTo>
                    <a:pt x="1267" y="544"/>
                  </a:lnTo>
                  <a:cubicBezTo>
                    <a:pt x="1274" y="552"/>
                    <a:pt x="1281" y="559"/>
                    <a:pt x="1289" y="566"/>
                  </a:cubicBezTo>
                  <a:cubicBezTo>
                    <a:pt x="1296" y="574"/>
                    <a:pt x="1301" y="581"/>
                    <a:pt x="1308" y="588"/>
                  </a:cubicBezTo>
                  <a:cubicBezTo>
                    <a:pt x="1316" y="596"/>
                    <a:pt x="1323" y="600"/>
                    <a:pt x="1333" y="600"/>
                  </a:cubicBezTo>
                  <a:cubicBezTo>
                    <a:pt x="1340" y="600"/>
                    <a:pt x="1347" y="596"/>
                    <a:pt x="1352" y="591"/>
                  </a:cubicBezTo>
                  <a:cubicBezTo>
                    <a:pt x="1364" y="581"/>
                    <a:pt x="1367" y="561"/>
                    <a:pt x="1355" y="547"/>
                  </a:cubicBezTo>
                  <a:cubicBezTo>
                    <a:pt x="1340" y="530"/>
                    <a:pt x="1325" y="515"/>
                    <a:pt x="1311" y="500"/>
                  </a:cubicBezTo>
                  <a:lnTo>
                    <a:pt x="1308" y="498"/>
                  </a:lnTo>
                  <a:cubicBezTo>
                    <a:pt x="1191" y="378"/>
                    <a:pt x="1059" y="278"/>
                    <a:pt x="912" y="200"/>
                  </a:cubicBezTo>
                  <a:cubicBezTo>
                    <a:pt x="883" y="185"/>
                    <a:pt x="854" y="168"/>
                    <a:pt x="822" y="156"/>
                  </a:cubicBezTo>
                  <a:cubicBezTo>
                    <a:pt x="766" y="129"/>
                    <a:pt x="710" y="107"/>
                    <a:pt x="651" y="87"/>
                  </a:cubicBezTo>
                  <a:cubicBezTo>
                    <a:pt x="624" y="77"/>
                    <a:pt x="595" y="70"/>
                    <a:pt x="565" y="60"/>
                  </a:cubicBezTo>
                  <a:cubicBezTo>
                    <a:pt x="422" y="20"/>
                    <a:pt x="275" y="0"/>
                    <a:pt x="1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4104175" y="3149250"/>
              <a:ext cx="32475" cy="18900"/>
            </a:xfrm>
            <a:custGeom>
              <a:avLst/>
              <a:gdLst/>
              <a:ahLst/>
              <a:cxnLst/>
              <a:rect l="l" t="t" r="r" b="b"/>
              <a:pathLst>
                <a:path w="1299" h="756" extrusionOk="0">
                  <a:moveTo>
                    <a:pt x="30" y="0"/>
                  </a:moveTo>
                  <a:cubicBezTo>
                    <a:pt x="13" y="0"/>
                    <a:pt x="1" y="17"/>
                    <a:pt x="1" y="34"/>
                  </a:cubicBezTo>
                  <a:cubicBezTo>
                    <a:pt x="3" y="44"/>
                    <a:pt x="3" y="54"/>
                    <a:pt x="6" y="64"/>
                  </a:cubicBezTo>
                  <a:cubicBezTo>
                    <a:pt x="25" y="227"/>
                    <a:pt x="67" y="354"/>
                    <a:pt x="140" y="455"/>
                  </a:cubicBezTo>
                  <a:cubicBezTo>
                    <a:pt x="275" y="643"/>
                    <a:pt x="519" y="755"/>
                    <a:pt x="773" y="755"/>
                  </a:cubicBezTo>
                  <a:cubicBezTo>
                    <a:pt x="851" y="755"/>
                    <a:pt x="925" y="745"/>
                    <a:pt x="998" y="723"/>
                  </a:cubicBezTo>
                  <a:cubicBezTo>
                    <a:pt x="1076" y="706"/>
                    <a:pt x="1147" y="670"/>
                    <a:pt x="1211" y="621"/>
                  </a:cubicBezTo>
                  <a:cubicBezTo>
                    <a:pt x="1230" y="604"/>
                    <a:pt x="1250" y="584"/>
                    <a:pt x="1267" y="562"/>
                  </a:cubicBezTo>
                  <a:cubicBezTo>
                    <a:pt x="1272" y="557"/>
                    <a:pt x="1277" y="552"/>
                    <a:pt x="1279" y="548"/>
                  </a:cubicBezTo>
                  <a:lnTo>
                    <a:pt x="1289" y="538"/>
                  </a:lnTo>
                  <a:cubicBezTo>
                    <a:pt x="1299" y="526"/>
                    <a:pt x="1299" y="506"/>
                    <a:pt x="1286" y="496"/>
                  </a:cubicBezTo>
                  <a:lnTo>
                    <a:pt x="1286" y="494"/>
                  </a:lnTo>
                  <a:cubicBezTo>
                    <a:pt x="1280" y="488"/>
                    <a:pt x="1273" y="486"/>
                    <a:pt x="1266" y="486"/>
                  </a:cubicBezTo>
                  <a:cubicBezTo>
                    <a:pt x="1257" y="486"/>
                    <a:pt x="1249" y="489"/>
                    <a:pt x="1242" y="496"/>
                  </a:cubicBezTo>
                  <a:lnTo>
                    <a:pt x="1233" y="506"/>
                  </a:lnTo>
                  <a:cubicBezTo>
                    <a:pt x="1230" y="511"/>
                    <a:pt x="1225" y="513"/>
                    <a:pt x="1223" y="518"/>
                  </a:cubicBezTo>
                  <a:cubicBezTo>
                    <a:pt x="1206" y="538"/>
                    <a:pt x="1189" y="557"/>
                    <a:pt x="1169" y="574"/>
                  </a:cubicBezTo>
                  <a:cubicBezTo>
                    <a:pt x="1113" y="618"/>
                    <a:pt x="1049" y="650"/>
                    <a:pt x="981" y="665"/>
                  </a:cubicBezTo>
                  <a:cubicBezTo>
                    <a:pt x="912" y="684"/>
                    <a:pt x="842" y="693"/>
                    <a:pt x="772" y="693"/>
                  </a:cubicBezTo>
                  <a:cubicBezTo>
                    <a:pt x="539" y="693"/>
                    <a:pt x="313" y="591"/>
                    <a:pt x="189" y="418"/>
                  </a:cubicBezTo>
                  <a:cubicBezTo>
                    <a:pt x="126" y="328"/>
                    <a:pt x="86" y="213"/>
                    <a:pt x="67" y="61"/>
                  </a:cubicBezTo>
                  <a:cubicBezTo>
                    <a:pt x="67" y="51"/>
                    <a:pt x="64" y="39"/>
                    <a:pt x="64" y="27"/>
                  </a:cubicBezTo>
                  <a:cubicBezTo>
                    <a:pt x="62" y="12"/>
                    <a:pt x="50" y="0"/>
                    <a:pt x="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4140900" y="3174175"/>
              <a:ext cx="18475" cy="13525"/>
            </a:xfrm>
            <a:custGeom>
              <a:avLst/>
              <a:gdLst/>
              <a:ahLst/>
              <a:cxnLst/>
              <a:rect l="l" t="t" r="r" b="b"/>
              <a:pathLst>
                <a:path w="739" h="541" extrusionOk="0">
                  <a:moveTo>
                    <a:pt x="504" y="1"/>
                  </a:moveTo>
                  <a:cubicBezTo>
                    <a:pt x="492" y="1"/>
                    <a:pt x="480" y="1"/>
                    <a:pt x="467" y="3"/>
                  </a:cubicBezTo>
                  <a:cubicBezTo>
                    <a:pt x="453" y="5"/>
                    <a:pt x="440" y="5"/>
                    <a:pt x="428" y="5"/>
                  </a:cubicBezTo>
                  <a:lnTo>
                    <a:pt x="384" y="5"/>
                  </a:lnTo>
                  <a:cubicBezTo>
                    <a:pt x="371" y="4"/>
                    <a:pt x="358" y="3"/>
                    <a:pt x="345" y="3"/>
                  </a:cubicBezTo>
                  <a:cubicBezTo>
                    <a:pt x="332" y="3"/>
                    <a:pt x="319" y="4"/>
                    <a:pt x="306" y="5"/>
                  </a:cubicBezTo>
                  <a:lnTo>
                    <a:pt x="260" y="5"/>
                  </a:lnTo>
                  <a:cubicBezTo>
                    <a:pt x="250" y="4"/>
                    <a:pt x="239" y="3"/>
                    <a:pt x="229" y="3"/>
                  </a:cubicBezTo>
                  <a:cubicBezTo>
                    <a:pt x="218" y="3"/>
                    <a:pt x="207" y="4"/>
                    <a:pt x="196" y="5"/>
                  </a:cubicBezTo>
                  <a:cubicBezTo>
                    <a:pt x="98" y="17"/>
                    <a:pt x="35" y="54"/>
                    <a:pt x="13" y="113"/>
                  </a:cubicBezTo>
                  <a:cubicBezTo>
                    <a:pt x="1" y="154"/>
                    <a:pt x="5" y="201"/>
                    <a:pt x="32" y="235"/>
                  </a:cubicBezTo>
                  <a:cubicBezTo>
                    <a:pt x="54" y="260"/>
                    <a:pt x="84" y="275"/>
                    <a:pt x="118" y="275"/>
                  </a:cubicBezTo>
                  <a:cubicBezTo>
                    <a:pt x="123" y="275"/>
                    <a:pt x="128" y="274"/>
                    <a:pt x="133" y="274"/>
                  </a:cubicBezTo>
                  <a:lnTo>
                    <a:pt x="155" y="274"/>
                  </a:lnTo>
                  <a:cubicBezTo>
                    <a:pt x="191" y="279"/>
                    <a:pt x="223" y="298"/>
                    <a:pt x="243" y="328"/>
                  </a:cubicBezTo>
                  <a:cubicBezTo>
                    <a:pt x="255" y="350"/>
                    <a:pt x="260" y="372"/>
                    <a:pt x="262" y="396"/>
                  </a:cubicBezTo>
                  <a:cubicBezTo>
                    <a:pt x="264" y="416"/>
                    <a:pt x="269" y="435"/>
                    <a:pt x="274" y="455"/>
                  </a:cubicBezTo>
                  <a:cubicBezTo>
                    <a:pt x="282" y="474"/>
                    <a:pt x="289" y="491"/>
                    <a:pt x="301" y="506"/>
                  </a:cubicBezTo>
                  <a:cubicBezTo>
                    <a:pt x="316" y="526"/>
                    <a:pt x="338" y="538"/>
                    <a:pt x="362" y="540"/>
                  </a:cubicBezTo>
                  <a:lnTo>
                    <a:pt x="365" y="540"/>
                  </a:lnTo>
                  <a:cubicBezTo>
                    <a:pt x="448" y="540"/>
                    <a:pt x="477" y="428"/>
                    <a:pt x="497" y="362"/>
                  </a:cubicBezTo>
                  <a:lnTo>
                    <a:pt x="504" y="340"/>
                  </a:lnTo>
                  <a:cubicBezTo>
                    <a:pt x="509" y="320"/>
                    <a:pt x="514" y="301"/>
                    <a:pt x="526" y="293"/>
                  </a:cubicBezTo>
                  <a:cubicBezTo>
                    <a:pt x="536" y="291"/>
                    <a:pt x="543" y="289"/>
                    <a:pt x="553" y="289"/>
                  </a:cubicBezTo>
                  <a:cubicBezTo>
                    <a:pt x="619" y="279"/>
                    <a:pt x="690" y="264"/>
                    <a:pt x="719" y="213"/>
                  </a:cubicBezTo>
                  <a:cubicBezTo>
                    <a:pt x="736" y="181"/>
                    <a:pt x="739" y="144"/>
                    <a:pt x="724" y="110"/>
                  </a:cubicBezTo>
                  <a:cubicBezTo>
                    <a:pt x="704" y="51"/>
                    <a:pt x="641" y="15"/>
                    <a:pt x="541" y="3"/>
                  </a:cubicBezTo>
                  <a:cubicBezTo>
                    <a:pt x="528" y="1"/>
                    <a:pt x="516" y="1"/>
                    <a:pt x="5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4149525" y="3186100"/>
              <a:ext cx="1550" cy="11300"/>
            </a:xfrm>
            <a:custGeom>
              <a:avLst/>
              <a:gdLst/>
              <a:ahLst/>
              <a:cxnLst/>
              <a:rect l="l" t="t" r="r" b="b"/>
              <a:pathLst>
                <a:path w="62" h="452" extrusionOk="0">
                  <a:moveTo>
                    <a:pt x="31" y="0"/>
                  </a:moveTo>
                  <a:cubicBezTo>
                    <a:pt x="15" y="0"/>
                    <a:pt x="0" y="11"/>
                    <a:pt x="0" y="31"/>
                  </a:cubicBezTo>
                  <a:lnTo>
                    <a:pt x="0" y="420"/>
                  </a:lnTo>
                  <a:cubicBezTo>
                    <a:pt x="0" y="437"/>
                    <a:pt x="15" y="452"/>
                    <a:pt x="32" y="452"/>
                  </a:cubicBezTo>
                  <a:cubicBezTo>
                    <a:pt x="49" y="452"/>
                    <a:pt x="61" y="437"/>
                    <a:pt x="61" y="420"/>
                  </a:cubicBezTo>
                  <a:lnTo>
                    <a:pt x="61" y="31"/>
                  </a:lnTo>
                  <a:cubicBezTo>
                    <a:pt x="61" y="11"/>
                    <a:pt x="46" y="0"/>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4142000" y="3195975"/>
              <a:ext cx="16500" cy="5575"/>
            </a:xfrm>
            <a:custGeom>
              <a:avLst/>
              <a:gdLst/>
              <a:ahLst/>
              <a:cxnLst/>
              <a:rect l="l" t="t" r="r" b="b"/>
              <a:pathLst>
                <a:path w="660" h="223" extrusionOk="0">
                  <a:moveTo>
                    <a:pt x="338" y="1"/>
                  </a:moveTo>
                  <a:cubicBezTo>
                    <a:pt x="321" y="1"/>
                    <a:pt x="306" y="5"/>
                    <a:pt x="291" y="18"/>
                  </a:cubicBezTo>
                  <a:cubicBezTo>
                    <a:pt x="211" y="76"/>
                    <a:pt x="120" y="125"/>
                    <a:pt x="25" y="162"/>
                  </a:cubicBezTo>
                  <a:cubicBezTo>
                    <a:pt x="8" y="167"/>
                    <a:pt x="1" y="186"/>
                    <a:pt x="5" y="201"/>
                  </a:cubicBezTo>
                  <a:cubicBezTo>
                    <a:pt x="10" y="213"/>
                    <a:pt x="23" y="221"/>
                    <a:pt x="35" y="223"/>
                  </a:cubicBezTo>
                  <a:cubicBezTo>
                    <a:pt x="37" y="223"/>
                    <a:pt x="42" y="221"/>
                    <a:pt x="45" y="221"/>
                  </a:cubicBezTo>
                  <a:cubicBezTo>
                    <a:pt x="145" y="181"/>
                    <a:pt x="240" y="130"/>
                    <a:pt x="328" y="67"/>
                  </a:cubicBezTo>
                  <a:cubicBezTo>
                    <a:pt x="330" y="64"/>
                    <a:pt x="335" y="64"/>
                    <a:pt x="340" y="64"/>
                  </a:cubicBezTo>
                  <a:lnTo>
                    <a:pt x="599" y="208"/>
                  </a:lnTo>
                  <a:cubicBezTo>
                    <a:pt x="605" y="212"/>
                    <a:pt x="611" y="213"/>
                    <a:pt x="617" y="213"/>
                  </a:cubicBezTo>
                  <a:cubicBezTo>
                    <a:pt x="644" y="213"/>
                    <a:pt x="660" y="173"/>
                    <a:pt x="631" y="155"/>
                  </a:cubicBezTo>
                  <a:lnTo>
                    <a:pt x="370" y="10"/>
                  </a:lnTo>
                  <a:cubicBezTo>
                    <a:pt x="360" y="5"/>
                    <a:pt x="350"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4148550" y="3231000"/>
              <a:ext cx="1550" cy="15275"/>
            </a:xfrm>
            <a:custGeom>
              <a:avLst/>
              <a:gdLst/>
              <a:ahLst/>
              <a:cxnLst/>
              <a:rect l="l" t="t" r="r" b="b"/>
              <a:pathLst>
                <a:path w="62" h="611" extrusionOk="0">
                  <a:moveTo>
                    <a:pt x="31" y="0"/>
                  </a:moveTo>
                  <a:cubicBezTo>
                    <a:pt x="15" y="0"/>
                    <a:pt x="0" y="11"/>
                    <a:pt x="0" y="32"/>
                  </a:cubicBezTo>
                  <a:lnTo>
                    <a:pt x="0" y="581"/>
                  </a:lnTo>
                  <a:cubicBezTo>
                    <a:pt x="0" y="596"/>
                    <a:pt x="12" y="611"/>
                    <a:pt x="29" y="611"/>
                  </a:cubicBezTo>
                  <a:cubicBezTo>
                    <a:pt x="46" y="611"/>
                    <a:pt x="61" y="596"/>
                    <a:pt x="61" y="581"/>
                  </a:cubicBezTo>
                  <a:lnTo>
                    <a:pt x="61" y="32"/>
                  </a:lnTo>
                  <a:cubicBezTo>
                    <a:pt x="61" y="11"/>
                    <a:pt x="46" y="0"/>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4136200" y="3244975"/>
              <a:ext cx="28175" cy="25575"/>
            </a:xfrm>
            <a:custGeom>
              <a:avLst/>
              <a:gdLst/>
              <a:ahLst/>
              <a:cxnLst/>
              <a:rect l="l" t="t" r="r" b="b"/>
              <a:pathLst>
                <a:path w="1127" h="1023" extrusionOk="0">
                  <a:moveTo>
                    <a:pt x="517" y="0"/>
                  </a:moveTo>
                  <a:cubicBezTo>
                    <a:pt x="233" y="0"/>
                    <a:pt x="0" y="228"/>
                    <a:pt x="0" y="511"/>
                  </a:cubicBezTo>
                  <a:cubicBezTo>
                    <a:pt x="0" y="795"/>
                    <a:pt x="230" y="1022"/>
                    <a:pt x="512" y="1022"/>
                  </a:cubicBezTo>
                  <a:cubicBezTo>
                    <a:pt x="517" y="1022"/>
                    <a:pt x="521" y="1022"/>
                    <a:pt x="526" y="1022"/>
                  </a:cubicBezTo>
                  <a:cubicBezTo>
                    <a:pt x="531" y="1023"/>
                    <a:pt x="536" y="1023"/>
                    <a:pt x="541" y="1023"/>
                  </a:cubicBezTo>
                  <a:cubicBezTo>
                    <a:pt x="554" y="1023"/>
                    <a:pt x="568" y="1021"/>
                    <a:pt x="582" y="1020"/>
                  </a:cubicBezTo>
                  <a:cubicBezTo>
                    <a:pt x="597" y="1020"/>
                    <a:pt x="614" y="1017"/>
                    <a:pt x="628" y="1012"/>
                  </a:cubicBezTo>
                  <a:cubicBezTo>
                    <a:pt x="646" y="1010"/>
                    <a:pt x="660" y="1005"/>
                    <a:pt x="677" y="1000"/>
                  </a:cubicBezTo>
                  <a:cubicBezTo>
                    <a:pt x="707" y="990"/>
                    <a:pt x="736" y="978"/>
                    <a:pt x="763" y="963"/>
                  </a:cubicBezTo>
                  <a:cubicBezTo>
                    <a:pt x="1127" y="773"/>
                    <a:pt x="1127" y="252"/>
                    <a:pt x="763" y="62"/>
                  </a:cubicBezTo>
                  <a:cubicBezTo>
                    <a:pt x="738" y="47"/>
                    <a:pt x="714" y="37"/>
                    <a:pt x="687" y="27"/>
                  </a:cubicBezTo>
                  <a:cubicBezTo>
                    <a:pt x="668" y="20"/>
                    <a:pt x="646" y="15"/>
                    <a:pt x="626" y="10"/>
                  </a:cubicBezTo>
                  <a:cubicBezTo>
                    <a:pt x="611" y="8"/>
                    <a:pt x="597" y="5"/>
                    <a:pt x="582" y="5"/>
                  </a:cubicBezTo>
                  <a:cubicBezTo>
                    <a:pt x="562" y="3"/>
                    <a:pt x="543" y="0"/>
                    <a:pt x="526" y="0"/>
                  </a:cubicBezTo>
                  <a:cubicBezTo>
                    <a:pt x="523" y="0"/>
                    <a:pt x="520" y="0"/>
                    <a:pt x="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4136200" y="3244975"/>
              <a:ext cx="19075" cy="25575"/>
            </a:xfrm>
            <a:custGeom>
              <a:avLst/>
              <a:gdLst/>
              <a:ahLst/>
              <a:cxnLst/>
              <a:rect l="l" t="t" r="r" b="b"/>
              <a:pathLst>
                <a:path w="763" h="1023" extrusionOk="0">
                  <a:moveTo>
                    <a:pt x="517" y="0"/>
                  </a:moveTo>
                  <a:cubicBezTo>
                    <a:pt x="233" y="0"/>
                    <a:pt x="0" y="228"/>
                    <a:pt x="0" y="511"/>
                  </a:cubicBezTo>
                  <a:cubicBezTo>
                    <a:pt x="0" y="795"/>
                    <a:pt x="230" y="1022"/>
                    <a:pt x="512" y="1022"/>
                  </a:cubicBezTo>
                  <a:cubicBezTo>
                    <a:pt x="517" y="1022"/>
                    <a:pt x="521" y="1022"/>
                    <a:pt x="526" y="1022"/>
                  </a:cubicBezTo>
                  <a:cubicBezTo>
                    <a:pt x="531" y="1023"/>
                    <a:pt x="536" y="1023"/>
                    <a:pt x="541" y="1023"/>
                  </a:cubicBezTo>
                  <a:cubicBezTo>
                    <a:pt x="554" y="1023"/>
                    <a:pt x="568" y="1021"/>
                    <a:pt x="582" y="1020"/>
                  </a:cubicBezTo>
                  <a:cubicBezTo>
                    <a:pt x="597" y="1020"/>
                    <a:pt x="614" y="1017"/>
                    <a:pt x="628" y="1012"/>
                  </a:cubicBezTo>
                  <a:cubicBezTo>
                    <a:pt x="646" y="1010"/>
                    <a:pt x="660" y="1005"/>
                    <a:pt x="677" y="1000"/>
                  </a:cubicBezTo>
                  <a:cubicBezTo>
                    <a:pt x="707" y="990"/>
                    <a:pt x="736" y="978"/>
                    <a:pt x="763" y="963"/>
                  </a:cubicBezTo>
                  <a:lnTo>
                    <a:pt x="687" y="939"/>
                  </a:lnTo>
                  <a:cubicBezTo>
                    <a:pt x="682" y="936"/>
                    <a:pt x="680" y="936"/>
                    <a:pt x="677" y="934"/>
                  </a:cubicBezTo>
                  <a:cubicBezTo>
                    <a:pt x="281" y="792"/>
                    <a:pt x="281" y="233"/>
                    <a:pt x="677" y="91"/>
                  </a:cubicBezTo>
                  <a:cubicBezTo>
                    <a:pt x="680" y="88"/>
                    <a:pt x="682" y="86"/>
                    <a:pt x="687" y="86"/>
                  </a:cubicBezTo>
                  <a:lnTo>
                    <a:pt x="763" y="62"/>
                  </a:lnTo>
                  <a:cubicBezTo>
                    <a:pt x="738" y="47"/>
                    <a:pt x="714" y="37"/>
                    <a:pt x="687" y="27"/>
                  </a:cubicBezTo>
                  <a:cubicBezTo>
                    <a:pt x="668" y="20"/>
                    <a:pt x="646" y="15"/>
                    <a:pt x="626" y="10"/>
                  </a:cubicBezTo>
                  <a:cubicBezTo>
                    <a:pt x="611" y="8"/>
                    <a:pt x="597" y="5"/>
                    <a:pt x="582" y="5"/>
                  </a:cubicBezTo>
                  <a:cubicBezTo>
                    <a:pt x="562" y="3"/>
                    <a:pt x="543" y="0"/>
                    <a:pt x="526" y="0"/>
                  </a:cubicBezTo>
                  <a:cubicBezTo>
                    <a:pt x="523" y="0"/>
                    <a:pt x="520"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4167350" y="3355375"/>
              <a:ext cx="16950" cy="160475"/>
            </a:xfrm>
            <a:custGeom>
              <a:avLst/>
              <a:gdLst/>
              <a:ahLst/>
              <a:cxnLst/>
              <a:rect l="l" t="t" r="r" b="b"/>
              <a:pathLst>
                <a:path w="678" h="6419" extrusionOk="0">
                  <a:moveTo>
                    <a:pt x="239" y="0"/>
                  </a:moveTo>
                  <a:cubicBezTo>
                    <a:pt x="238" y="0"/>
                    <a:pt x="237" y="0"/>
                    <a:pt x="235" y="0"/>
                  </a:cubicBezTo>
                  <a:cubicBezTo>
                    <a:pt x="218" y="5"/>
                    <a:pt x="206" y="20"/>
                    <a:pt x="208" y="37"/>
                  </a:cubicBezTo>
                  <a:cubicBezTo>
                    <a:pt x="441" y="1427"/>
                    <a:pt x="570" y="2830"/>
                    <a:pt x="597" y="4238"/>
                  </a:cubicBezTo>
                  <a:lnTo>
                    <a:pt x="599" y="4380"/>
                  </a:lnTo>
                  <a:cubicBezTo>
                    <a:pt x="607" y="4731"/>
                    <a:pt x="617" y="5091"/>
                    <a:pt x="536" y="5433"/>
                  </a:cubicBezTo>
                  <a:cubicBezTo>
                    <a:pt x="521" y="5499"/>
                    <a:pt x="499" y="5575"/>
                    <a:pt x="448" y="5621"/>
                  </a:cubicBezTo>
                  <a:cubicBezTo>
                    <a:pt x="406" y="5653"/>
                    <a:pt x="360" y="5677"/>
                    <a:pt x="311" y="5689"/>
                  </a:cubicBezTo>
                  <a:cubicBezTo>
                    <a:pt x="274" y="5702"/>
                    <a:pt x="238" y="5716"/>
                    <a:pt x="204" y="5736"/>
                  </a:cubicBezTo>
                  <a:cubicBezTo>
                    <a:pt x="89" y="5802"/>
                    <a:pt x="1" y="6002"/>
                    <a:pt x="10" y="6173"/>
                  </a:cubicBezTo>
                  <a:cubicBezTo>
                    <a:pt x="13" y="6212"/>
                    <a:pt x="20" y="6251"/>
                    <a:pt x="35" y="6286"/>
                  </a:cubicBezTo>
                  <a:cubicBezTo>
                    <a:pt x="52" y="6335"/>
                    <a:pt x="84" y="6379"/>
                    <a:pt x="128" y="6405"/>
                  </a:cubicBezTo>
                  <a:cubicBezTo>
                    <a:pt x="134" y="6410"/>
                    <a:pt x="150" y="6419"/>
                    <a:pt x="161" y="6419"/>
                  </a:cubicBezTo>
                  <a:cubicBezTo>
                    <a:pt x="163" y="6419"/>
                    <a:pt x="165" y="6418"/>
                    <a:pt x="167" y="6418"/>
                  </a:cubicBezTo>
                  <a:cubicBezTo>
                    <a:pt x="174" y="6413"/>
                    <a:pt x="160" y="6386"/>
                    <a:pt x="157" y="6379"/>
                  </a:cubicBezTo>
                  <a:cubicBezTo>
                    <a:pt x="142" y="6349"/>
                    <a:pt x="123" y="6322"/>
                    <a:pt x="108" y="6295"/>
                  </a:cubicBezTo>
                  <a:cubicBezTo>
                    <a:pt x="86" y="6256"/>
                    <a:pt x="74" y="6215"/>
                    <a:pt x="72" y="6171"/>
                  </a:cubicBezTo>
                  <a:cubicBezTo>
                    <a:pt x="64" y="6022"/>
                    <a:pt x="138" y="5843"/>
                    <a:pt x="233" y="5790"/>
                  </a:cubicBezTo>
                  <a:cubicBezTo>
                    <a:pt x="265" y="5772"/>
                    <a:pt x="299" y="5760"/>
                    <a:pt x="333" y="5748"/>
                  </a:cubicBezTo>
                  <a:cubicBezTo>
                    <a:pt x="389" y="5733"/>
                    <a:pt x="443" y="5704"/>
                    <a:pt x="489" y="5667"/>
                  </a:cubicBezTo>
                  <a:cubicBezTo>
                    <a:pt x="551" y="5611"/>
                    <a:pt x="577" y="5528"/>
                    <a:pt x="597" y="5447"/>
                  </a:cubicBezTo>
                  <a:cubicBezTo>
                    <a:pt x="678" y="5098"/>
                    <a:pt x="670" y="4731"/>
                    <a:pt x="661" y="4377"/>
                  </a:cubicBezTo>
                  <a:lnTo>
                    <a:pt x="658" y="4238"/>
                  </a:lnTo>
                  <a:cubicBezTo>
                    <a:pt x="631" y="2825"/>
                    <a:pt x="502" y="1418"/>
                    <a:pt x="270" y="27"/>
                  </a:cubicBezTo>
                  <a:cubicBezTo>
                    <a:pt x="267" y="12"/>
                    <a:pt x="253" y="0"/>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4215975" y="3321775"/>
              <a:ext cx="29250" cy="142300"/>
            </a:xfrm>
            <a:custGeom>
              <a:avLst/>
              <a:gdLst/>
              <a:ahLst/>
              <a:cxnLst/>
              <a:rect l="l" t="t" r="r" b="b"/>
              <a:pathLst>
                <a:path w="1170" h="5692" extrusionOk="0">
                  <a:moveTo>
                    <a:pt x="1141" y="0"/>
                  </a:moveTo>
                  <a:cubicBezTo>
                    <a:pt x="1140" y="0"/>
                    <a:pt x="1139" y="0"/>
                    <a:pt x="1137" y="0"/>
                  </a:cubicBezTo>
                  <a:cubicBezTo>
                    <a:pt x="1120" y="0"/>
                    <a:pt x="1106" y="12"/>
                    <a:pt x="1106" y="30"/>
                  </a:cubicBezTo>
                  <a:cubicBezTo>
                    <a:pt x="1108" y="501"/>
                    <a:pt x="1108" y="985"/>
                    <a:pt x="1057" y="1462"/>
                  </a:cubicBezTo>
                  <a:cubicBezTo>
                    <a:pt x="964" y="2300"/>
                    <a:pt x="710" y="3123"/>
                    <a:pt x="463" y="3920"/>
                  </a:cubicBezTo>
                  <a:cubicBezTo>
                    <a:pt x="397" y="4138"/>
                    <a:pt x="328" y="4357"/>
                    <a:pt x="262" y="4577"/>
                  </a:cubicBezTo>
                  <a:cubicBezTo>
                    <a:pt x="199" y="4792"/>
                    <a:pt x="148" y="5012"/>
                    <a:pt x="86" y="5227"/>
                  </a:cubicBezTo>
                  <a:cubicBezTo>
                    <a:pt x="64" y="5311"/>
                    <a:pt x="42" y="5394"/>
                    <a:pt x="25" y="5479"/>
                  </a:cubicBezTo>
                  <a:cubicBezTo>
                    <a:pt x="18" y="5521"/>
                    <a:pt x="11" y="5562"/>
                    <a:pt x="6" y="5606"/>
                  </a:cubicBezTo>
                  <a:cubicBezTo>
                    <a:pt x="1" y="5623"/>
                    <a:pt x="1" y="5643"/>
                    <a:pt x="6" y="5662"/>
                  </a:cubicBezTo>
                  <a:cubicBezTo>
                    <a:pt x="11" y="5667"/>
                    <a:pt x="40" y="5684"/>
                    <a:pt x="40" y="5692"/>
                  </a:cubicBezTo>
                  <a:cubicBezTo>
                    <a:pt x="45" y="5667"/>
                    <a:pt x="50" y="5645"/>
                    <a:pt x="55" y="5621"/>
                  </a:cubicBezTo>
                  <a:cubicBezTo>
                    <a:pt x="79" y="5508"/>
                    <a:pt x="104" y="5399"/>
                    <a:pt x="130" y="5291"/>
                  </a:cubicBezTo>
                  <a:cubicBezTo>
                    <a:pt x="243" y="4836"/>
                    <a:pt x="385" y="4379"/>
                    <a:pt x="521" y="3937"/>
                  </a:cubicBezTo>
                  <a:cubicBezTo>
                    <a:pt x="771" y="3138"/>
                    <a:pt x="1025" y="2312"/>
                    <a:pt x="1118" y="1467"/>
                  </a:cubicBezTo>
                  <a:cubicBezTo>
                    <a:pt x="1169" y="988"/>
                    <a:pt x="1169" y="501"/>
                    <a:pt x="1169" y="30"/>
                  </a:cubicBezTo>
                  <a:cubicBezTo>
                    <a:pt x="1167" y="14"/>
                    <a:pt x="1156"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4141750" y="3500025"/>
              <a:ext cx="8300" cy="16100"/>
            </a:xfrm>
            <a:custGeom>
              <a:avLst/>
              <a:gdLst/>
              <a:ahLst/>
              <a:cxnLst/>
              <a:rect l="l" t="t" r="r" b="b"/>
              <a:pathLst>
                <a:path w="332" h="644" extrusionOk="0">
                  <a:moveTo>
                    <a:pt x="287" y="1"/>
                  </a:moveTo>
                  <a:cubicBezTo>
                    <a:pt x="281" y="1"/>
                    <a:pt x="274" y="3"/>
                    <a:pt x="267" y="8"/>
                  </a:cubicBezTo>
                  <a:cubicBezTo>
                    <a:pt x="245" y="23"/>
                    <a:pt x="223" y="35"/>
                    <a:pt x="199" y="43"/>
                  </a:cubicBezTo>
                  <a:cubicBezTo>
                    <a:pt x="174" y="52"/>
                    <a:pt x="150" y="65"/>
                    <a:pt x="128" y="79"/>
                  </a:cubicBezTo>
                  <a:cubicBezTo>
                    <a:pt x="45" y="136"/>
                    <a:pt x="23" y="243"/>
                    <a:pt x="15" y="331"/>
                  </a:cubicBezTo>
                  <a:cubicBezTo>
                    <a:pt x="3" y="424"/>
                    <a:pt x="1" y="519"/>
                    <a:pt x="3" y="612"/>
                  </a:cubicBezTo>
                  <a:cubicBezTo>
                    <a:pt x="3" y="629"/>
                    <a:pt x="15" y="644"/>
                    <a:pt x="33" y="644"/>
                  </a:cubicBezTo>
                  <a:lnTo>
                    <a:pt x="33" y="641"/>
                  </a:lnTo>
                  <a:cubicBezTo>
                    <a:pt x="50" y="641"/>
                    <a:pt x="64" y="629"/>
                    <a:pt x="64" y="612"/>
                  </a:cubicBezTo>
                  <a:cubicBezTo>
                    <a:pt x="62" y="519"/>
                    <a:pt x="64" y="429"/>
                    <a:pt x="77" y="336"/>
                  </a:cubicBezTo>
                  <a:cubicBezTo>
                    <a:pt x="84" y="263"/>
                    <a:pt x="103" y="172"/>
                    <a:pt x="165" y="128"/>
                  </a:cubicBezTo>
                  <a:cubicBezTo>
                    <a:pt x="182" y="118"/>
                    <a:pt x="201" y="109"/>
                    <a:pt x="223" y="101"/>
                  </a:cubicBezTo>
                  <a:cubicBezTo>
                    <a:pt x="252" y="89"/>
                    <a:pt x="282" y="74"/>
                    <a:pt x="306" y="55"/>
                  </a:cubicBezTo>
                  <a:cubicBezTo>
                    <a:pt x="332" y="35"/>
                    <a:pt x="31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4154025" y="3500750"/>
              <a:ext cx="8275" cy="14950"/>
            </a:xfrm>
            <a:custGeom>
              <a:avLst/>
              <a:gdLst/>
              <a:ahLst/>
              <a:cxnLst/>
              <a:rect l="l" t="t" r="r" b="b"/>
              <a:pathLst>
                <a:path w="331" h="598" extrusionOk="0">
                  <a:moveTo>
                    <a:pt x="283" y="0"/>
                  </a:moveTo>
                  <a:cubicBezTo>
                    <a:pt x="281" y="0"/>
                    <a:pt x="278" y="1"/>
                    <a:pt x="275" y="1"/>
                  </a:cubicBezTo>
                  <a:cubicBezTo>
                    <a:pt x="196" y="26"/>
                    <a:pt x="106" y="55"/>
                    <a:pt x="52" y="131"/>
                  </a:cubicBezTo>
                  <a:cubicBezTo>
                    <a:pt x="1" y="207"/>
                    <a:pt x="3" y="307"/>
                    <a:pt x="3" y="378"/>
                  </a:cubicBezTo>
                  <a:lnTo>
                    <a:pt x="8" y="568"/>
                  </a:lnTo>
                  <a:cubicBezTo>
                    <a:pt x="8" y="586"/>
                    <a:pt x="23" y="598"/>
                    <a:pt x="40" y="598"/>
                  </a:cubicBezTo>
                  <a:cubicBezTo>
                    <a:pt x="57" y="598"/>
                    <a:pt x="69" y="586"/>
                    <a:pt x="69" y="568"/>
                  </a:cubicBezTo>
                  <a:lnTo>
                    <a:pt x="67" y="378"/>
                  </a:lnTo>
                  <a:cubicBezTo>
                    <a:pt x="65" y="295"/>
                    <a:pt x="65" y="226"/>
                    <a:pt x="104" y="168"/>
                  </a:cubicBezTo>
                  <a:cubicBezTo>
                    <a:pt x="145" y="109"/>
                    <a:pt x="223" y="85"/>
                    <a:pt x="292" y="63"/>
                  </a:cubicBezTo>
                  <a:cubicBezTo>
                    <a:pt x="330" y="53"/>
                    <a:pt x="318" y="0"/>
                    <a:pt x="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4178225" y="3500525"/>
              <a:ext cx="9675" cy="15425"/>
            </a:xfrm>
            <a:custGeom>
              <a:avLst/>
              <a:gdLst/>
              <a:ahLst/>
              <a:cxnLst/>
              <a:rect l="l" t="t" r="r" b="b"/>
              <a:pathLst>
                <a:path w="387" h="617" extrusionOk="0">
                  <a:moveTo>
                    <a:pt x="352" y="0"/>
                  </a:moveTo>
                  <a:cubicBezTo>
                    <a:pt x="347" y="0"/>
                    <a:pt x="342" y="1"/>
                    <a:pt x="338" y="3"/>
                  </a:cubicBezTo>
                  <a:cubicBezTo>
                    <a:pt x="321" y="10"/>
                    <a:pt x="301" y="18"/>
                    <a:pt x="279" y="25"/>
                  </a:cubicBezTo>
                  <a:cubicBezTo>
                    <a:pt x="206" y="50"/>
                    <a:pt x="128" y="76"/>
                    <a:pt x="76" y="142"/>
                  </a:cubicBezTo>
                  <a:cubicBezTo>
                    <a:pt x="13" y="218"/>
                    <a:pt x="8" y="318"/>
                    <a:pt x="3" y="426"/>
                  </a:cubicBezTo>
                  <a:lnTo>
                    <a:pt x="1" y="602"/>
                  </a:lnTo>
                  <a:cubicBezTo>
                    <a:pt x="1" y="607"/>
                    <a:pt x="3" y="612"/>
                    <a:pt x="6" y="617"/>
                  </a:cubicBezTo>
                  <a:lnTo>
                    <a:pt x="59" y="617"/>
                  </a:lnTo>
                  <a:cubicBezTo>
                    <a:pt x="62" y="614"/>
                    <a:pt x="62" y="609"/>
                    <a:pt x="62" y="604"/>
                  </a:cubicBezTo>
                  <a:lnTo>
                    <a:pt x="64" y="428"/>
                  </a:lnTo>
                  <a:cubicBezTo>
                    <a:pt x="69" y="335"/>
                    <a:pt x="74" y="245"/>
                    <a:pt x="123" y="184"/>
                  </a:cubicBezTo>
                  <a:cubicBezTo>
                    <a:pt x="164" y="133"/>
                    <a:pt x="230" y="111"/>
                    <a:pt x="299" y="86"/>
                  </a:cubicBezTo>
                  <a:cubicBezTo>
                    <a:pt x="321" y="79"/>
                    <a:pt x="340" y="74"/>
                    <a:pt x="362" y="64"/>
                  </a:cubicBezTo>
                  <a:cubicBezTo>
                    <a:pt x="379" y="59"/>
                    <a:pt x="387" y="37"/>
                    <a:pt x="379" y="20"/>
                  </a:cubicBezTo>
                  <a:cubicBezTo>
                    <a:pt x="376" y="8"/>
                    <a:pt x="364"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4188675" y="3502425"/>
              <a:ext cx="8100" cy="13100"/>
            </a:xfrm>
            <a:custGeom>
              <a:avLst/>
              <a:gdLst/>
              <a:ahLst/>
              <a:cxnLst/>
              <a:rect l="l" t="t" r="r" b="b"/>
              <a:pathLst>
                <a:path w="324" h="524" extrusionOk="0">
                  <a:moveTo>
                    <a:pt x="291" y="0"/>
                  </a:moveTo>
                  <a:cubicBezTo>
                    <a:pt x="199" y="3"/>
                    <a:pt x="111" y="57"/>
                    <a:pt x="67" y="140"/>
                  </a:cubicBezTo>
                  <a:cubicBezTo>
                    <a:pt x="45" y="184"/>
                    <a:pt x="32" y="233"/>
                    <a:pt x="27" y="284"/>
                  </a:cubicBezTo>
                  <a:cubicBezTo>
                    <a:pt x="15" y="360"/>
                    <a:pt x="5" y="433"/>
                    <a:pt x="1" y="506"/>
                  </a:cubicBezTo>
                  <a:cubicBezTo>
                    <a:pt x="1" y="511"/>
                    <a:pt x="3" y="519"/>
                    <a:pt x="5" y="523"/>
                  </a:cubicBezTo>
                  <a:lnTo>
                    <a:pt x="59" y="521"/>
                  </a:lnTo>
                  <a:cubicBezTo>
                    <a:pt x="62" y="516"/>
                    <a:pt x="64" y="514"/>
                    <a:pt x="62" y="509"/>
                  </a:cubicBezTo>
                  <a:cubicBezTo>
                    <a:pt x="69" y="438"/>
                    <a:pt x="76" y="367"/>
                    <a:pt x="89" y="294"/>
                  </a:cubicBezTo>
                  <a:cubicBezTo>
                    <a:pt x="91" y="250"/>
                    <a:pt x="103" y="208"/>
                    <a:pt x="123" y="169"/>
                  </a:cubicBezTo>
                  <a:cubicBezTo>
                    <a:pt x="155" y="106"/>
                    <a:pt x="221" y="66"/>
                    <a:pt x="291" y="64"/>
                  </a:cubicBezTo>
                  <a:cubicBezTo>
                    <a:pt x="308" y="64"/>
                    <a:pt x="323" y="52"/>
                    <a:pt x="323" y="35"/>
                  </a:cubicBezTo>
                  <a:cubicBezTo>
                    <a:pt x="323" y="15"/>
                    <a:pt x="308"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4110225" y="3305725"/>
              <a:ext cx="72100" cy="118275"/>
            </a:xfrm>
            <a:custGeom>
              <a:avLst/>
              <a:gdLst/>
              <a:ahLst/>
              <a:cxnLst/>
              <a:rect l="l" t="t" r="r" b="b"/>
              <a:pathLst>
                <a:path w="2884" h="4731" extrusionOk="0">
                  <a:moveTo>
                    <a:pt x="36" y="1"/>
                  </a:moveTo>
                  <a:cubicBezTo>
                    <a:pt x="18" y="1"/>
                    <a:pt x="0" y="15"/>
                    <a:pt x="6" y="39"/>
                  </a:cubicBezTo>
                  <a:cubicBezTo>
                    <a:pt x="199" y="896"/>
                    <a:pt x="548" y="1715"/>
                    <a:pt x="1032" y="2451"/>
                  </a:cubicBezTo>
                  <a:cubicBezTo>
                    <a:pt x="1543" y="3233"/>
                    <a:pt x="2171" y="3963"/>
                    <a:pt x="2777" y="4672"/>
                  </a:cubicBezTo>
                  <a:lnTo>
                    <a:pt x="2818" y="4721"/>
                  </a:lnTo>
                  <a:cubicBezTo>
                    <a:pt x="2826" y="4728"/>
                    <a:pt x="2833" y="4731"/>
                    <a:pt x="2843" y="4731"/>
                  </a:cubicBezTo>
                  <a:cubicBezTo>
                    <a:pt x="2844" y="4731"/>
                    <a:pt x="2845" y="4731"/>
                    <a:pt x="2846" y="4731"/>
                  </a:cubicBezTo>
                  <a:cubicBezTo>
                    <a:pt x="2871" y="4731"/>
                    <a:pt x="2884" y="4701"/>
                    <a:pt x="2867" y="4679"/>
                  </a:cubicBezTo>
                  <a:lnTo>
                    <a:pt x="2826" y="4630"/>
                  </a:lnTo>
                  <a:cubicBezTo>
                    <a:pt x="2220" y="3924"/>
                    <a:pt x="1594" y="3196"/>
                    <a:pt x="1083" y="2416"/>
                  </a:cubicBezTo>
                  <a:cubicBezTo>
                    <a:pt x="604" y="1686"/>
                    <a:pt x="260" y="877"/>
                    <a:pt x="67" y="26"/>
                  </a:cubicBezTo>
                  <a:cubicBezTo>
                    <a:pt x="63" y="9"/>
                    <a:pt x="49" y="1"/>
                    <a:pt x="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4239875" y="3360850"/>
              <a:ext cx="45100" cy="130725"/>
            </a:xfrm>
            <a:custGeom>
              <a:avLst/>
              <a:gdLst/>
              <a:ahLst/>
              <a:cxnLst/>
              <a:rect l="l" t="t" r="r" b="b"/>
              <a:pathLst>
                <a:path w="1804" h="5229" extrusionOk="0">
                  <a:moveTo>
                    <a:pt x="1775" y="0"/>
                  </a:moveTo>
                  <a:cubicBezTo>
                    <a:pt x="1772" y="0"/>
                    <a:pt x="1770" y="1"/>
                    <a:pt x="1767" y="1"/>
                  </a:cubicBezTo>
                  <a:cubicBezTo>
                    <a:pt x="1335" y="62"/>
                    <a:pt x="910" y="317"/>
                    <a:pt x="604" y="698"/>
                  </a:cubicBezTo>
                  <a:cubicBezTo>
                    <a:pt x="338" y="1030"/>
                    <a:pt x="152" y="1450"/>
                    <a:pt x="59" y="1951"/>
                  </a:cubicBezTo>
                  <a:cubicBezTo>
                    <a:pt x="18" y="2154"/>
                    <a:pt x="0" y="2359"/>
                    <a:pt x="5" y="2567"/>
                  </a:cubicBezTo>
                  <a:cubicBezTo>
                    <a:pt x="27" y="3034"/>
                    <a:pt x="206" y="3471"/>
                    <a:pt x="379" y="3894"/>
                  </a:cubicBezTo>
                  <a:lnTo>
                    <a:pt x="897" y="5165"/>
                  </a:lnTo>
                  <a:lnTo>
                    <a:pt x="917" y="5209"/>
                  </a:lnTo>
                  <a:cubicBezTo>
                    <a:pt x="919" y="5216"/>
                    <a:pt x="927" y="5224"/>
                    <a:pt x="934" y="5226"/>
                  </a:cubicBezTo>
                  <a:cubicBezTo>
                    <a:pt x="936" y="5226"/>
                    <a:pt x="941" y="5228"/>
                    <a:pt x="944" y="5228"/>
                  </a:cubicBezTo>
                  <a:cubicBezTo>
                    <a:pt x="949" y="5228"/>
                    <a:pt x="951" y="5226"/>
                    <a:pt x="956" y="5226"/>
                  </a:cubicBezTo>
                  <a:cubicBezTo>
                    <a:pt x="971" y="5219"/>
                    <a:pt x="978" y="5202"/>
                    <a:pt x="973" y="5184"/>
                  </a:cubicBezTo>
                  <a:lnTo>
                    <a:pt x="963" y="5165"/>
                  </a:lnTo>
                  <a:lnTo>
                    <a:pt x="435" y="3872"/>
                  </a:lnTo>
                  <a:cubicBezTo>
                    <a:pt x="264" y="3454"/>
                    <a:pt x="88" y="3022"/>
                    <a:pt x="69" y="2565"/>
                  </a:cubicBezTo>
                  <a:cubicBezTo>
                    <a:pt x="62" y="2362"/>
                    <a:pt x="79" y="2159"/>
                    <a:pt x="118" y="1964"/>
                  </a:cubicBezTo>
                  <a:cubicBezTo>
                    <a:pt x="213" y="1472"/>
                    <a:pt x="391" y="1059"/>
                    <a:pt x="653" y="737"/>
                  </a:cubicBezTo>
                  <a:cubicBezTo>
                    <a:pt x="949" y="368"/>
                    <a:pt x="1357" y="123"/>
                    <a:pt x="1775" y="62"/>
                  </a:cubicBezTo>
                  <a:cubicBezTo>
                    <a:pt x="1792" y="60"/>
                    <a:pt x="1804" y="43"/>
                    <a:pt x="1801" y="26"/>
                  </a:cubicBezTo>
                  <a:cubicBezTo>
                    <a:pt x="1799" y="11"/>
                    <a:pt x="1789" y="0"/>
                    <a:pt x="17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4250325" y="3489950"/>
              <a:ext cx="14000" cy="1550"/>
            </a:xfrm>
            <a:custGeom>
              <a:avLst/>
              <a:gdLst/>
              <a:ahLst/>
              <a:cxnLst/>
              <a:rect l="l" t="t" r="r" b="b"/>
              <a:pathLst>
                <a:path w="560" h="62" extrusionOk="0">
                  <a:moveTo>
                    <a:pt x="479" y="1"/>
                  </a:moveTo>
                  <a:cubicBezTo>
                    <a:pt x="355" y="3"/>
                    <a:pt x="230" y="8"/>
                    <a:pt x="105" y="18"/>
                  </a:cubicBezTo>
                  <a:cubicBezTo>
                    <a:pt x="72" y="20"/>
                    <a:pt x="38" y="25"/>
                    <a:pt x="2" y="30"/>
                  </a:cubicBezTo>
                  <a:lnTo>
                    <a:pt x="2" y="30"/>
                  </a:lnTo>
                  <a:cubicBezTo>
                    <a:pt x="2" y="30"/>
                    <a:pt x="2" y="30"/>
                    <a:pt x="2" y="30"/>
                  </a:cubicBezTo>
                  <a:cubicBezTo>
                    <a:pt x="1" y="30"/>
                    <a:pt x="1" y="30"/>
                    <a:pt x="0" y="30"/>
                  </a:cubicBezTo>
                  <a:cubicBezTo>
                    <a:pt x="1" y="30"/>
                    <a:pt x="2" y="30"/>
                    <a:pt x="2" y="30"/>
                  </a:cubicBezTo>
                  <a:lnTo>
                    <a:pt x="2" y="30"/>
                  </a:lnTo>
                  <a:cubicBezTo>
                    <a:pt x="10" y="30"/>
                    <a:pt x="33" y="43"/>
                    <a:pt x="39" y="45"/>
                  </a:cubicBezTo>
                  <a:cubicBezTo>
                    <a:pt x="59" y="50"/>
                    <a:pt x="79" y="52"/>
                    <a:pt x="98" y="52"/>
                  </a:cubicBezTo>
                  <a:cubicBezTo>
                    <a:pt x="237" y="60"/>
                    <a:pt x="377" y="62"/>
                    <a:pt x="516" y="62"/>
                  </a:cubicBezTo>
                  <a:lnTo>
                    <a:pt x="538" y="62"/>
                  </a:lnTo>
                  <a:cubicBezTo>
                    <a:pt x="553" y="55"/>
                    <a:pt x="560" y="38"/>
                    <a:pt x="555" y="20"/>
                  </a:cubicBezTo>
                  <a:lnTo>
                    <a:pt x="545" y="1"/>
                  </a:ln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4232425" y="3496550"/>
              <a:ext cx="12000" cy="18300"/>
            </a:xfrm>
            <a:custGeom>
              <a:avLst/>
              <a:gdLst/>
              <a:ahLst/>
              <a:cxnLst/>
              <a:rect l="l" t="t" r="r" b="b"/>
              <a:pathLst>
                <a:path w="480" h="732" extrusionOk="0">
                  <a:moveTo>
                    <a:pt x="445" y="0"/>
                  </a:moveTo>
                  <a:cubicBezTo>
                    <a:pt x="444" y="0"/>
                    <a:pt x="442" y="1"/>
                    <a:pt x="440" y="1"/>
                  </a:cubicBezTo>
                  <a:cubicBezTo>
                    <a:pt x="325" y="23"/>
                    <a:pt x="181" y="62"/>
                    <a:pt x="96" y="172"/>
                  </a:cubicBezTo>
                  <a:cubicBezTo>
                    <a:pt x="30" y="253"/>
                    <a:pt x="0" y="363"/>
                    <a:pt x="3" y="516"/>
                  </a:cubicBezTo>
                  <a:cubicBezTo>
                    <a:pt x="3" y="546"/>
                    <a:pt x="5" y="575"/>
                    <a:pt x="8" y="607"/>
                  </a:cubicBezTo>
                  <a:cubicBezTo>
                    <a:pt x="8" y="639"/>
                    <a:pt x="10" y="670"/>
                    <a:pt x="10" y="702"/>
                  </a:cubicBezTo>
                  <a:cubicBezTo>
                    <a:pt x="10" y="717"/>
                    <a:pt x="22" y="732"/>
                    <a:pt x="39" y="732"/>
                  </a:cubicBezTo>
                  <a:lnTo>
                    <a:pt x="42" y="732"/>
                  </a:lnTo>
                  <a:cubicBezTo>
                    <a:pt x="59" y="732"/>
                    <a:pt x="71" y="719"/>
                    <a:pt x="71" y="702"/>
                  </a:cubicBezTo>
                  <a:cubicBezTo>
                    <a:pt x="71" y="670"/>
                    <a:pt x="71" y="636"/>
                    <a:pt x="69" y="607"/>
                  </a:cubicBezTo>
                  <a:cubicBezTo>
                    <a:pt x="66" y="575"/>
                    <a:pt x="64" y="546"/>
                    <a:pt x="64" y="514"/>
                  </a:cubicBezTo>
                  <a:cubicBezTo>
                    <a:pt x="64" y="377"/>
                    <a:pt x="88" y="279"/>
                    <a:pt x="142" y="211"/>
                  </a:cubicBezTo>
                  <a:cubicBezTo>
                    <a:pt x="218" y="118"/>
                    <a:pt x="347" y="81"/>
                    <a:pt x="452" y="62"/>
                  </a:cubicBezTo>
                  <a:cubicBezTo>
                    <a:pt x="467" y="59"/>
                    <a:pt x="479" y="42"/>
                    <a:pt x="477" y="25"/>
                  </a:cubicBezTo>
                  <a:cubicBezTo>
                    <a:pt x="472" y="10"/>
                    <a:pt x="460" y="0"/>
                    <a:pt x="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4244400" y="3497725"/>
              <a:ext cx="9500" cy="17800"/>
            </a:xfrm>
            <a:custGeom>
              <a:avLst/>
              <a:gdLst/>
              <a:ahLst/>
              <a:cxnLst/>
              <a:rect l="l" t="t" r="r" b="b"/>
              <a:pathLst>
                <a:path w="380" h="712" extrusionOk="0">
                  <a:moveTo>
                    <a:pt x="340" y="0"/>
                  </a:moveTo>
                  <a:cubicBezTo>
                    <a:pt x="230" y="0"/>
                    <a:pt x="120" y="76"/>
                    <a:pt x="61" y="193"/>
                  </a:cubicBezTo>
                  <a:cubicBezTo>
                    <a:pt x="8" y="298"/>
                    <a:pt x="0" y="416"/>
                    <a:pt x="0" y="518"/>
                  </a:cubicBezTo>
                  <a:cubicBezTo>
                    <a:pt x="0" y="572"/>
                    <a:pt x="3" y="626"/>
                    <a:pt x="5" y="682"/>
                  </a:cubicBezTo>
                  <a:cubicBezTo>
                    <a:pt x="5" y="699"/>
                    <a:pt x="20" y="711"/>
                    <a:pt x="37" y="711"/>
                  </a:cubicBezTo>
                  <a:lnTo>
                    <a:pt x="37" y="709"/>
                  </a:lnTo>
                  <a:cubicBezTo>
                    <a:pt x="54" y="709"/>
                    <a:pt x="69" y="694"/>
                    <a:pt x="66" y="677"/>
                  </a:cubicBezTo>
                  <a:cubicBezTo>
                    <a:pt x="61" y="623"/>
                    <a:pt x="61" y="570"/>
                    <a:pt x="61" y="518"/>
                  </a:cubicBezTo>
                  <a:cubicBezTo>
                    <a:pt x="61" y="423"/>
                    <a:pt x="69" y="316"/>
                    <a:pt x="115" y="220"/>
                  </a:cubicBezTo>
                  <a:cubicBezTo>
                    <a:pt x="164" y="122"/>
                    <a:pt x="252" y="61"/>
                    <a:pt x="340" y="61"/>
                  </a:cubicBezTo>
                  <a:cubicBezTo>
                    <a:pt x="379" y="61"/>
                    <a:pt x="379" y="0"/>
                    <a:pt x="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4164575" y="3181200"/>
              <a:ext cx="101475" cy="4475"/>
            </a:xfrm>
            <a:custGeom>
              <a:avLst/>
              <a:gdLst/>
              <a:ahLst/>
              <a:cxnLst/>
              <a:rect l="l" t="t" r="r" b="b"/>
              <a:pathLst>
                <a:path w="4059" h="179" extrusionOk="0">
                  <a:moveTo>
                    <a:pt x="1729" y="0"/>
                  </a:moveTo>
                  <a:cubicBezTo>
                    <a:pt x="1267" y="0"/>
                    <a:pt x="817" y="21"/>
                    <a:pt x="361" y="71"/>
                  </a:cubicBezTo>
                  <a:cubicBezTo>
                    <a:pt x="266" y="83"/>
                    <a:pt x="153" y="96"/>
                    <a:pt x="41" y="118"/>
                  </a:cubicBezTo>
                  <a:cubicBezTo>
                    <a:pt x="1" y="122"/>
                    <a:pt x="6" y="179"/>
                    <a:pt x="44" y="179"/>
                  </a:cubicBezTo>
                  <a:cubicBezTo>
                    <a:pt x="45" y="179"/>
                    <a:pt x="47" y="179"/>
                    <a:pt x="48" y="179"/>
                  </a:cubicBezTo>
                  <a:lnTo>
                    <a:pt x="53" y="179"/>
                  </a:lnTo>
                  <a:cubicBezTo>
                    <a:pt x="163" y="157"/>
                    <a:pt x="273" y="144"/>
                    <a:pt x="368" y="132"/>
                  </a:cubicBezTo>
                  <a:cubicBezTo>
                    <a:pt x="822" y="82"/>
                    <a:pt x="1271" y="61"/>
                    <a:pt x="1730" y="61"/>
                  </a:cubicBezTo>
                  <a:cubicBezTo>
                    <a:pt x="2449" y="61"/>
                    <a:pt x="3193" y="111"/>
                    <a:pt x="4022" y="174"/>
                  </a:cubicBezTo>
                  <a:cubicBezTo>
                    <a:pt x="4039" y="174"/>
                    <a:pt x="4053" y="161"/>
                    <a:pt x="4056" y="144"/>
                  </a:cubicBezTo>
                  <a:cubicBezTo>
                    <a:pt x="4058" y="127"/>
                    <a:pt x="4044" y="113"/>
                    <a:pt x="4027" y="113"/>
                  </a:cubicBezTo>
                  <a:cubicBezTo>
                    <a:pt x="3196" y="50"/>
                    <a:pt x="2450" y="0"/>
                    <a:pt x="1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4160450" y="3192725"/>
              <a:ext cx="91800" cy="41100"/>
            </a:xfrm>
            <a:custGeom>
              <a:avLst/>
              <a:gdLst/>
              <a:ahLst/>
              <a:cxnLst/>
              <a:rect l="l" t="t" r="r" b="b"/>
              <a:pathLst>
                <a:path w="3672" h="1644" extrusionOk="0">
                  <a:moveTo>
                    <a:pt x="45" y="0"/>
                  </a:moveTo>
                  <a:cubicBezTo>
                    <a:pt x="15" y="0"/>
                    <a:pt x="0" y="45"/>
                    <a:pt x="32" y="60"/>
                  </a:cubicBezTo>
                  <a:cubicBezTo>
                    <a:pt x="387" y="216"/>
                    <a:pt x="721" y="429"/>
                    <a:pt x="1044" y="632"/>
                  </a:cubicBezTo>
                  <a:cubicBezTo>
                    <a:pt x="1494" y="917"/>
                    <a:pt x="1960" y="1208"/>
                    <a:pt x="2479" y="1362"/>
                  </a:cubicBezTo>
                  <a:cubicBezTo>
                    <a:pt x="2637" y="1409"/>
                    <a:pt x="2804" y="1443"/>
                    <a:pt x="2962" y="1472"/>
                  </a:cubicBezTo>
                  <a:cubicBezTo>
                    <a:pt x="3180" y="1516"/>
                    <a:pt x="3405" y="1563"/>
                    <a:pt x="3612" y="1641"/>
                  </a:cubicBezTo>
                  <a:cubicBezTo>
                    <a:pt x="3615" y="1641"/>
                    <a:pt x="3620" y="1643"/>
                    <a:pt x="3625" y="1643"/>
                  </a:cubicBezTo>
                  <a:lnTo>
                    <a:pt x="3622" y="1643"/>
                  </a:lnTo>
                  <a:cubicBezTo>
                    <a:pt x="3625" y="1644"/>
                    <a:pt x="3627" y="1644"/>
                    <a:pt x="3629" y="1644"/>
                  </a:cubicBezTo>
                  <a:cubicBezTo>
                    <a:pt x="3665" y="1644"/>
                    <a:pt x="3671" y="1589"/>
                    <a:pt x="3634" y="1582"/>
                  </a:cubicBezTo>
                  <a:cubicBezTo>
                    <a:pt x="3419" y="1502"/>
                    <a:pt x="3195" y="1458"/>
                    <a:pt x="2975" y="1414"/>
                  </a:cubicBezTo>
                  <a:cubicBezTo>
                    <a:pt x="2816" y="1382"/>
                    <a:pt x="2652" y="1348"/>
                    <a:pt x="2496" y="1304"/>
                  </a:cubicBezTo>
                  <a:cubicBezTo>
                    <a:pt x="1985" y="1155"/>
                    <a:pt x="1523" y="861"/>
                    <a:pt x="1076" y="580"/>
                  </a:cubicBezTo>
                  <a:cubicBezTo>
                    <a:pt x="751" y="375"/>
                    <a:pt x="416" y="162"/>
                    <a:pt x="59" y="4"/>
                  </a:cubicBezTo>
                  <a:cubicBezTo>
                    <a:pt x="54" y="1"/>
                    <a:pt x="49" y="0"/>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4168650" y="3190475"/>
              <a:ext cx="88975" cy="25650"/>
            </a:xfrm>
            <a:custGeom>
              <a:avLst/>
              <a:gdLst/>
              <a:ahLst/>
              <a:cxnLst/>
              <a:rect l="l" t="t" r="r" b="b"/>
              <a:pathLst>
                <a:path w="3559" h="1026" extrusionOk="0">
                  <a:moveTo>
                    <a:pt x="32" y="0"/>
                  </a:moveTo>
                  <a:cubicBezTo>
                    <a:pt x="17" y="0"/>
                    <a:pt x="5" y="12"/>
                    <a:pt x="2" y="28"/>
                  </a:cubicBezTo>
                  <a:cubicBezTo>
                    <a:pt x="0" y="45"/>
                    <a:pt x="12" y="59"/>
                    <a:pt x="32" y="62"/>
                  </a:cubicBezTo>
                  <a:cubicBezTo>
                    <a:pt x="1246" y="162"/>
                    <a:pt x="2414" y="582"/>
                    <a:pt x="3497" y="1020"/>
                  </a:cubicBezTo>
                  <a:cubicBezTo>
                    <a:pt x="3499" y="1022"/>
                    <a:pt x="3504" y="1022"/>
                    <a:pt x="3509" y="1022"/>
                  </a:cubicBezTo>
                  <a:lnTo>
                    <a:pt x="3509" y="1025"/>
                  </a:lnTo>
                  <a:cubicBezTo>
                    <a:pt x="3511" y="1025"/>
                    <a:pt x="3514" y="1025"/>
                    <a:pt x="3516" y="1025"/>
                  </a:cubicBezTo>
                  <a:cubicBezTo>
                    <a:pt x="3550" y="1025"/>
                    <a:pt x="3558" y="970"/>
                    <a:pt x="3519" y="963"/>
                  </a:cubicBezTo>
                  <a:cubicBezTo>
                    <a:pt x="2434" y="524"/>
                    <a:pt x="1261" y="101"/>
                    <a:pt x="37" y="1"/>
                  </a:cubicBezTo>
                  <a:cubicBezTo>
                    <a:pt x="35" y="0"/>
                    <a:pt x="34" y="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4035100" y="3189125"/>
              <a:ext cx="98675" cy="26375"/>
            </a:xfrm>
            <a:custGeom>
              <a:avLst/>
              <a:gdLst/>
              <a:ahLst/>
              <a:cxnLst/>
              <a:rect l="l" t="t" r="r" b="b"/>
              <a:pathLst>
                <a:path w="3947" h="1055" extrusionOk="0">
                  <a:moveTo>
                    <a:pt x="3912" y="1"/>
                  </a:moveTo>
                  <a:cubicBezTo>
                    <a:pt x="3910" y="1"/>
                    <a:pt x="3909" y="1"/>
                    <a:pt x="3908" y="1"/>
                  </a:cubicBezTo>
                  <a:cubicBezTo>
                    <a:pt x="3240" y="104"/>
                    <a:pt x="2571" y="235"/>
                    <a:pt x="1913" y="392"/>
                  </a:cubicBezTo>
                  <a:lnTo>
                    <a:pt x="1801" y="419"/>
                  </a:lnTo>
                  <a:cubicBezTo>
                    <a:pt x="1200" y="561"/>
                    <a:pt x="579" y="707"/>
                    <a:pt x="22" y="996"/>
                  </a:cubicBezTo>
                  <a:cubicBezTo>
                    <a:pt x="5" y="1003"/>
                    <a:pt x="0" y="1022"/>
                    <a:pt x="7" y="1037"/>
                  </a:cubicBezTo>
                  <a:cubicBezTo>
                    <a:pt x="12" y="1047"/>
                    <a:pt x="24" y="1054"/>
                    <a:pt x="37" y="1054"/>
                  </a:cubicBezTo>
                  <a:cubicBezTo>
                    <a:pt x="42" y="1054"/>
                    <a:pt x="44" y="1052"/>
                    <a:pt x="49" y="1049"/>
                  </a:cubicBezTo>
                  <a:cubicBezTo>
                    <a:pt x="601" y="766"/>
                    <a:pt x="1217" y="619"/>
                    <a:pt x="1813" y="477"/>
                  </a:cubicBezTo>
                  <a:lnTo>
                    <a:pt x="1928" y="451"/>
                  </a:lnTo>
                  <a:cubicBezTo>
                    <a:pt x="2583" y="294"/>
                    <a:pt x="3253" y="165"/>
                    <a:pt x="3917" y="62"/>
                  </a:cubicBezTo>
                  <a:cubicBezTo>
                    <a:pt x="3934" y="60"/>
                    <a:pt x="3947" y="45"/>
                    <a:pt x="3944" y="28"/>
                  </a:cubicBezTo>
                  <a:cubicBezTo>
                    <a:pt x="3942" y="12"/>
                    <a:pt x="3927" y="1"/>
                    <a:pt x="3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4042225" y="3196450"/>
              <a:ext cx="94050" cy="39275"/>
            </a:xfrm>
            <a:custGeom>
              <a:avLst/>
              <a:gdLst/>
              <a:ahLst/>
              <a:cxnLst/>
              <a:rect l="l" t="t" r="r" b="b"/>
              <a:pathLst>
                <a:path w="3762" h="1571" extrusionOk="0">
                  <a:moveTo>
                    <a:pt x="3717" y="0"/>
                  </a:moveTo>
                  <a:cubicBezTo>
                    <a:pt x="3713" y="0"/>
                    <a:pt x="3708" y="1"/>
                    <a:pt x="3703" y="4"/>
                  </a:cubicBezTo>
                  <a:cubicBezTo>
                    <a:pt x="2506" y="549"/>
                    <a:pt x="1274" y="1057"/>
                    <a:pt x="40" y="1509"/>
                  </a:cubicBezTo>
                  <a:cubicBezTo>
                    <a:pt x="1" y="1516"/>
                    <a:pt x="9" y="1571"/>
                    <a:pt x="45" y="1571"/>
                  </a:cubicBezTo>
                  <a:cubicBezTo>
                    <a:pt x="48" y="1571"/>
                    <a:pt x="50" y="1570"/>
                    <a:pt x="52" y="1570"/>
                  </a:cubicBezTo>
                  <a:cubicBezTo>
                    <a:pt x="55" y="1570"/>
                    <a:pt x="57" y="1570"/>
                    <a:pt x="62" y="1568"/>
                  </a:cubicBezTo>
                  <a:cubicBezTo>
                    <a:pt x="1296" y="1113"/>
                    <a:pt x="2530" y="607"/>
                    <a:pt x="3728" y="60"/>
                  </a:cubicBezTo>
                  <a:cubicBezTo>
                    <a:pt x="3762" y="45"/>
                    <a:pt x="3746" y="0"/>
                    <a:pt x="3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4036125" y="3181125"/>
              <a:ext cx="99400" cy="13125"/>
            </a:xfrm>
            <a:custGeom>
              <a:avLst/>
              <a:gdLst/>
              <a:ahLst/>
              <a:cxnLst/>
              <a:rect l="l" t="t" r="r" b="b"/>
              <a:pathLst>
                <a:path w="3976" h="525" extrusionOk="0">
                  <a:moveTo>
                    <a:pt x="2780" y="0"/>
                  </a:moveTo>
                  <a:cubicBezTo>
                    <a:pt x="1925" y="0"/>
                    <a:pt x="946" y="98"/>
                    <a:pt x="40" y="463"/>
                  </a:cubicBezTo>
                  <a:cubicBezTo>
                    <a:pt x="0" y="470"/>
                    <a:pt x="9" y="524"/>
                    <a:pt x="45" y="524"/>
                  </a:cubicBezTo>
                  <a:cubicBezTo>
                    <a:pt x="47" y="524"/>
                    <a:pt x="50" y="524"/>
                    <a:pt x="52" y="524"/>
                  </a:cubicBezTo>
                  <a:cubicBezTo>
                    <a:pt x="54" y="521"/>
                    <a:pt x="59" y="521"/>
                    <a:pt x="62" y="519"/>
                  </a:cubicBezTo>
                  <a:cubicBezTo>
                    <a:pt x="960" y="158"/>
                    <a:pt x="1930" y="61"/>
                    <a:pt x="2779" y="61"/>
                  </a:cubicBezTo>
                  <a:cubicBezTo>
                    <a:pt x="3202" y="61"/>
                    <a:pt x="3594" y="86"/>
                    <a:pt x="3933" y="113"/>
                  </a:cubicBezTo>
                  <a:cubicBezTo>
                    <a:pt x="3934" y="113"/>
                    <a:pt x="3935" y="113"/>
                    <a:pt x="3937" y="113"/>
                  </a:cubicBezTo>
                  <a:cubicBezTo>
                    <a:pt x="3972" y="113"/>
                    <a:pt x="3975" y="57"/>
                    <a:pt x="3937" y="52"/>
                  </a:cubicBezTo>
                  <a:cubicBezTo>
                    <a:pt x="3598" y="25"/>
                    <a:pt x="3204" y="0"/>
                    <a:pt x="2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4367675" y="3469750"/>
              <a:ext cx="2725" cy="31225"/>
            </a:xfrm>
            <a:custGeom>
              <a:avLst/>
              <a:gdLst/>
              <a:ahLst/>
              <a:cxnLst/>
              <a:rect l="l" t="t" r="r" b="b"/>
              <a:pathLst>
                <a:path w="109" h="1249" extrusionOk="0">
                  <a:moveTo>
                    <a:pt x="53" y="1"/>
                  </a:moveTo>
                  <a:cubicBezTo>
                    <a:pt x="50" y="1"/>
                    <a:pt x="48" y="2"/>
                    <a:pt x="45" y="7"/>
                  </a:cubicBezTo>
                  <a:cubicBezTo>
                    <a:pt x="37" y="20"/>
                    <a:pt x="45" y="42"/>
                    <a:pt x="45" y="54"/>
                  </a:cubicBezTo>
                  <a:lnTo>
                    <a:pt x="45" y="117"/>
                  </a:lnTo>
                  <a:lnTo>
                    <a:pt x="45" y="191"/>
                  </a:lnTo>
                  <a:cubicBezTo>
                    <a:pt x="40" y="327"/>
                    <a:pt x="37" y="464"/>
                    <a:pt x="30" y="601"/>
                  </a:cubicBezTo>
                  <a:cubicBezTo>
                    <a:pt x="25" y="772"/>
                    <a:pt x="15" y="943"/>
                    <a:pt x="6" y="1114"/>
                  </a:cubicBezTo>
                  <a:cubicBezTo>
                    <a:pt x="3" y="1139"/>
                    <a:pt x="3" y="1163"/>
                    <a:pt x="3" y="1190"/>
                  </a:cubicBezTo>
                  <a:cubicBezTo>
                    <a:pt x="1" y="1203"/>
                    <a:pt x="1" y="1214"/>
                    <a:pt x="1" y="1227"/>
                  </a:cubicBezTo>
                  <a:lnTo>
                    <a:pt x="1" y="1227"/>
                  </a:lnTo>
                  <a:cubicBezTo>
                    <a:pt x="1" y="1227"/>
                    <a:pt x="1" y="1227"/>
                    <a:pt x="1" y="1227"/>
                  </a:cubicBezTo>
                  <a:lnTo>
                    <a:pt x="1" y="1232"/>
                  </a:lnTo>
                  <a:cubicBezTo>
                    <a:pt x="1" y="1230"/>
                    <a:pt x="1" y="1228"/>
                    <a:pt x="1" y="1227"/>
                  </a:cubicBezTo>
                  <a:lnTo>
                    <a:pt x="1" y="1227"/>
                  </a:lnTo>
                  <a:cubicBezTo>
                    <a:pt x="23" y="1234"/>
                    <a:pt x="40" y="1241"/>
                    <a:pt x="62" y="1249"/>
                  </a:cubicBezTo>
                  <a:cubicBezTo>
                    <a:pt x="62" y="1229"/>
                    <a:pt x="64" y="1210"/>
                    <a:pt x="64" y="1193"/>
                  </a:cubicBezTo>
                  <a:cubicBezTo>
                    <a:pt x="64" y="1168"/>
                    <a:pt x="67" y="1141"/>
                    <a:pt x="67" y="1117"/>
                  </a:cubicBezTo>
                  <a:cubicBezTo>
                    <a:pt x="79" y="946"/>
                    <a:pt x="86" y="775"/>
                    <a:pt x="94" y="604"/>
                  </a:cubicBezTo>
                  <a:cubicBezTo>
                    <a:pt x="99" y="467"/>
                    <a:pt x="103" y="330"/>
                    <a:pt x="106" y="191"/>
                  </a:cubicBezTo>
                  <a:lnTo>
                    <a:pt x="106" y="117"/>
                  </a:lnTo>
                  <a:cubicBezTo>
                    <a:pt x="106" y="88"/>
                    <a:pt x="106" y="56"/>
                    <a:pt x="108" y="27"/>
                  </a:cubicBezTo>
                  <a:cubicBezTo>
                    <a:pt x="91" y="22"/>
                    <a:pt x="79" y="15"/>
                    <a:pt x="64" y="7"/>
                  </a:cubicBezTo>
                  <a:cubicBezTo>
                    <a:pt x="60" y="4"/>
                    <a:pt x="56" y="1"/>
                    <a:pt x="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31"/>
          <p:cNvGrpSpPr/>
          <p:nvPr/>
        </p:nvGrpSpPr>
        <p:grpSpPr>
          <a:xfrm>
            <a:off x="745424" y="4147816"/>
            <a:ext cx="389767" cy="375054"/>
            <a:chOff x="864424" y="4011191"/>
            <a:chExt cx="389767" cy="375054"/>
          </a:xfrm>
        </p:grpSpPr>
        <p:sp>
          <p:nvSpPr>
            <p:cNvPr id="596" name="Google Shape;596;p31"/>
            <p:cNvSpPr/>
            <p:nvPr/>
          </p:nvSpPr>
          <p:spPr>
            <a:xfrm rot="10800000">
              <a:off x="864424" y="4011191"/>
              <a:ext cx="389767" cy="375054"/>
            </a:xfrm>
            <a:custGeom>
              <a:avLst/>
              <a:gdLst/>
              <a:ahLst/>
              <a:cxnLst/>
              <a:rect l="l" t="t" r="r" b="b"/>
              <a:pathLst>
                <a:path w="2967" h="2855" extrusionOk="0">
                  <a:moveTo>
                    <a:pt x="1540" y="0"/>
                  </a:moveTo>
                  <a:cubicBezTo>
                    <a:pt x="963" y="0"/>
                    <a:pt x="442" y="347"/>
                    <a:pt x="220" y="882"/>
                  </a:cubicBezTo>
                  <a:cubicBezTo>
                    <a:pt x="0" y="1415"/>
                    <a:pt x="122" y="2028"/>
                    <a:pt x="530" y="2436"/>
                  </a:cubicBezTo>
                  <a:cubicBezTo>
                    <a:pt x="804" y="2710"/>
                    <a:pt x="1169" y="2855"/>
                    <a:pt x="1541" y="2855"/>
                  </a:cubicBezTo>
                  <a:cubicBezTo>
                    <a:pt x="1724" y="2855"/>
                    <a:pt x="1909" y="2820"/>
                    <a:pt x="2085" y="2747"/>
                  </a:cubicBezTo>
                  <a:cubicBezTo>
                    <a:pt x="2620" y="2524"/>
                    <a:pt x="2967" y="2004"/>
                    <a:pt x="2967" y="1427"/>
                  </a:cubicBezTo>
                  <a:cubicBezTo>
                    <a:pt x="2967" y="638"/>
                    <a:pt x="2327" y="0"/>
                    <a:pt x="1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rot="10800000">
              <a:off x="996077" y="4024976"/>
              <a:ext cx="243398" cy="347474"/>
            </a:xfrm>
            <a:custGeom>
              <a:avLst/>
              <a:gdLst/>
              <a:ahLst/>
              <a:cxnLst/>
              <a:rect l="l" t="t" r="r" b="b"/>
              <a:pathLst>
                <a:path w="1785" h="2645" extrusionOk="0">
                  <a:moveTo>
                    <a:pt x="893" y="0"/>
                  </a:moveTo>
                  <a:cubicBezTo>
                    <a:pt x="399" y="0"/>
                    <a:pt x="1" y="592"/>
                    <a:pt x="1" y="1322"/>
                  </a:cubicBezTo>
                  <a:cubicBezTo>
                    <a:pt x="1" y="2053"/>
                    <a:pt x="399" y="2644"/>
                    <a:pt x="893" y="2644"/>
                  </a:cubicBezTo>
                  <a:cubicBezTo>
                    <a:pt x="1386" y="2644"/>
                    <a:pt x="1785" y="2053"/>
                    <a:pt x="1785" y="1322"/>
                  </a:cubicBezTo>
                  <a:cubicBezTo>
                    <a:pt x="1785" y="592"/>
                    <a:pt x="1386" y="0"/>
                    <a:pt x="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 name="Google Shape;598;p31"/>
          <p:cNvSpPr/>
          <p:nvPr/>
        </p:nvSpPr>
        <p:spPr>
          <a:xfrm>
            <a:off x="1586150" y="673813"/>
            <a:ext cx="295153" cy="469260"/>
          </a:xfrm>
          <a:custGeom>
            <a:avLst/>
            <a:gdLst/>
            <a:ahLst/>
            <a:cxnLst/>
            <a:rect l="l" t="t" r="r" b="b"/>
            <a:pathLst>
              <a:path w="1685" h="2679" extrusionOk="0">
                <a:moveTo>
                  <a:pt x="812" y="1"/>
                </a:moveTo>
                <a:lnTo>
                  <a:pt x="812" y="1"/>
                </a:lnTo>
                <a:cubicBezTo>
                  <a:pt x="812" y="1"/>
                  <a:pt x="812" y="2"/>
                  <a:pt x="811" y="2"/>
                </a:cubicBezTo>
                <a:lnTo>
                  <a:pt x="811" y="2"/>
                </a:lnTo>
                <a:cubicBezTo>
                  <a:pt x="812" y="2"/>
                  <a:pt x="812" y="1"/>
                  <a:pt x="812" y="1"/>
                </a:cubicBezTo>
                <a:close/>
                <a:moveTo>
                  <a:pt x="811" y="2"/>
                </a:moveTo>
                <a:cubicBezTo>
                  <a:pt x="726" y="234"/>
                  <a:pt x="699" y="470"/>
                  <a:pt x="634" y="704"/>
                </a:cubicBezTo>
                <a:cubicBezTo>
                  <a:pt x="543" y="1012"/>
                  <a:pt x="389" y="1293"/>
                  <a:pt x="1" y="1413"/>
                </a:cubicBezTo>
                <a:cubicBezTo>
                  <a:pt x="336" y="1438"/>
                  <a:pt x="551" y="1741"/>
                  <a:pt x="629" y="1975"/>
                </a:cubicBezTo>
                <a:cubicBezTo>
                  <a:pt x="702" y="2205"/>
                  <a:pt x="707" y="2449"/>
                  <a:pt x="780" y="2679"/>
                </a:cubicBezTo>
                <a:cubicBezTo>
                  <a:pt x="851" y="2288"/>
                  <a:pt x="902" y="1792"/>
                  <a:pt x="1330" y="1543"/>
                </a:cubicBezTo>
                <a:cubicBezTo>
                  <a:pt x="1443" y="1481"/>
                  <a:pt x="1562" y="1430"/>
                  <a:pt x="1684" y="1391"/>
                </a:cubicBezTo>
                <a:cubicBezTo>
                  <a:pt x="1579" y="1359"/>
                  <a:pt x="1477" y="1318"/>
                  <a:pt x="1379" y="1269"/>
                </a:cubicBezTo>
                <a:cubicBezTo>
                  <a:pt x="1181" y="1154"/>
                  <a:pt x="1032" y="971"/>
                  <a:pt x="961" y="753"/>
                </a:cubicBezTo>
                <a:cubicBezTo>
                  <a:pt x="920" y="634"/>
                  <a:pt x="890" y="511"/>
                  <a:pt x="873" y="387"/>
                </a:cubicBezTo>
                <a:cubicBezTo>
                  <a:pt x="863" y="316"/>
                  <a:pt x="858" y="245"/>
                  <a:pt x="849" y="177"/>
                </a:cubicBezTo>
                <a:cubicBezTo>
                  <a:pt x="844" y="136"/>
                  <a:pt x="799" y="40"/>
                  <a:pt x="811"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1235636" y="497368"/>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618511" y="636343"/>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853349" y="1044930"/>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p:nvPr/>
        </p:nvSpPr>
        <p:spPr>
          <a:xfrm>
            <a:off x="830298" y="1400719"/>
            <a:ext cx="1154100" cy="115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3" name="Google Shape;603;p31"/>
          <p:cNvSpPr txBox="1">
            <a:spLocks noGrp="1"/>
          </p:cNvSpPr>
          <p:nvPr>
            <p:ph type="title" idx="2"/>
          </p:nvPr>
        </p:nvSpPr>
        <p:spPr>
          <a:xfrm>
            <a:off x="715100" y="1523956"/>
            <a:ext cx="138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472581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10" name="Google Shape;610;p32"/>
          <p:cNvSpPr txBox="1">
            <a:spLocks noGrp="1"/>
          </p:cNvSpPr>
          <p:nvPr>
            <p:ph type="title"/>
          </p:nvPr>
        </p:nvSpPr>
        <p:spPr>
          <a:xfrm>
            <a:off x="276447" y="334943"/>
            <a:ext cx="8569841" cy="57945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dirty="0"/>
              <a:t>¿Qué es una comunidad virtual?</a:t>
            </a:r>
          </a:p>
        </p:txBody>
      </p:sp>
      <p:sp>
        <p:nvSpPr>
          <p:cNvPr id="6" name="CuadroTexto 5">
            <a:extLst>
              <a:ext uri="{FF2B5EF4-FFF2-40B4-BE49-F238E27FC236}">
                <a16:creationId xmlns:a16="http://schemas.microsoft.com/office/drawing/2014/main" id="{CA6CE1BC-435C-4CDB-9158-4EEC946EB7FC}"/>
              </a:ext>
            </a:extLst>
          </p:cNvPr>
          <p:cNvSpPr txBox="1"/>
          <p:nvPr/>
        </p:nvSpPr>
        <p:spPr>
          <a:xfrm>
            <a:off x="531627" y="2151300"/>
            <a:ext cx="4763387" cy="1200329"/>
          </a:xfrm>
          <a:prstGeom prst="rect">
            <a:avLst/>
          </a:prstGeom>
          <a:noFill/>
        </p:spPr>
        <p:txBody>
          <a:bodyPr wrap="square">
            <a:spAutoFit/>
          </a:bodyPr>
          <a:lstStyle/>
          <a:p>
            <a:pPr algn="just"/>
            <a:r>
              <a:rPr lang="es-MX" sz="1800" dirty="0">
                <a:latin typeface="Assistant" pitchFamily="2" charset="-79"/>
                <a:cs typeface="Assistant" pitchFamily="2" charset="-79"/>
              </a:rPr>
              <a:t>En un sentido simple, una comunidad virtual es un grupo de gente con objetivos comunes que usan una misma forma de comunicación para interactuar entre ellos en un entorno online </a:t>
            </a:r>
          </a:p>
        </p:txBody>
      </p:sp>
      <p:pic>
        <p:nvPicPr>
          <p:cNvPr id="7" name="Picture 2" descr="Comunidades virtuales: Una necesidad creciente - Blog IDA Chile |  Estrategia para el éxito de tu negocio">
            <a:extLst>
              <a:ext uri="{FF2B5EF4-FFF2-40B4-BE49-F238E27FC236}">
                <a16:creationId xmlns:a16="http://schemas.microsoft.com/office/drawing/2014/main" id="{2EC1243C-E29D-79AE-2B20-68F86CE82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6853" y="1584251"/>
            <a:ext cx="2985520" cy="21422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32941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61"/>
        <p:cNvGrpSpPr/>
        <p:nvPr/>
      </p:nvGrpSpPr>
      <p:grpSpPr>
        <a:xfrm>
          <a:off x="0" y="0"/>
          <a:ext cx="0" cy="0"/>
          <a:chOff x="0" y="0"/>
          <a:chExt cx="0" cy="0"/>
        </a:xfrm>
      </p:grpSpPr>
      <p:sp>
        <p:nvSpPr>
          <p:cNvPr id="662" name="Google Shape;662;p33"/>
          <p:cNvSpPr txBox="1">
            <a:spLocks noGrp="1"/>
          </p:cNvSpPr>
          <p:nvPr>
            <p:ph type="title"/>
          </p:nvPr>
        </p:nvSpPr>
        <p:spPr>
          <a:xfrm>
            <a:off x="720000" y="467833"/>
            <a:ext cx="7704000" cy="7625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solidFill>
                  <a:schemeClr val="lt1"/>
                </a:solidFill>
              </a:rPr>
              <a:t>¿Para que sirven los negocios electrónicos?</a:t>
            </a:r>
          </a:p>
        </p:txBody>
      </p:sp>
      <p:sp>
        <p:nvSpPr>
          <p:cNvPr id="2" name="CuadroTexto 1">
            <a:extLst>
              <a:ext uri="{FF2B5EF4-FFF2-40B4-BE49-F238E27FC236}">
                <a16:creationId xmlns:a16="http://schemas.microsoft.com/office/drawing/2014/main" id="{60403DCE-1A96-C0CE-E889-6C82E67B1661}"/>
              </a:ext>
            </a:extLst>
          </p:cNvPr>
          <p:cNvSpPr txBox="1"/>
          <p:nvPr/>
        </p:nvSpPr>
        <p:spPr>
          <a:xfrm>
            <a:off x="595277" y="2057426"/>
            <a:ext cx="4210639" cy="646331"/>
          </a:xfrm>
          <a:prstGeom prst="rect">
            <a:avLst/>
          </a:prstGeom>
          <a:noFill/>
        </p:spPr>
        <p:txBody>
          <a:bodyPr wrap="square">
            <a:spAutoFit/>
          </a:bodyPr>
          <a:lstStyle/>
          <a:p>
            <a:pPr algn="l"/>
            <a:r>
              <a:rPr lang="es-MX" sz="1800" b="1" i="0" dirty="0">
                <a:solidFill>
                  <a:schemeClr val="bg1"/>
                </a:solidFill>
                <a:effectLst/>
                <a:latin typeface="Assistant" pitchFamily="2" charset="-79"/>
                <a:cs typeface="Assistant" pitchFamily="2" charset="-79"/>
              </a:rPr>
              <a:t>1. Incremento de las oportunidades de venta</a:t>
            </a:r>
          </a:p>
        </p:txBody>
      </p:sp>
      <p:sp>
        <p:nvSpPr>
          <p:cNvPr id="3" name="CuadroTexto 2">
            <a:extLst>
              <a:ext uri="{FF2B5EF4-FFF2-40B4-BE49-F238E27FC236}">
                <a16:creationId xmlns:a16="http://schemas.microsoft.com/office/drawing/2014/main" id="{174949E0-94CF-C3F6-0AAB-89B7FD83A7D3}"/>
              </a:ext>
            </a:extLst>
          </p:cNvPr>
          <p:cNvSpPr txBox="1"/>
          <p:nvPr/>
        </p:nvSpPr>
        <p:spPr>
          <a:xfrm>
            <a:off x="595277" y="2703757"/>
            <a:ext cx="3976723" cy="646331"/>
          </a:xfrm>
          <a:prstGeom prst="rect">
            <a:avLst/>
          </a:prstGeom>
          <a:noFill/>
        </p:spPr>
        <p:txBody>
          <a:bodyPr wrap="square">
            <a:spAutoFit/>
          </a:bodyPr>
          <a:lstStyle/>
          <a:p>
            <a:pPr algn="l"/>
            <a:r>
              <a:rPr lang="es-MX" sz="1800" b="1" i="0" dirty="0">
                <a:solidFill>
                  <a:schemeClr val="bg1"/>
                </a:solidFill>
                <a:effectLst/>
                <a:latin typeface="Assistant" pitchFamily="2" charset="-79"/>
                <a:cs typeface="Assistant" pitchFamily="2" charset="-79"/>
              </a:rPr>
              <a:t>2. Lanzamiento de productos innovadores</a:t>
            </a:r>
          </a:p>
        </p:txBody>
      </p:sp>
      <p:sp>
        <p:nvSpPr>
          <p:cNvPr id="4" name="CuadroTexto 3">
            <a:extLst>
              <a:ext uri="{FF2B5EF4-FFF2-40B4-BE49-F238E27FC236}">
                <a16:creationId xmlns:a16="http://schemas.microsoft.com/office/drawing/2014/main" id="{26CA8592-34CC-1E0C-9423-D31D894410DB}"/>
              </a:ext>
            </a:extLst>
          </p:cNvPr>
          <p:cNvSpPr txBox="1"/>
          <p:nvPr/>
        </p:nvSpPr>
        <p:spPr>
          <a:xfrm>
            <a:off x="595276" y="3350088"/>
            <a:ext cx="3976724" cy="369332"/>
          </a:xfrm>
          <a:prstGeom prst="rect">
            <a:avLst/>
          </a:prstGeom>
          <a:noFill/>
        </p:spPr>
        <p:txBody>
          <a:bodyPr wrap="square">
            <a:spAutoFit/>
          </a:bodyPr>
          <a:lstStyle/>
          <a:p>
            <a:pPr algn="l"/>
            <a:r>
              <a:rPr lang="es-MX" sz="1800" b="1" i="0" dirty="0">
                <a:solidFill>
                  <a:schemeClr val="bg1"/>
                </a:solidFill>
                <a:effectLst/>
                <a:latin typeface="Assistant" pitchFamily="2" charset="-79"/>
                <a:cs typeface="Assistant" pitchFamily="2" charset="-79"/>
              </a:rPr>
              <a:t>3. Reconocimiento de marca</a:t>
            </a:r>
          </a:p>
        </p:txBody>
      </p:sp>
      <p:pic>
        <p:nvPicPr>
          <p:cNvPr id="5" name="Picture 2" descr="Cómo incrementar las oportunidades de venta en el sector industrial">
            <a:extLst>
              <a:ext uri="{FF2B5EF4-FFF2-40B4-BE49-F238E27FC236}">
                <a16:creationId xmlns:a16="http://schemas.microsoft.com/office/drawing/2014/main" id="{3AFE5489-5F3B-20AC-D1C0-72BDA28D1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368" y="1957425"/>
            <a:ext cx="3341021" cy="17403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8" name="Picture 4" descr="Tipos de Comunidades Virtuales">
            <a:extLst>
              <a:ext uri="{FF2B5EF4-FFF2-40B4-BE49-F238E27FC236}">
                <a16:creationId xmlns:a16="http://schemas.microsoft.com/office/drawing/2014/main" id="{C740DA29-A23D-361C-FCA9-45B9F2840D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275" y="652611"/>
            <a:ext cx="6729449" cy="38382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5540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34"/>
          <p:cNvSpPr txBox="1">
            <a:spLocks noGrp="1"/>
          </p:cNvSpPr>
          <p:nvPr>
            <p:ph type="title"/>
          </p:nvPr>
        </p:nvSpPr>
        <p:spPr>
          <a:xfrm>
            <a:off x="719999" y="349333"/>
            <a:ext cx="7704000" cy="57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t>Comunidades de redes sociales </a:t>
            </a:r>
          </a:p>
        </p:txBody>
      </p:sp>
      <p:sp>
        <p:nvSpPr>
          <p:cNvPr id="3" name="CuadroTexto 2">
            <a:extLst>
              <a:ext uri="{FF2B5EF4-FFF2-40B4-BE49-F238E27FC236}">
                <a16:creationId xmlns:a16="http://schemas.microsoft.com/office/drawing/2014/main" id="{83B4C204-E9A9-5ED0-2ABC-820D6C7BBDF5}"/>
              </a:ext>
            </a:extLst>
          </p:cNvPr>
          <p:cNvSpPr txBox="1"/>
          <p:nvPr/>
        </p:nvSpPr>
        <p:spPr>
          <a:xfrm>
            <a:off x="494412" y="1096537"/>
            <a:ext cx="8155172" cy="923330"/>
          </a:xfrm>
          <a:prstGeom prst="rect">
            <a:avLst/>
          </a:prstGeom>
          <a:noFill/>
        </p:spPr>
        <p:txBody>
          <a:bodyPr wrap="square">
            <a:spAutoFit/>
          </a:bodyPr>
          <a:lstStyle/>
          <a:p>
            <a:pPr marL="0" indent="0" algn="just">
              <a:buNone/>
            </a:pPr>
            <a:r>
              <a:rPr lang="es-MX" sz="1800" dirty="0">
                <a:latin typeface="Assistant" pitchFamily="2" charset="-79"/>
                <a:cs typeface="Assistant" pitchFamily="2" charset="-79"/>
              </a:rPr>
              <a:t>Existen comunidades virtuales que no tienen un objetivo más que el de crear lazos sociales; para esto las redes sociales, como Facebook, Instagram, LinkedIn, Twitter, entre otros, gestionan este tipo de interacciones.</a:t>
            </a:r>
          </a:p>
        </p:txBody>
      </p:sp>
      <p:pic>
        <p:nvPicPr>
          <p:cNvPr id="8" name="Picture 2" descr="Comunidades virtuales vs redes sociales: descubre sus diferencias">
            <a:extLst>
              <a:ext uri="{FF2B5EF4-FFF2-40B4-BE49-F238E27FC236}">
                <a16:creationId xmlns:a16="http://schemas.microsoft.com/office/drawing/2014/main" id="{E92671CC-4648-AD1E-DF44-5EEBEB5A9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6761" y="2191371"/>
            <a:ext cx="3030478" cy="22552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6459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35"/>
          <p:cNvSpPr txBox="1">
            <a:spLocks noGrp="1"/>
          </p:cNvSpPr>
          <p:nvPr>
            <p:ph type="title"/>
          </p:nvPr>
        </p:nvSpPr>
        <p:spPr>
          <a:xfrm>
            <a:off x="720000" y="422941"/>
            <a:ext cx="7704000" cy="4481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t>Blogs </a:t>
            </a:r>
          </a:p>
        </p:txBody>
      </p:sp>
      <p:sp>
        <p:nvSpPr>
          <p:cNvPr id="3" name="CuadroTexto 2">
            <a:extLst>
              <a:ext uri="{FF2B5EF4-FFF2-40B4-BE49-F238E27FC236}">
                <a16:creationId xmlns:a16="http://schemas.microsoft.com/office/drawing/2014/main" id="{8D9CB8F0-1D19-1228-E19A-2F5D05602C6A}"/>
              </a:ext>
            </a:extLst>
          </p:cNvPr>
          <p:cNvSpPr txBox="1"/>
          <p:nvPr/>
        </p:nvSpPr>
        <p:spPr>
          <a:xfrm>
            <a:off x="391897" y="1127647"/>
            <a:ext cx="8360205" cy="923330"/>
          </a:xfrm>
          <a:prstGeom prst="rect">
            <a:avLst/>
          </a:prstGeom>
          <a:noFill/>
        </p:spPr>
        <p:txBody>
          <a:bodyPr wrap="square">
            <a:spAutoFit/>
          </a:bodyPr>
          <a:lstStyle/>
          <a:p>
            <a:pPr marL="0" indent="0" algn="just">
              <a:buNone/>
            </a:pPr>
            <a:r>
              <a:rPr lang="es-MX" sz="1800" dirty="0">
                <a:solidFill>
                  <a:schemeClr val="bg1"/>
                </a:solidFill>
                <a:latin typeface="Assistant" pitchFamily="2" charset="-79"/>
                <a:cs typeface="Assistant" pitchFamily="2" charset="-79"/>
              </a:rPr>
              <a:t>Existen también comunidades con base al contenido escrito a través de artículos y blogs que permiten la interacción y retroalimentación de personas relacionadas con el tema. Algunas de las plataformas para crear un blog es WordPress.</a:t>
            </a:r>
          </a:p>
        </p:txBody>
      </p:sp>
      <p:pic>
        <p:nvPicPr>
          <p:cNvPr id="4" name="Picture 2" descr="Curso Gratuito Gestión de comunidades virtuales Presencial -  grupoaspasia.com">
            <a:extLst>
              <a:ext uri="{FF2B5EF4-FFF2-40B4-BE49-F238E27FC236}">
                <a16:creationId xmlns:a16="http://schemas.microsoft.com/office/drawing/2014/main" id="{4D6BE48C-17D4-9DE9-B80F-71AAEFEE6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4843" y="2307573"/>
            <a:ext cx="4034312" cy="20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650795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36"/>
          <p:cNvSpPr txBox="1">
            <a:spLocks noGrp="1"/>
          </p:cNvSpPr>
          <p:nvPr>
            <p:ph type="title"/>
          </p:nvPr>
        </p:nvSpPr>
        <p:spPr>
          <a:xfrm>
            <a:off x="720000" y="551351"/>
            <a:ext cx="7704000" cy="59696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err="1"/>
              <a:t>Multiple</a:t>
            </a:r>
            <a:r>
              <a:rPr lang="es-MX" dirty="0"/>
              <a:t> </a:t>
            </a:r>
            <a:r>
              <a:rPr lang="es-MX" dirty="0" err="1"/>
              <a:t>User</a:t>
            </a:r>
            <a:r>
              <a:rPr lang="es-MX" dirty="0"/>
              <a:t> Dialogue </a:t>
            </a:r>
          </a:p>
        </p:txBody>
      </p:sp>
      <p:sp>
        <p:nvSpPr>
          <p:cNvPr id="8" name="CuadroTexto 7">
            <a:extLst>
              <a:ext uri="{FF2B5EF4-FFF2-40B4-BE49-F238E27FC236}">
                <a16:creationId xmlns:a16="http://schemas.microsoft.com/office/drawing/2014/main" id="{4FFD0793-C638-1113-449C-2A731BA20EBC}"/>
              </a:ext>
            </a:extLst>
          </p:cNvPr>
          <p:cNvSpPr txBox="1"/>
          <p:nvPr/>
        </p:nvSpPr>
        <p:spPr>
          <a:xfrm>
            <a:off x="574158" y="1931065"/>
            <a:ext cx="4572000" cy="1754326"/>
          </a:xfrm>
          <a:prstGeom prst="rect">
            <a:avLst/>
          </a:prstGeom>
          <a:noFill/>
        </p:spPr>
        <p:txBody>
          <a:bodyPr wrap="square">
            <a:spAutoFit/>
          </a:bodyPr>
          <a:lstStyle/>
          <a:p>
            <a:pPr marL="0" indent="0" algn="just">
              <a:buNone/>
            </a:pPr>
            <a:r>
              <a:rPr lang="es-MX" sz="1800" dirty="0">
                <a:latin typeface="Assistant" pitchFamily="2" charset="-79"/>
                <a:cs typeface="Assistant" pitchFamily="2" charset="-79"/>
              </a:rPr>
              <a:t>Las comunidades virtuales son sistemas y espacios virtuales que permiten a los usuarios navegar, interactuar, participar, conversar, jugar y aprender en tiempo real, creando comunidades. Ejemplo. El sistema de Chat en Clash </a:t>
            </a:r>
            <a:r>
              <a:rPr lang="es-MX" sz="1800" dirty="0" err="1">
                <a:latin typeface="Assistant" pitchFamily="2" charset="-79"/>
                <a:cs typeface="Assistant" pitchFamily="2" charset="-79"/>
              </a:rPr>
              <a:t>Royale</a:t>
            </a:r>
            <a:r>
              <a:rPr lang="es-MX" sz="1800" dirty="0">
                <a:latin typeface="Assistant" pitchFamily="2" charset="-79"/>
                <a:cs typeface="Assistant" pitchFamily="2" charset="-79"/>
              </a:rPr>
              <a:t>, un videojuego de estrategia.</a:t>
            </a:r>
          </a:p>
        </p:txBody>
      </p:sp>
      <p:pic>
        <p:nvPicPr>
          <p:cNvPr id="9" name="Picture 2" descr="1.1 Comunidades virtuales | Mundo Creativo | Fandom">
            <a:extLst>
              <a:ext uri="{FF2B5EF4-FFF2-40B4-BE49-F238E27FC236}">
                <a16:creationId xmlns:a16="http://schemas.microsoft.com/office/drawing/2014/main" id="{34FE6CEE-939C-C08D-E0FE-7DD67F8EF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5814" y="1830459"/>
            <a:ext cx="3024028" cy="195553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9873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2" name="Google Shape;675;p35">
            <a:extLst>
              <a:ext uri="{FF2B5EF4-FFF2-40B4-BE49-F238E27FC236}">
                <a16:creationId xmlns:a16="http://schemas.microsoft.com/office/drawing/2014/main" id="{4485CD77-356A-F4AB-9566-33CB88F31339}"/>
              </a:ext>
            </a:extLst>
          </p:cNvPr>
          <p:cNvSpPr txBox="1">
            <a:spLocks noGrp="1"/>
          </p:cNvSpPr>
          <p:nvPr>
            <p:ph type="title"/>
          </p:nvPr>
        </p:nvSpPr>
        <p:spPr>
          <a:xfrm>
            <a:off x="720000" y="518634"/>
            <a:ext cx="7704000" cy="8210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t>Características de las comunidades Virtuales </a:t>
            </a:r>
          </a:p>
        </p:txBody>
      </p:sp>
      <p:sp>
        <p:nvSpPr>
          <p:cNvPr id="4" name="CuadroTexto 3">
            <a:extLst>
              <a:ext uri="{FF2B5EF4-FFF2-40B4-BE49-F238E27FC236}">
                <a16:creationId xmlns:a16="http://schemas.microsoft.com/office/drawing/2014/main" id="{B9A835A5-C9AC-CCF3-3587-F10E392526A1}"/>
              </a:ext>
            </a:extLst>
          </p:cNvPr>
          <p:cNvSpPr txBox="1"/>
          <p:nvPr/>
        </p:nvSpPr>
        <p:spPr>
          <a:xfrm>
            <a:off x="720000" y="2176899"/>
            <a:ext cx="3501126" cy="1477328"/>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s-MX" sz="1800" dirty="0">
                <a:solidFill>
                  <a:schemeClr val="bg1"/>
                </a:solidFill>
                <a:latin typeface="Assistant" pitchFamily="2" charset="-79"/>
                <a:cs typeface="Assistant" pitchFamily="2" charset="-79"/>
              </a:rPr>
              <a:t>Sentido de la permanecía </a:t>
            </a:r>
          </a:p>
          <a:p>
            <a:pPr marL="285750" lvl="1" indent="-285750">
              <a:buClr>
                <a:schemeClr val="bg1"/>
              </a:buClr>
              <a:buFont typeface="Arial" panose="020B0604020202020204" pitchFamily="34" charset="0"/>
              <a:buChar char="•"/>
            </a:pPr>
            <a:r>
              <a:rPr lang="es-MX" sz="1800" dirty="0">
                <a:solidFill>
                  <a:schemeClr val="bg1"/>
                </a:solidFill>
                <a:latin typeface="Assistant" pitchFamily="2" charset="-79"/>
                <a:cs typeface="Assistant" pitchFamily="2" charset="-79"/>
              </a:rPr>
              <a:t>Participación activa </a:t>
            </a:r>
          </a:p>
          <a:p>
            <a:pPr marL="285750" lvl="1" indent="-285750">
              <a:buClr>
                <a:schemeClr val="bg1"/>
              </a:buClr>
              <a:buFont typeface="Arial" panose="020B0604020202020204" pitchFamily="34" charset="0"/>
              <a:buChar char="•"/>
            </a:pPr>
            <a:r>
              <a:rPr lang="es-MX" sz="1800" dirty="0">
                <a:solidFill>
                  <a:schemeClr val="bg1"/>
                </a:solidFill>
                <a:latin typeface="Assistant" pitchFamily="2" charset="-79"/>
                <a:cs typeface="Assistant" pitchFamily="2" charset="-79"/>
              </a:rPr>
              <a:t>Participación pasiva </a:t>
            </a:r>
          </a:p>
          <a:p>
            <a:pPr marL="285750" lvl="1" indent="-285750">
              <a:buClr>
                <a:schemeClr val="bg1"/>
              </a:buClr>
              <a:buFont typeface="Arial" panose="020B0604020202020204" pitchFamily="34" charset="0"/>
              <a:buChar char="•"/>
            </a:pPr>
            <a:r>
              <a:rPr lang="es-MX" sz="1800" dirty="0">
                <a:solidFill>
                  <a:schemeClr val="bg1"/>
                </a:solidFill>
                <a:latin typeface="Assistant" pitchFamily="2" charset="-79"/>
                <a:cs typeface="Assistant" pitchFamily="2" charset="-79"/>
              </a:rPr>
              <a:t>Sentido de responsabilidad </a:t>
            </a:r>
          </a:p>
          <a:p>
            <a:pPr marL="285750" lvl="1" indent="-285750">
              <a:buClr>
                <a:schemeClr val="bg1"/>
              </a:buClr>
              <a:buFont typeface="Arial" panose="020B0604020202020204" pitchFamily="34" charset="0"/>
              <a:buChar char="•"/>
            </a:pPr>
            <a:r>
              <a:rPr lang="es-MX" sz="1800" dirty="0">
                <a:solidFill>
                  <a:schemeClr val="bg1"/>
                </a:solidFill>
                <a:latin typeface="Assistant" pitchFamily="2" charset="-79"/>
                <a:cs typeface="Assistant" pitchFamily="2" charset="-79"/>
              </a:rPr>
              <a:t>Valores comunes</a:t>
            </a:r>
          </a:p>
        </p:txBody>
      </p:sp>
      <p:pic>
        <p:nvPicPr>
          <p:cNvPr id="5" name="Picture 2" descr="Cinco habilidades necesarias para intervenir en comunidades virtuales -  Javier Jáuregui | Psicología Comunitaria">
            <a:extLst>
              <a:ext uri="{FF2B5EF4-FFF2-40B4-BE49-F238E27FC236}">
                <a16:creationId xmlns:a16="http://schemas.microsoft.com/office/drawing/2014/main" id="{B79C56B4-6D8C-D7F4-3F0F-1BB72BB64A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126" y="1873257"/>
            <a:ext cx="4033837" cy="21492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5934340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10" name="Google Shape;610;p32"/>
          <p:cNvSpPr txBox="1">
            <a:spLocks noGrp="1"/>
          </p:cNvSpPr>
          <p:nvPr>
            <p:ph type="title"/>
          </p:nvPr>
        </p:nvSpPr>
        <p:spPr>
          <a:xfrm>
            <a:off x="276447" y="334943"/>
            <a:ext cx="8569841" cy="94096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dirty="0"/>
              <a:t>¿Cómo podíamos utilizar una comunidad en una investigación?</a:t>
            </a:r>
          </a:p>
        </p:txBody>
      </p:sp>
      <p:sp>
        <p:nvSpPr>
          <p:cNvPr id="3" name="CuadroTexto 2">
            <a:extLst>
              <a:ext uri="{FF2B5EF4-FFF2-40B4-BE49-F238E27FC236}">
                <a16:creationId xmlns:a16="http://schemas.microsoft.com/office/drawing/2014/main" id="{5EB6B212-FDDA-F48D-40B6-22DA0D15A07F}"/>
              </a:ext>
            </a:extLst>
          </p:cNvPr>
          <p:cNvSpPr txBox="1"/>
          <p:nvPr/>
        </p:nvSpPr>
        <p:spPr>
          <a:xfrm>
            <a:off x="531628" y="2130971"/>
            <a:ext cx="4040372" cy="1569660"/>
          </a:xfrm>
          <a:prstGeom prst="rect">
            <a:avLst/>
          </a:prstGeom>
          <a:noFill/>
        </p:spPr>
        <p:txBody>
          <a:bodyPr wrap="square">
            <a:spAutoFit/>
          </a:bodyPr>
          <a:lstStyle/>
          <a:p>
            <a:pPr marL="0" indent="0" algn="just">
              <a:buNone/>
            </a:pPr>
            <a:r>
              <a:rPr lang="es-MX" sz="1600" dirty="0">
                <a:latin typeface="Assistant" pitchFamily="2" charset="-79"/>
                <a:cs typeface="Assistant" pitchFamily="2" charset="-79"/>
              </a:rPr>
              <a:t>Las comunidades virtuales son ideales para recolectar información eficaz. La plataforma te permite utilizar diferentes herramientas para recolectar </a:t>
            </a:r>
            <a:r>
              <a:rPr lang="es-MX" sz="1600" dirty="0" err="1">
                <a:latin typeface="Assistant" pitchFamily="2" charset="-79"/>
                <a:cs typeface="Assistant" pitchFamily="2" charset="-79"/>
              </a:rPr>
              <a:t>insights</a:t>
            </a:r>
            <a:r>
              <a:rPr lang="es-MX" sz="1600" dirty="0">
                <a:latin typeface="Assistant" pitchFamily="2" charset="-79"/>
                <a:cs typeface="Assistant" pitchFamily="2" charset="-79"/>
              </a:rPr>
              <a:t> que te permitan tomar mejores decisiones para tu organización. </a:t>
            </a:r>
          </a:p>
        </p:txBody>
      </p:sp>
      <p:pic>
        <p:nvPicPr>
          <p:cNvPr id="4" name="Picture 2" descr="Proyectos Vinculados - IPN">
            <a:extLst>
              <a:ext uri="{FF2B5EF4-FFF2-40B4-BE49-F238E27FC236}">
                <a16:creationId xmlns:a16="http://schemas.microsoft.com/office/drawing/2014/main" id="{B7DC26EB-3AC7-8CFA-ABFE-24CA9A0BC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779" y="1670577"/>
            <a:ext cx="3678593" cy="2736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13914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 name="Picture 2" descr="Cómo utilizar una comunidad virtual para hacer un investigación">
            <a:extLst>
              <a:ext uri="{FF2B5EF4-FFF2-40B4-BE49-F238E27FC236}">
                <a16:creationId xmlns:a16="http://schemas.microsoft.com/office/drawing/2014/main" id="{739ED2AB-B606-7695-5AD9-067343237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043" y="622728"/>
            <a:ext cx="7659913" cy="38980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46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10" name="Marcador de contenido 2">
            <a:extLst>
              <a:ext uri="{FF2B5EF4-FFF2-40B4-BE49-F238E27FC236}">
                <a16:creationId xmlns:a16="http://schemas.microsoft.com/office/drawing/2014/main" id="{E4B34B49-7C50-8D33-2AE6-F8BB4115BEB8}"/>
              </a:ext>
            </a:extLst>
          </p:cNvPr>
          <p:cNvSpPr txBox="1">
            <a:spLocks/>
          </p:cNvSpPr>
          <p:nvPr/>
        </p:nvSpPr>
        <p:spPr>
          <a:xfrm>
            <a:off x="328723" y="1427162"/>
            <a:ext cx="8486554" cy="228917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s-MX" sz="1600" b="1" dirty="0">
                <a:latin typeface="Assistant" pitchFamily="2" charset="-79"/>
                <a:cs typeface="Assistant" pitchFamily="2" charset="-79"/>
                <a:hlinkClick r:id="rId3"/>
              </a:rPr>
              <a:t>Sondeos</a:t>
            </a:r>
            <a:r>
              <a:rPr lang="es-MX" sz="1600" b="1" dirty="0">
                <a:latin typeface="Assistant" pitchFamily="2" charset="-79"/>
                <a:cs typeface="Assistant" pitchFamily="2" charset="-79"/>
              </a:rPr>
              <a:t>: </a:t>
            </a:r>
            <a:r>
              <a:rPr lang="es-MX" sz="1600" dirty="0">
                <a:latin typeface="Assistant" pitchFamily="2" charset="-79"/>
                <a:cs typeface="Assistant" pitchFamily="2" charset="-79"/>
              </a:rPr>
              <a:t>Con una comunidad virtual es posible crear sondeos para recolectar información rápida acerca de un tema de manera rápida.</a:t>
            </a:r>
          </a:p>
          <a:p>
            <a:pPr marL="285750" indent="-285750" algn="just">
              <a:buFont typeface="Arial" panose="020B0604020202020204" pitchFamily="34" charset="0"/>
              <a:buChar char="•"/>
            </a:pPr>
            <a:r>
              <a:rPr lang="es-MX" sz="1600" b="1" dirty="0">
                <a:latin typeface="Assistant" pitchFamily="2" charset="-79"/>
                <a:cs typeface="Assistant" pitchFamily="2" charset="-79"/>
                <a:hlinkClick r:id="rId4"/>
              </a:rPr>
              <a:t>Encuestas online</a:t>
            </a:r>
            <a:r>
              <a:rPr lang="es-MX" sz="1600" dirty="0">
                <a:latin typeface="Assistant" pitchFamily="2" charset="-79"/>
                <a:cs typeface="Assistant" pitchFamily="2" charset="-79"/>
              </a:rPr>
              <a:t>: Las comunidades virtuales te permiten realizar encuestas que puedas compartir fácilmente entre los participantes, visualizar los datos en tiempo real y obtener </a:t>
            </a:r>
            <a:r>
              <a:rPr lang="es-MX" sz="1600" dirty="0" err="1">
                <a:latin typeface="Assistant" pitchFamily="2" charset="-79"/>
                <a:cs typeface="Assistant" pitchFamily="2" charset="-79"/>
              </a:rPr>
              <a:t>insights</a:t>
            </a:r>
            <a:r>
              <a:rPr lang="es-MX" sz="1600" dirty="0">
                <a:latin typeface="Assistant" pitchFamily="2" charset="-79"/>
                <a:cs typeface="Assistant" pitchFamily="2" charset="-79"/>
              </a:rPr>
              <a:t> increíbles. A diferencia de los sondeos, puedes crear diferentes tipos de preguntas que te permitan profundizar en las respuestas de los participantes y obtener los detalles que necesitas. Lo mejor es que los participantes están comprometidos con la investigación, por lo que están dispuesto a dar sus respuestas cuando se las soliciten.</a:t>
            </a:r>
          </a:p>
          <a:p>
            <a:pPr marL="285750" indent="-285750">
              <a:buFont typeface="Arial" panose="020B0604020202020204" pitchFamily="34" charset="0"/>
              <a:buChar char="•"/>
            </a:pPr>
            <a:endParaRPr lang="es-MX" sz="1600" dirty="0">
              <a:latin typeface="Assistant" pitchFamily="2" charset="-79"/>
              <a:cs typeface="Assistant" pitchFamily="2" charset="-79"/>
            </a:endParaRPr>
          </a:p>
        </p:txBody>
      </p:sp>
    </p:spTree>
    <p:extLst>
      <p:ext uri="{BB962C8B-B14F-4D97-AF65-F5344CB8AC3E}">
        <p14:creationId xmlns:p14="http://schemas.microsoft.com/office/powerpoint/2010/main" val="27445445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7" name="Marcador de contenido 2">
            <a:extLst>
              <a:ext uri="{FF2B5EF4-FFF2-40B4-BE49-F238E27FC236}">
                <a16:creationId xmlns:a16="http://schemas.microsoft.com/office/drawing/2014/main" id="{870DD777-5D5F-E92D-EF75-E15CBA147BB5}"/>
              </a:ext>
            </a:extLst>
          </p:cNvPr>
          <p:cNvSpPr txBox="1">
            <a:spLocks/>
          </p:cNvSpPr>
          <p:nvPr/>
        </p:nvSpPr>
        <p:spPr>
          <a:xfrm>
            <a:off x="642826" y="959330"/>
            <a:ext cx="7858347" cy="322484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2">
                  <a:lumMod val="40000"/>
                  <a:lumOff val="60000"/>
                </a:schemeClr>
              </a:buClr>
              <a:buFont typeface="Arial" panose="020B0604020202020204" pitchFamily="34" charset="0"/>
              <a:buChar char="•"/>
            </a:pPr>
            <a:r>
              <a:rPr lang="es-MX" sz="1600" b="1" dirty="0">
                <a:solidFill>
                  <a:schemeClr val="bg2"/>
                </a:solidFill>
                <a:latin typeface="Assistant" pitchFamily="2" charset="-79"/>
                <a:cs typeface="Assistant" pitchFamily="2" charset="-79"/>
                <a:hlinkClick r:id="rId3">
                  <a:extLst>
                    <a:ext uri="{A12FA001-AC4F-418D-AE19-62706E023703}">
                      <ahyp:hlinkClr xmlns:ahyp="http://schemas.microsoft.com/office/drawing/2018/hyperlinkcolor" val="tx"/>
                    </a:ext>
                  </a:extLst>
                </a:hlinkClick>
              </a:rPr>
              <a:t>Foros de discusión</a:t>
            </a:r>
            <a:r>
              <a:rPr lang="es-MX" sz="1600" b="1" dirty="0">
                <a:solidFill>
                  <a:schemeClr val="bg2"/>
                </a:solidFill>
                <a:latin typeface="Assistant" pitchFamily="2" charset="-79"/>
                <a:cs typeface="Assistant" pitchFamily="2" charset="-79"/>
              </a:rPr>
              <a:t>:</a:t>
            </a:r>
            <a:r>
              <a:rPr lang="es-MX" sz="1600" dirty="0">
                <a:solidFill>
                  <a:schemeClr val="bg2"/>
                </a:solidFill>
                <a:latin typeface="Assistant" pitchFamily="2" charset="-79"/>
                <a:cs typeface="Assistant" pitchFamily="2" charset="-79"/>
              </a:rPr>
              <a:t> </a:t>
            </a:r>
            <a:r>
              <a:rPr lang="es-MX" sz="1600" dirty="0">
                <a:solidFill>
                  <a:schemeClr val="bg1"/>
                </a:solidFill>
                <a:latin typeface="Assistant" pitchFamily="2" charset="-79"/>
                <a:cs typeface="Assistant" pitchFamily="2" charset="-79"/>
              </a:rPr>
              <a:t>Un foro de discusión es una de las herramientas más útiles de una comunidad virtual, ya que permite la participación de todos los miembros del </a:t>
            </a:r>
            <a:r>
              <a:rPr lang="es-MX" sz="1600" dirty="0" err="1">
                <a:solidFill>
                  <a:schemeClr val="bg1"/>
                </a:solidFill>
                <a:latin typeface="Assistant" pitchFamily="2" charset="-79"/>
                <a:cs typeface="Assistant" pitchFamily="2" charset="-79"/>
              </a:rPr>
              <a:t>panel.A</a:t>
            </a:r>
            <a:r>
              <a:rPr lang="es-MX" sz="1600" dirty="0">
                <a:solidFill>
                  <a:schemeClr val="bg1"/>
                </a:solidFill>
                <a:latin typeface="Assistant" pitchFamily="2" charset="-79"/>
                <a:cs typeface="Assistant" pitchFamily="2" charset="-79"/>
              </a:rPr>
              <a:t> través de esta herramienta, es posible hacer un pregunta general, donde los miembros compartan sus comentarios y opiniones y fomentar la interacción entre ellos.</a:t>
            </a:r>
          </a:p>
          <a:p>
            <a:pPr marL="285750" indent="-285750" algn="just">
              <a:buClr>
                <a:schemeClr val="bg2">
                  <a:lumMod val="40000"/>
                  <a:lumOff val="60000"/>
                </a:schemeClr>
              </a:buClr>
              <a:buFont typeface="Arial" panose="020B0604020202020204" pitchFamily="34" charset="0"/>
              <a:buChar char="•"/>
            </a:pPr>
            <a:r>
              <a:rPr lang="es-MX" sz="1600" b="1" dirty="0">
                <a:solidFill>
                  <a:schemeClr val="bg2"/>
                </a:solidFill>
                <a:latin typeface="Assistant" pitchFamily="2" charset="-79"/>
                <a:cs typeface="Assistant" pitchFamily="2" charset="-79"/>
                <a:hlinkClick r:id="rId4">
                  <a:extLst>
                    <a:ext uri="{A12FA001-AC4F-418D-AE19-62706E023703}">
                      <ahyp:hlinkClr xmlns:ahyp="http://schemas.microsoft.com/office/drawing/2018/hyperlinkcolor" val="tx"/>
                    </a:ext>
                  </a:extLst>
                </a:hlinkClick>
              </a:rPr>
              <a:t>Focus </a:t>
            </a:r>
            <a:r>
              <a:rPr lang="es-MX" sz="1600" b="1" dirty="0" err="1">
                <a:solidFill>
                  <a:schemeClr val="bg2"/>
                </a:solidFill>
                <a:latin typeface="Assistant" pitchFamily="2" charset="-79"/>
                <a:cs typeface="Assistant" pitchFamily="2" charset="-79"/>
                <a:hlinkClick r:id="rId4">
                  <a:extLst>
                    <a:ext uri="{A12FA001-AC4F-418D-AE19-62706E023703}">
                      <ahyp:hlinkClr xmlns:ahyp="http://schemas.microsoft.com/office/drawing/2018/hyperlinkcolor" val="tx"/>
                    </a:ext>
                  </a:extLst>
                </a:hlinkClick>
              </a:rPr>
              <a:t>group</a:t>
            </a:r>
            <a:r>
              <a:rPr lang="es-MX" sz="1600" b="1" dirty="0">
                <a:solidFill>
                  <a:schemeClr val="bg2"/>
                </a:solidFill>
                <a:latin typeface="Assistant" pitchFamily="2" charset="-79"/>
                <a:cs typeface="Assistant" pitchFamily="2" charset="-79"/>
                <a:hlinkClick r:id="rId4">
                  <a:extLst>
                    <a:ext uri="{A12FA001-AC4F-418D-AE19-62706E023703}">
                      <ahyp:hlinkClr xmlns:ahyp="http://schemas.microsoft.com/office/drawing/2018/hyperlinkcolor" val="tx"/>
                    </a:ext>
                  </a:extLst>
                </a:hlinkClick>
              </a:rPr>
              <a:t> online</a:t>
            </a:r>
            <a:r>
              <a:rPr lang="es-MX" sz="1600" b="1" dirty="0">
                <a:solidFill>
                  <a:schemeClr val="bg2"/>
                </a:solidFill>
                <a:latin typeface="Assistant" pitchFamily="2" charset="-79"/>
                <a:cs typeface="Assistant" pitchFamily="2" charset="-79"/>
              </a:rPr>
              <a:t>:</a:t>
            </a:r>
            <a:r>
              <a:rPr lang="es-MX" sz="1600" dirty="0">
                <a:solidFill>
                  <a:schemeClr val="bg2"/>
                </a:solidFill>
                <a:latin typeface="Assistant" pitchFamily="2" charset="-79"/>
                <a:cs typeface="Assistant" pitchFamily="2" charset="-79"/>
              </a:rPr>
              <a:t> </a:t>
            </a:r>
            <a:r>
              <a:rPr lang="es-MX" sz="1600" dirty="0">
                <a:solidFill>
                  <a:schemeClr val="bg1"/>
                </a:solidFill>
                <a:latin typeface="Assistant" pitchFamily="2" charset="-79"/>
                <a:cs typeface="Assistant" pitchFamily="2" charset="-79"/>
              </a:rPr>
              <a:t>Esta herramienta te permite reclutar a un grupo de miembros de la comunidad virtual para debatir de forma virtual y en tiempo real sobre un tema específico.</a:t>
            </a:r>
          </a:p>
          <a:p>
            <a:pPr marL="285750" indent="-285750" algn="just">
              <a:buClr>
                <a:schemeClr val="bg2">
                  <a:lumMod val="40000"/>
                  <a:lumOff val="60000"/>
                </a:schemeClr>
              </a:buClr>
              <a:buFont typeface="Arial" panose="020B0604020202020204" pitchFamily="34" charset="0"/>
              <a:buChar char="•"/>
            </a:pPr>
            <a:r>
              <a:rPr lang="es-MX" sz="1600" b="1" dirty="0">
                <a:solidFill>
                  <a:schemeClr val="bg2"/>
                </a:solidFill>
                <a:latin typeface="Assistant" pitchFamily="2" charset="-79"/>
                <a:cs typeface="Assistant" pitchFamily="2" charset="-79"/>
                <a:hlinkClick r:id="rId5">
                  <a:extLst>
                    <a:ext uri="{A12FA001-AC4F-418D-AE19-62706E023703}">
                      <ahyp:hlinkClr xmlns:ahyp="http://schemas.microsoft.com/office/drawing/2018/hyperlinkcolor" val="tx"/>
                    </a:ext>
                  </a:extLst>
                </a:hlinkClick>
              </a:rPr>
              <a:t>Programa de recompensas</a:t>
            </a:r>
            <a:r>
              <a:rPr lang="es-MX" sz="1600" b="1" dirty="0">
                <a:solidFill>
                  <a:schemeClr val="bg2"/>
                </a:solidFill>
                <a:latin typeface="Assistant" pitchFamily="2" charset="-79"/>
                <a:cs typeface="Assistant" pitchFamily="2" charset="-79"/>
              </a:rPr>
              <a:t>: </a:t>
            </a:r>
            <a:r>
              <a:rPr lang="es-MX" sz="1600" dirty="0">
                <a:solidFill>
                  <a:schemeClr val="bg1"/>
                </a:solidFill>
                <a:latin typeface="Assistant" pitchFamily="2" charset="-79"/>
                <a:cs typeface="Assistant" pitchFamily="2" charset="-79"/>
              </a:rPr>
              <a:t>A través de una comunidad virtual puedes fomentar la participación de los miembros y ofrecer una recompensa por su participación en las diversas actividades de investigación, por ejemplo, al participar en un debate, o realizar una prueba de producto.</a:t>
            </a:r>
          </a:p>
        </p:txBody>
      </p:sp>
    </p:spTree>
    <p:extLst>
      <p:ext uri="{BB962C8B-B14F-4D97-AF65-F5344CB8AC3E}">
        <p14:creationId xmlns:p14="http://schemas.microsoft.com/office/powerpoint/2010/main" val="9798369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3" name="Título 2">
            <a:extLst>
              <a:ext uri="{FF2B5EF4-FFF2-40B4-BE49-F238E27FC236}">
                <a16:creationId xmlns:a16="http://schemas.microsoft.com/office/drawing/2014/main" id="{62C29ADF-F5AD-A2A0-83C9-376C947F7B8E}"/>
              </a:ext>
            </a:extLst>
          </p:cNvPr>
          <p:cNvSpPr>
            <a:spLocks noGrp="1"/>
          </p:cNvSpPr>
          <p:nvPr>
            <p:ph type="title"/>
          </p:nvPr>
        </p:nvSpPr>
        <p:spPr>
          <a:xfrm>
            <a:off x="720000" y="445024"/>
            <a:ext cx="7704000" cy="1341245"/>
          </a:xfrm>
        </p:spPr>
        <p:txBody>
          <a:bodyPr/>
          <a:lstStyle/>
          <a:p>
            <a:pPr algn="ctr"/>
            <a:r>
              <a:rPr lang="es-MX" sz="2400" dirty="0"/>
              <a:t>Tipos de comunidades virtuales para investigación</a:t>
            </a:r>
            <a:br>
              <a:rPr lang="es-MX" sz="2400" dirty="0"/>
            </a:br>
            <a:endParaRPr lang="es-MX" sz="2400" dirty="0"/>
          </a:p>
        </p:txBody>
      </p:sp>
      <p:sp>
        <p:nvSpPr>
          <p:cNvPr id="5" name="CuadroTexto 4">
            <a:extLst>
              <a:ext uri="{FF2B5EF4-FFF2-40B4-BE49-F238E27FC236}">
                <a16:creationId xmlns:a16="http://schemas.microsoft.com/office/drawing/2014/main" id="{2E5E8B17-0774-25FF-86B1-03F61EA25A82}"/>
              </a:ext>
            </a:extLst>
          </p:cNvPr>
          <p:cNvSpPr txBox="1"/>
          <p:nvPr/>
        </p:nvSpPr>
        <p:spPr>
          <a:xfrm>
            <a:off x="625814" y="1648046"/>
            <a:ext cx="7892372" cy="2585323"/>
          </a:xfrm>
          <a:prstGeom prst="rect">
            <a:avLst/>
          </a:prstGeom>
          <a:noFill/>
        </p:spPr>
        <p:txBody>
          <a:bodyPr wrap="square">
            <a:spAutoFit/>
          </a:bodyPr>
          <a:lstStyle/>
          <a:p>
            <a:pPr marL="285750" indent="-285750" algn="just">
              <a:buFont typeface="Arial" panose="020B0604020202020204" pitchFamily="34" charset="0"/>
              <a:buChar char="•"/>
            </a:pPr>
            <a:r>
              <a:rPr lang="es-MX" sz="1800" dirty="0">
                <a:latin typeface="Assistant" pitchFamily="2" charset="-79"/>
                <a:cs typeface="Assistant" pitchFamily="2" charset="-79"/>
              </a:rPr>
              <a:t>Comunidades de marca</a:t>
            </a:r>
          </a:p>
          <a:p>
            <a:pPr marL="0" indent="0" algn="just">
              <a:buNone/>
            </a:pPr>
            <a:r>
              <a:rPr lang="es-MX" sz="1800" dirty="0">
                <a:latin typeface="Assistant" pitchFamily="2" charset="-79"/>
                <a:cs typeface="Assistant" pitchFamily="2" charset="-79"/>
              </a:rPr>
              <a:t>Una </a:t>
            </a:r>
            <a:r>
              <a:rPr lang="es-MX" sz="1800" b="1" dirty="0">
                <a:latin typeface="Assistant" pitchFamily="2" charset="-79"/>
                <a:cs typeface="Assistant" pitchFamily="2" charset="-79"/>
                <a:hlinkClick r:id="rId3"/>
              </a:rPr>
              <a:t>comunidad de marca</a:t>
            </a:r>
            <a:r>
              <a:rPr lang="es-MX" sz="1800" b="1" dirty="0">
                <a:latin typeface="Assistant" pitchFamily="2" charset="-79"/>
                <a:cs typeface="Assistant" pitchFamily="2" charset="-79"/>
              </a:rPr>
              <a:t> </a:t>
            </a:r>
            <a:r>
              <a:rPr lang="es-MX" sz="1800" dirty="0">
                <a:latin typeface="Assistant" pitchFamily="2" charset="-79"/>
                <a:cs typeface="Assistant" pitchFamily="2" charset="-79"/>
              </a:rPr>
              <a:t>se utiliza para que las organizaciones realicen una investigación con sus clientes y embajadores, y obtener así una tasa de respuesta alta. </a:t>
            </a:r>
          </a:p>
          <a:p>
            <a:pPr marL="0" indent="0" algn="just">
              <a:buNone/>
            </a:pPr>
            <a:r>
              <a:rPr lang="es-MX" sz="1800" dirty="0">
                <a:latin typeface="Assistant" pitchFamily="2" charset="-79"/>
                <a:cs typeface="Assistant" pitchFamily="2" charset="-79"/>
              </a:rPr>
              <a:t>Este tipo de comunidades virtuales permiten realizar estudios de evaluación de marca, evaluar las quejas y ejecutar un plan para la solución inmediata, para que no se visualice los malos comentarios en redes sociales y los clientes se sientan escuchados y valorados. </a:t>
            </a:r>
          </a:p>
          <a:p>
            <a:pPr marL="0" indent="0" algn="just">
              <a:buNone/>
            </a:pPr>
            <a:r>
              <a:rPr lang="es-MX" sz="1800" dirty="0">
                <a:latin typeface="Assistant" pitchFamily="2" charset="-79"/>
                <a:cs typeface="Assistant" pitchFamily="2" charset="-79"/>
              </a:rPr>
              <a:t> as</a:t>
            </a:r>
          </a:p>
        </p:txBody>
      </p:sp>
    </p:spTree>
    <p:extLst>
      <p:ext uri="{BB962C8B-B14F-4D97-AF65-F5344CB8AC3E}">
        <p14:creationId xmlns:p14="http://schemas.microsoft.com/office/powerpoint/2010/main" val="3322357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67"/>
        <p:cNvGrpSpPr/>
        <p:nvPr/>
      </p:nvGrpSpPr>
      <p:grpSpPr>
        <a:xfrm>
          <a:off x="0" y="0"/>
          <a:ext cx="0" cy="0"/>
          <a:chOff x="0" y="0"/>
          <a:chExt cx="0" cy="0"/>
        </a:xfrm>
      </p:grpSpPr>
      <p:sp>
        <p:nvSpPr>
          <p:cNvPr id="668" name="Google Shape;668;p34"/>
          <p:cNvSpPr txBox="1">
            <a:spLocks noGrp="1"/>
          </p:cNvSpPr>
          <p:nvPr>
            <p:ph type="title"/>
          </p:nvPr>
        </p:nvSpPr>
        <p:spPr>
          <a:xfrm>
            <a:off x="720000" y="434393"/>
            <a:ext cx="7704000" cy="7458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t>¿Cuales son los beneficios del comercio electrónico?</a:t>
            </a:r>
          </a:p>
        </p:txBody>
      </p:sp>
      <p:sp>
        <p:nvSpPr>
          <p:cNvPr id="4" name="CuadroTexto 3">
            <a:extLst>
              <a:ext uri="{FF2B5EF4-FFF2-40B4-BE49-F238E27FC236}">
                <a16:creationId xmlns:a16="http://schemas.microsoft.com/office/drawing/2014/main" id="{C4E41BCD-8A2B-6E3E-3823-A1ECD70D6DDD}"/>
              </a:ext>
            </a:extLst>
          </p:cNvPr>
          <p:cNvSpPr txBox="1"/>
          <p:nvPr/>
        </p:nvSpPr>
        <p:spPr>
          <a:xfrm>
            <a:off x="720000" y="2387084"/>
            <a:ext cx="3382471" cy="369332"/>
          </a:xfrm>
          <a:prstGeom prst="rect">
            <a:avLst/>
          </a:prstGeom>
          <a:noFill/>
        </p:spPr>
        <p:txBody>
          <a:bodyPr wrap="square">
            <a:spAutoFit/>
          </a:bodyPr>
          <a:lstStyle/>
          <a:p>
            <a:pPr algn="l"/>
            <a:r>
              <a:rPr lang="es-MX" sz="1800" b="1" i="0" dirty="0">
                <a:solidFill>
                  <a:srgbClr val="171923"/>
                </a:solidFill>
                <a:effectLst/>
                <a:latin typeface="Assistant" pitchFamily="2" charset="-79"/>
                <a:cs typeface="Assistant" pitchFamily="2" charset="-79"/>
              </a:rPr>
              <a:t>1. Flexibilidad y simplificación</a:t>
            </a:r>
          </a:p>
        </p:txBody>
      </p:sp>
      <p:sp>
        <p:nvSpPr>
          <p:cNvPr id="5" name="CuadroTexto 4">
            <a:extLst>
              <a:ext uri="{FF2B5EF4-FFF2-40B4-BE49-F238E27FC236}">
                <a16:creationId xmlns:a16="http://schemas.microsoft.com/office/drawing/2014/main" id="{C6659322-116F-A8EA-2A9D-0A2D1EFFDB25}"/>
              </a:ext>
            </a:extLst>
          </p:cNvPr>
          <p:cNvSpPr txBox="1"/>
          <p:nvPr/>
        </p:nvSpPr>
        <p:spPr>
          <a:xfrm>
            <a:off x="720000" y="2889181"/>
            <a:ext cx="3382471" cy="369332"/>
          </a:xfrm>
          <a:prstGeom prst="rect">
            <a:avLst/>
          </a:prstGeom>
          <a:noFill/>
        </p:spPr>
        <p:txBody>
          <a:bodyPr wrap="square">
            <a:spAutoFit/>
          </a:bodyPr>
          <a:lstStyle/>
          <a:p>
            <a:pPr algn="l"/>
            <a:r>
              <a:rPr lang="es-MX" sz="1800" b="1" i="0" dirty="0">
                <a:solidFill>
                  <a:srgbClr val="171923"/>
                </a:solidFill>
                <a:effectLst/>
                <a:latin typeface="Assistant" pitchFamily="2" charset="-79"/>
                <a:cs typeface="Assistant" pitchFamily="2" charset="-79"/>
              </a:rPr>
              <a:t>2. Acceso a información</a:t>
            </a:r>
          </a:p>
        </p:txBody>
      </p:sp>
      <p:sp>
        <p:nvSpPr>
          <p:cNvPr id="6" name="CuadroTexto 5">
            <a:extLst>
              <a:ext uri="{FF2B5EF4-FFF2-40B4-BE49-F238E27FC236}">
                <a16:creationId xmlns:a16="http://schemas.microsoft.com/office/drawing/2014/main" id="{D9EF4D14-732E-8AEE-02F7-4BC6B23284A4}"/>
              </a:ext>
            </a:extLst>
          </p:cNvPr>
          <p:cNvSpPr txBox="1"/>
          <p:nvPr/>
        </p:nvSpPr>
        <p:spPr>
          <a:xfrm>
            <a:off x="720000" y="3391816"/>
            <a:ext cx="3382471" cy="369332"/>
          </a:xfrm>
          <a:prstGeom prst="rect">
            <a:avLst/>
          </a:prstGeom>
          <a:noFill/>
        </p:spPr>
        <p:txBody>
          <a:bodyPr wrap="square">
            <a:spAutoFit/>
          </a:bodyPr>
          <a:lstStyle/>
          <a:p>
            <a:pPr algn="l"/>
            <a:r>
              <a:rPr lang="es-MX" sz="1800" b="1" i="0" dirty="0">
                <a:solidFill>
                  <a:srgbClr val="171923"/>
                </a:solidFill>
                <a:effectLst/>
                <a:latin typeface="Assistant" pitchFamily="2" charset="-79"/>
                <a:cs typeface="Assistant" pitchFamily="2" charset="-79"/>
              </a:rPr>
              <a:t>3. Menor inversión</a:t>
            </a:r>
          </a:p>
        </p:txBody>
      </p:sp>
      <p:pic>
        <p:nvPicPr>
          <p:cNvPr id="7" name="Picture 2" descr="Instituto de Transparencia, Acceso a la Información Pública, Protección de  Datos Personales y Rendición de Cuentas de la Ciudad de México">
            <a:extLst>
              <a:ext uri="{FF2B5EF4-FFF2-40B4-BE49-F238E27FC236}">
                <a16:creationId xmlns:a16="http://schemas.microsoft.com/office/drawing/2014/main" id="{289C2E2C-877D-7ACC-0773-0FC4EF95D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688" y="1910043"/>
            <a:ext cx="3378312" cy="1958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7" name="Marcador de contenido 2">
            <a:extLst>
              <a:ext uri="{FF2B5EF4-FFF2-40B4-BE49-F238E27FC236}">
                <a16:creationId xmlns:a16="http://schemas.microsoft.com/office/drawing/2014/main" id="{C94C07E1-C3FE-C2D7-6C86-83E4FD855B4E}"/>
              </a:ext>
            </a:extLst>
          </p:cNvPr>
          <p:cNvSpPr txBox="1">
            <a:spLocks/>
          </p:cNvSpPr>
          <p:nvPr/>
        </p:nvSpPr>
        <p:spPr>
          <a:xfrm>
            <a:off x="493971" y="1375458"/>
            <a:ext cx="8156058" cy="23925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500"/>
              <a:buFont typeface="Bebas Neue"/>
              <a:buNone/>
              <a:defRPr sz="2500" b="1" i="0" u="none" strike="noStrike" cap="none">
                <a:solidFill>
                  <a:schemeClr val="lt1"/>
                </a:solidFill>
                <a:latin typeface="Cinzel Decorative"/>
                <a:ea typeface="Cinzel Decorative"/>
                <a:cs typeface="Cinzel Decorative"/>
                <a:sym typeface="Cinzel Decorativ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425450" indent="-285750" algn="just">
              <a:buClr>
                <a:schemeClr val="bg2">
                  <a:lumMod val="40000"/>
                  <a:lumOff val="60000"/>
                </a:schemeClr>
              </a:buClr>
              <a:buFont typeface="Arial" panose="020B0604020202020204" pitchFamily="34" charset="0"/>
              <a:buChar char="•"/>
            </a:pPr>
            <a:r>
              <a:rPr lang="es-MX" sz="1800" b="0" dirty="0">
                <a:latin typeface="Assistant" pitchFamily="2" charset="-79"/>
                <a:cs typeface="Assistant" pitchFamily="2" charset="-79"/>
              </a:rPr>
              <a:t>Comunidades temáticas </a:t>
            </a:r>
          </a:p>
          <a:p>
            <a:pPr marL="0" indent="0" algn="just"/>
            <a:r>
              <a:rPr lang="es-MX" sz="1800" b="0" dirty="0">
                <a:latin typeface="Assistant" pitchFamily="2" charset="-79"/>
                <a:cs typeface="Assistant" pitchFamily="2" charset="-79"/>
              </a:rPr>
              <a:t>El siguiente ejemplo de comunidades virtuales es la comunidad temática, la cual es usada por las marcas para enfocarse en un tema específico y atraer a cierto nicho de mercado. </a:t>
            </a:r>
          </a:p>
          <a:p>
            <a:pPr marL="0" indent="0" algn="just"/>
            <a:r>
              <a:rPr lang="es-MX" sz="1800" b="0" dirty="0">
                <a:latin typeface="Assistant" pitchFamily="2" charset="-79"/>
                <a:cs typeface="Assistant" pitchFamily="2" charset="-79"/>
              </a:rPr>
              <a:t>Esta comunidad se destaca por la interacción que se genera entre los usuarios y los </a:t>
            </a:r>
            <a:r>
              <a:rPr lang="es-MX" sz="1800" b="0" dirty="0" err="1">
                <a:latin typeface="Assistant" pitchFamily="2" charset="-79"/>
                <a:cs typeface="Assistant" pitchFamily="2" charset="-79"/>
              </a:rPr>
              <a:t>insights</a:t>
            </a:r>
            <a:r>
              <a:rPr lang="es-MX" sz="1800" b="0" dirty="0">
                <a:latin typeface="Assistant" pitchFamily="2" charset="-79"/>
                <a:cs typeface="Assistant" pitchFamily="2" charset="-79"/>
              </a:rPr>
              <a:t> que se obtienen, gracias a la espontaneidad y trabajo de los administradores.</a:t>
            </a:r>
          </a:p>
        </p:txBody>
      </p:sp>
    </p:spTree>
    <p:extLst>
      <p:ext uri="{BB962C8B-B14F-4D97-AF65-F5344CB8AC3E}">
        <p14:creationId xmlns:p14="http://schemas.microsoft.com/office/powerpoint/2010/main" val="21779985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7" name="Marcador de contenido 2">
            <a:extLst>
              <a:ext uri="{FF2B5EF4-FFF2-40B4-BE49-F238E27FC236}">
                <a16:creationId xmlns:a16="http://schemas.microsoft.com/office/drawing/2014/main" id="{9ADC12AA-395E-FB3C-76B3-9AAA6AA9528E}"/>
              </a:ext>
            </a:extLst>
          </p:cNvPr>
          <p:cNvSpPr txBox="1">
            <a:spLocks/>
          </p:cNvSpPr>
          <p:nvPr/>
        </p:nvSpPr>
        <p:spPr>
          <a:xfrm>
            <a:off x="366823" y="1326153"/>
            <a:ext cx="8410353" cy="2491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1800" b="0" i="0" u="none" strike="noStrike" kern="1200" cap="none" spc="0" normalizeH="0" baseline="0" noProof="0">
                <a:ln>
                  <a:noFill/>
                </a:ln>
                <a:solidFill>
                  <a:sysClr val="windowText" lastClr="000000"/>
                </a:solidFill>
                <a:effectLst/>
                <a:uLnTx/>
                <a:uFillTx/>
                <a:latin typeface="Assistant" pitchFamily="2" charset="-79"/>
                <a:cs typeface="Assistant" pitchFamily="2" charset="-79"/>
              </a:rPr>
              <a:t>Comunidades genéricas</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MX" sz="1800" b="0" i="0" u="none" strike="noStrike" kern="1200" cap="none" spc="0" normalizeH="0" baseline="0" noProof="0">
                <a:ln>
                  <a:noFill/>
                </a:ln>
                <a:solidFill>
                  <a:sysClr val="windowText" lastClr="000000"/>
                </a:solidFill>
                <a:effectLst/>
                <a:uLnTx/>
                <a:uFillTx/>
                <a:latin typeface="Assistant" pitchFamily="2" charset="-79"/>
                <a:cs typeface="Assistant" pitchFamily="2" charset="-79"/>
              </a:rPr>
              <a:t>El último ejemplo de comunidades virtuales son las genéricas, las cuales son utilizadas sobre todo por agencias de investigación de mercados, para reunir una gran cantidad de participantes con diferentes perfiles.</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MX" sz="1800" b="0" i="0" u="none" strike="noStrike" kern="1200" cap="none" spc="0" normalizeH="0" baseline="0" noProof="0">
                <a:ln>
                  <a:noFill/>
                </a:ln>
                <a:solidFill>
                  <a:sysClr val="windowText" lastClr="000000"/>
                </a:solidFill>
                <a:effectLst/>
                <a:uLnTx/>
                <a:uFillTx/>
                <a:latin typeface="Assistant" pitchFamily="2" charset="-79"/>
                <a:cs typeface="Assistant" pitchFamily="2" charset="-79"/>
              </a:rPr>
              <a:t>Este tipo de comunidad permite ampliar el conocimiento de los consumidores como datos geográficos, demográficos, psicográficos, etc, que ayuden en la segmentación de mercados y realizar estudios específicos, ya sea sobre hábitos de consumo en diferentes sectores, como el automotriz o de mujeres que son amas de casa, etc.</a:t>
            </a:r>
            <a:endParaRPr kumimoji="0" lang="es-MX" sz="1800" b="0" i="0" u="none" strike="noStrike" kern="1200" cap="none" spc="0" normalizeH="0" baseline="0" noProof="0" dirty="0">
              <a:ln>
                <a:noFill/>
              </a:ln>
              <a:solidFill>
                <a:sysClr val="windowText" lastClr="000000"/>
              </a:solidFill>
              <a:effectLst/>
              <a:uLnTx/>
              <a:uFillTx/>
              <a:latin typeface="Assistant" pitchFamily="2" charset="-79"/>
              <a:cs typeface="Assistant" pitchFamily="2" charset="-79"/>
            </a:endParaRPr>
          </a:p>
        </p:txBody>
      </p:sp>
    </p:spTree>
    <p:extLst>
      <p:ext uri="{BB962C8B-B14F-4D97-AF65-F5344CB8AC3E}">
        <p14:creationId xmlns:p14="http://schemas.microsoft.com/office/powerpoint/2010/main" val="2624352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2" name="Google Shape;675;p35">
            <a:extLst>
              <a:ext uri="{FF2B5EF4-FFF2-40B4-BE49-F238E27FC236}">
                <a16:creationId xmlns:a16="http://schemas.microsoft.com/office/drawing/2014/main" id="{B64CDA8A-A824-C3E5-41CF-79B7420C00C2}"/>
              </a:ext>
            </a:extLst>
          </p:cNvPr>
          <p:cNvSpPr txBox="1">
            <a:spLocks noGrp="1"/>
          </p:cNvSpPr>
          <p:nvPr>
            <p:ph type="title"/>
          </p:nvPr>
        </p:nvSpPr>
        <p:spPr>
          <a:xfrm>
            <a:off x="720000" y="422941"/>
            <a:ext cx="7704000" cy="4481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t>Ventajas de comunidades virtuales</a:t>
            </a:r>
          </a:p>
        </p:txBody>
      </p:sp>
      <p:sp>
        <p:nvSpPr>
          <p:cNvPr id="4" name="CuadroTexto 3">
            <a:extLst>
              <a:ext uri="{FF2B5EF4-FFF2-40B4-BE49-F238E27FC236}">
                <a16:creationId xmlns:a16="http://schemas.microsoft.com/office/drawing/2014/main" id="{9398E2C2-C4BF-7C97-A3BE-E4581BEF9D89}"/>
              </a:ext>
            </a:extLst>
          </p:cNvPr>
          <p:cNvSpPr txBox="1"/>
          <p:nvPr/>
        </p:nvSpPr>
        <p:spPr>
          <a:xfrm>
            <a:off x="542260" y="1542596"/>
            <a:ext cx="8059479" cy="2585323"/>
          </a:xfrm>
          <a:prstGeom prst="rect">
            <a:avLst/>
          </a:prstGeom>
          <a:noFill/>
        </p:spPr>
        <p:txBody>
          <a:bodyPr wrap="square">
            <a:spAutoFit/>
          </a:bodyPr>
          <a:lstStyle/>
          <a:p>
            <a:pPr marL="285750" indent="-285750" algn="just">
              <a:buClr>
                <a:schemeClr val="bg2">
                  <a:lumMod val="20000"/>
                  <a:lumOff val="80000"/>
                </a:schemeClr>
              </a:buClr>
              <a:buFont typeface="Arial" panose="020B0604020202020204" pitchFamily="34" charset="0"/>
              <a:buChar char="•"/>
            </a:pPr>
            <a:r>
              <a:rPr lang="es-MX" sz="1800" dirty="0">
                <a:solidFill>
                  <a:schemeClr val="bg1"/>
                </a:solidFill>
                <a:latin typeface="Assistant" pitchFamily="2" charset="-79"/>
                <a:cs typeface="Assistant" pitchFamily="2" charset="-79"/>
              </a:rPr>
              <a:t>Las comunidades virtuales te ayudan a compartir información, responder a las preguntas de los miembros, hacer contactos, etc.</a:t>
            </a:r>
          </a:p>
          <a:p>
            <a:pPr marL="285750" indent="-285750" algn="just">
              <a:buClr>
                <a:schemeClr val="bg2">
                  <a:lumMod val="20000"/>
                  <a:lumOff val="80000"/>
                </a:schemeClr>
              </a:buClr>
              <a:buFont typeface="Arial" panose="020B0604020202020204" pitchFamily="34" charset="0"/>
              <a:buChar char="•"/>
            </a:pPr>
            <a:r>
              <a:rPr lang="es-MX" sz="1800" dirty="0">
                <a:solidFill>
                  <a:schemeClr val="bg1"/>
                </a:solidFill>
                <a:latin typeface="Assistant" pitchFamily="2" charset="-79"/>
                <a:cs typeface="Assistant" pitchFamily="2" charset="-79"/>
              </a:rPr>
              <a:t>Una comunidad virtual de investigación te permite recolectar información haciendo uso de herramientas como sondeos, encuestas, foros de discusión, </a:t>
            </a:r>
            <a:r>
              <a:rPr lang="es-MX" sz="1800" dirty="0" err="1">
                <a:solidFill>
                  <a:schemeClr val="bg1"/>
                </a:solidFill>
                <a:latin typeface="Assistant" pitchFamily="2" charset="-79"/>
                <a:cs typeface="Assistant" pitchFamily="2" charset="-79"/>
              </a:rPr>
              <a:t>focus</a:t>
            </a:r>
            <a:r>
              <a:rPr lang="es-MX" sz="1800" dirty="0">
                <a:solidFill>
                  <a:schemeClr val="bg1"/>
                </a:solidFill>
                <a:latin typeface="Assistant" pitchFamily="2" charset="-79"/>
                <a:cs typeface="Assistant" pitchFamily="2" charset="-79"/>
              </a:rPr>
              <a:t> </a:t>
            </a:r>
            <a:r>
              <a:rPr lang="es-MX" sz="1800" dirty="0" err="1">
                <a:solidFill>
                  <a:schemeClr val="bg1"/>
                </a:solidFill>
                <a:latin typeface="Assistant" pitchFamily="2" charset="-79"/>
                <a:cs typeface="Assistant" pitchFamily="2" charset="-79"/>
              </a:rPr>
              <a:t>group</a:t>
            </a:r>
            <a:r>
              <a:rPr lang="es-MX" sz="1800" dirty="0">
                <a:solidFill>
                  <a:schemeClr val="bg1"/>
                </a:solidFill>
                <a:latin typeface="Assistant" pitchFamily="2" charset="-79"/>
                <a:cs typeface="Assistant" pitchFamily="2" charset="-79"/>
              </a:rPr>
              <a:t>, entre otros.</a:t>
            </a:r>
          </a:p>
          <a:p>
            <a:pPr marL="285750" indent="-285750" algn="just">
              <a:buClr>
                <a:schemeClr val="bg2">
                  <a:lumMod val="20000"/>
                  <a:lumOff val="80000"/>
                </a:schemeClr>
              </a:buClr>
              <a:buFont typeface="Arial" panose="020B0604020202020204" pitchFamily="34" charset="0"/>
              <a:buChar char="•"/>
            </a:pPr>
            <a:r>
              <a:rPr lang="es-MX" sz="1800" dirty="0">
                <a:solidFill>
                  <a:schemeClr val="bg1"/>
                </a:solidFill>
                <a:latin typeface="Assistant" pitchFamily="2" charset="-79"/>
                <a:cs typeface="Assistant" pitchFamily="2" charset="-79"/>
              </a:rPr>
              <a:t>Una ventaja importante es que la plataforma permite intercambiar información en cualquier momento y de forma </a:t>
            </a:r>
            <a:r>
              <a:rPr lang="es-MX" sz="1800" dirty="0" err="1">
                <a:solidFill>
                  <a:schemeClr val="bg1"/>
                </a:solidFill>
                <a:latin typeface="Assistant" pitchFamily="2" charset="-79"/>
                <a:cs typeface="Assistant" pitchFamily="2" charset="-79"/>
              </a:rPr>
              <a:t>contínua</a:t>
            </a:r>
            <a:r>
              <a:rPr lang="es-MX" sz="1800" dirty="0">
                <a:solidFill>
                  <a:schemeClr val="bg1"/>
                </a:solidFill>
                <a:latin typeface="Assistant" pitchFamily="2" charset="-79"/>
                <a:cs typeface="Assistant" pitchFamily="2" charset="-79"/>
              </a:rPr>
              <a:t>. Puedes aprovechar la oportunidad para probar un proyecto o plan de negocios, prueba de producto, hacer un test online, etc. </a:t>
            </a:r>
          </a:p>
        </p:txBody>
      </p:sp>
    </p:spTree>
    <p:extLst>
      <p:ext uri="{BB962C8B-B14F-4D97-AF65-F5344CB8AC3E}">
        <p14:creationId xmlns:p14="http://schemas.microsoft.com/office/powerpoint/2010/main" val="28669238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D805CBBB-0774-7AD3-937C-F56921F43274}"/>
              </a:ext>
            </a:extLst>
          </p:cNvPr>
          <p:cNvSpPr txBox="1">
            <a:spLocks/>
          </p:cNvSpPr>
          <p:nvPr/>
        </p:nvSpPr>
        <p:spPr>
          <a:xfrm>
            <a:off x="626435" y="1464376"/>
            <a:ext cx="7891130" cy="221474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s-MX" sz="1800">
                <a:latin typeface="Assistant" pitchFamily="2" charset="-79"/>
                <a:cs typeface="Assistant" pitchFamily="2" charset="-79"/>
              </a:rPr>
              <a:t>A través de una comunidad virtual puedes identificar a tus principales promotores de marca.</a:t>
            </a:r>
          </a:p>
          <a:p>
            <a:pPr marL="285750" indent="-285750" algn="just">
              <a:buFont typeface="Arial" panose="020B0604020202020204" pitchFamily="34" charset="0"/>
              <a:buChar char="•"/>
            </a:pPr>
            <a:r>
              <a:rPr lang="es-MX" sz="1800">
                <a:latin typeface="Assistant" pitchFamily="2" charset="-79"/>
                <a:cs typeface="Assistant" pitchFamily="2" charset="-79"/>
              </a:rPr>
              <a:t>La investigación a través de una comunidad virtual puede ser en el ámbito cualitativo o cuantitativo.</a:t>
            </a:r>
          </a:p>
          <a:p>
            <a:pPr marL="285750" indent="-285750" algn="just">
              <a:buFont typeface="Arial" panose="020B0604020202020204" pitchFamily="34" charset="0"/>
              <a:buChar char="•"/>
            </a:pPr>
            <a:r>
              <a:rPr lang="es-MX" sz="1800">
                <a:latin typeface="Assistant" pitchFamily="2" charset="-79"/>
                <a:cs typeface="Assistant" pitchFamily="2" charset="-79"/>
              </a:rPr>
              <a:t>El presupuesto para hacer una investigación dentro de comunidades virtuales es menor. El presupuesto que se ahorra puede emplearse en generar nuevas estrategias para la marca. </a:t>
            </a:r>
            <a:endParaRPr lang="es-MX" sz="1800" dirty="0">
              <a:latin typeface="Assistant" pitchFamily="2" charset="-79"/>
              <a:cs typeface="Assistant" pitchFamily="2" charset="-79"/>
            </a:endParaRPr>
          </a:p>
        </p:txBody>
      </p:sp>
    </p:spTree>
    <p:extLst>
      <p:ext uri="{BB962C8B-B14F-4D97-AF65-F5344CB8AC3E}">
        <p14:creationId xmlns:p14="http://schemas.microsoft.com/office/powerpoint/2010/main" val="1484117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grpSp>
        <p:nvGrpSpPr>
          <p:cNvPr id="928" name="Google Shape;928;p46"/>
          <p:cNvGrpSpPr/>
          <p:nvPr/>
        </p:nvGrpSpPr>
        <p:grpSpPr>
          <a:xfrm>
            <a:off x="924293" y="384373"/>
            <a:ext cx="2593836" cy="3756528"/>
            <a:chOff x="2826950" y="3938950"/>
            <a:chExt cx="467400" cy="676925"/>
          </a:xfrm>
        </p:grpSpPr>
        <p:sp>
          <p:nvSpPr>
            <p:cNvPr id="929" name="Google Shape;929;p46"/>
            <p:cNvSpPr/>
            <p:nvPr/>
          </p:nvSpPr>
          <p:spPr>
            <a:xfrm>
              <a:off x="3055450" y="4050050"/>
              <a:ext cx="1975" cy="96025"/>
            </a:xfrm>
            <a:custGeom>
              <a:avLst/>
              <a:gdLst/>
              <a:ahLst/>
              <a:cxnLst/>
              <a:rect l="l" t="t" r="r" b="b"/>
              <a:pathLst>
                <a:path w="79" h="3841" extrusionOk="0">
                  <a:moveTo>
                    <a:pt x="40" y="1"/>
                  </a:moveTo>
                  <a:cubicBezTo>
                    <a:pt x="21" y="1"/>
                    <a:pt x="3" y="12"/>
                    <a:pt x="0" y="35"/>
                  </a:cubicBezTo>
                  <a:lnTo>
                    <a:pt x="0" y="3801"/>
                  </a:lnTo>
                  <a:cubicBezTo>
                    <a:pt x="0" y="3823"/>
                    <a:pt x="18" y="3840"/>
                    <a:pt x="40" y="3840"/>
                  </a:cubicBezTo>
                  <a:cubicBezTo>
                    <a:pt x="62" y="3840"/>
                    <a:pt x="79" y="3823"/>
                    <a:pt x="79" y="3801"/>
                  </a:cubicBezTo>
                  <a:lnTo>
                    <a:pt x="79" y="35"/>
                  </a:lnTo>
                  <a:cubicBezTo>
                    <a:pt x="76" y="12"/>
                    <a:pt x="58" y="1"/>
                    <a:pt x="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p:nvPr/>
          </p:nvSpPr>
          <p:spPr>
            <a:xfrm>
              <a:off x="3055450" y="3955625"/>
              <a:ext cx="1975" cy="69775"/>
            </a:xfrm>
            <a:custGeom>
              <a:avLst/>
              <a:gdLst/>
              <a:ahLst/>
              <a:cxnLst/>
              <a:rect l="l" t="t" r="r" b="b"/>
              <a:pathLst>
                <a:path w="79" h="2791" extrusionOk="0">
                  <a:moveTo>
                    <a:pt x="40" y="0"/>
                  </a:moveTo>
                  <a:cubicBezTo>
                    <a:pt x="21" y="0"/>
                    <a:pt x="3" y="12"/>
                    <a:pt x="0" y="37"/>
                  </a:cubicBezTo>
                  <a:lnTo>
                    <a:pt x="0" y="2749"/>
                  </a:lnTo>
                  <a:cubicBezTo>
                    <a:pt x="0" y="2771"/>
                    <a:pt x="18" y="2791"/>
                    <a:pt x="40" y="2791"/>
                  </a:cubicBezTo>
                  <a:cubicBezTo>
                    <a:pt x="62" y="2791"/>
                    <a:pt x="79" y="2771"/>
                    <a:pt x="79" y="2752"/>
                  </a:cubicBezTo>
                  <a:lnTo>
                    <a:pt x="79" y="37"/>
                  </a:lnTo>
                  <a:cubicBezTo>
                    <a:pt x="76" y="12"/>
                    <a:pt x="58" y="0"/>
                    <a:pt x="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6"/>
            <p:cNvSpPr/>
            <p:nvPr/>
          </p:nvSpPr>
          <p:spPr>
            <a:xfrm>
              <a:off x="2900875" y="4106900"/>
              <a:ext cx="49775" cy="119625"/>
            </a:xfrm>
            <a:custGeom>
              <a:avLst/>
              <a:gdLst/>
              <a:ahLst/>
              <a:cxnLst/>
              <a:rect l="l" t="t" r="r" b="b"/>
              <a:pathLst>
                <a:path w="1991" h="4785" extrusionOk="0">
                  <a:moveTo>
                    <a:pt x="48" y="1"/>
                  </a:moveTo>
                  <a:cubicBezTo>
                    <a:pt x="43" y="1"/>
                    <a:pt x="38" y="2"/>
                    <a:pt x="33" y="5"/>
                  </a:cubicBezTo>
                  <a:cubicBezTo>
                    <a:pt x="11" y="12"/>
                    <a:pt x="1" y="37"/>
                    <a:pt x="11" y="56"/>
                  </a:cubicBezTo>
                  <a:lnTo>
                    <a:pt x="1909" y="4760"/>
                  </a:lnTo>
                  <a:cubicBezTo>
                    <a:pt x="1917" y="4775"/>
                    <a:pt x="1931" y="4785"/>
                    <a:pt x="1946" y="4785"/>
                  </a:cubicBezTo>
                  <a:cubicBezTo>
                    <a:pt x="1951" y="4785"/>
                    <a:pt x="1956" y="4782"/>
                    <a:pt x="1961" y="4782"/>
                  </a:cubicBezTo>
                  <a:cubicBezTo>
                    <a:pt x="1980" y="4773"/>
                    <a:pt x="1990" y="4751"/>
                    <a:pt x="1983" y="4731"/>
                  </a:cubicBezTo>
                  <a:lnTo>
                    <a:pt x="81" y="27"/>
                  </a:lnTo>
                  <a:cubicBezTo>
                    <a:pt x="76" y="11"/>
                    <a:pt x="63"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p:nvPr/>
          </p:nvSpPr>
          <p:spPr>
            <a:xfrm>
              <a:off x="2869125" y="4028625"/>
              <a:ext cx="20600" cy="47075"/>
            </a:xfrm>
            <a:custGeom>
              <a:avLst/>
              <a:gdLst/>
              <a:ahLst/>
              <a:cxnLst/>
              <a:rect l="l" t="t" r="r" b="b"/>
              <a:pathLst>
                <a:path w="824" h="1883" extrusionOk="0">
                  <a:moveTo>
                    <a:pt x="51" y="0"/>
                  </a:moveTo>
                  <a:cubicBezTo>
                    <a:pt x="26" y="0"/>
                    <a:pt x="0" y="25"/>
                    <a:pt x="15" y="57"/>
                  </a:cubicBezTo>
                  <a:lnTo>
                    <a:pt x="743" y="1858"/>
                  </a:lnTo>
                  <a:cubicBezTo>
                    <a:pt x="748" y="1872"/>
                    <a:pt x="762" y="1882"/>
                    <a:pt x="780" y="1882"/>
                  </a:cubicBezTo>
                  <a:cubicBezTo>
                    <a:pt x="784" y="1882"/>
                    <a:pt x="789" y="1880"/>
                    <a:pt x="794" y="1880"/>
                  </a:cubicBezTo>
                  <a:cubicBezTo>
                    <a:pt x="814" y="1870"/>
                    <a:pt x="824" y="1848"/>
                    <a:pt x="816" y="1828"/>
                  </a:cubicBezTo>
                  <a:lnTo>
                    <a:pt x="86" y="25"/>
                  </a:lnTo>
                  <a:cubicBezTo>
                    <a:pt x="79" y="8"/>
                    <a:pt x="65" y="0"/>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6"/>
            <p:cNvSpPr/>
            <p:nvPr/>
          </p:nvSpPr>
          <p:spPr>
            <a:xfrm>
              <a:off x="2954950" y="4002950"/>
              <a:ext cx="21650" cy="95900"/>
            </a:xfrm>
            <a:custGeom>
              <a:avLst/>
              <a:gdLst/>
              <a:ahLst/>
              <a:cxnLst/>
              <a:rect l="l" t="t" r="r" b="b"/>
              <a:pathLst>
                <a:path w="866" h="3836" extrusionOk="0">
                  <a:moveTo>
                    <a:pt x="48" y="1"/>
                  </a:moveTo>
                  <a:cubicBezTo>
                    <a:pt x="24" y="1"/>
                    <a:pt x="1" y="19"/>
                    <a:pt x="10" y="50"/>
                  </a:cubicBezTo>
                  <a:lnTo>
                    <a:pt x="785" y="3806"/>
                  </a:lnTo>
                  <a:cubicBezTo>
                    <a:pt x="787" y="3823"/>
                    <a:pt x="805" y="3835"/>
                    <a:pt x="824" y="3835"/>
                  </a:cubicBezTo>
                  <a:lnTo>
                    <a:pt x="831" y="3835"/>
                  </a:lnTo>
                  <a:cubicBezTo>
                    <a:pt x="851" y="3830"/>
                    <a:pt x="866" y="3811"/>
                    <a:pt x="861" y="3789"/>
                  </a:cubicBezTo>
                  <a:lnTo>
                    <a:pt x="86" y="35"/>
                  </a:lnTo>
                  <a:cubicBezTo>
                    <a:pt x="83" y="11"/>
                    <a:pt x="65"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p:nvPr/>
          </p:nvSpPr>
          <p:spPr>
            <a:xfrm>
              <a:off x="3096750" y="4193875"/>
              <a:ext cx="19950" cy="90700"/>
            </a:xfrm>
            <a:custGeom>
              <a:avLst/>
              <a:gdLst/>
              <a:ahLst/>
              <a:cxnLst/>
              <a:rect l="l" t="t" r="r" b="b"/>
              <a:pathLst>
                <a:path w="798" h="3628" extrusionOk="0">
                  <a:moveTo>
                    <a:pt x="757" y="0"/>
                  </a:moveTo>
                  <a:cubicBezTo>
                    <a:pt x="737" y="0"/>
                    <a:pt x="719" y="12"/>
                    <a:pt x="716" y="33"/>
                  </a:cubicBezTo>
                  <a:lnTo>
                    <a:pt x="3" y="3581"/>
                  </a:lnTo>
                  <a:cubicBezTo>
                    <a:pt x="0" y="3603"/>
                    <a:pt x="13" y="3625"/>
                    <a:pt x="35" y="3627"/>
                  </a:cubicBezTo>
                  <a:lnTo>
                    <a:pt x="42" y="3627"/>
                  </a:lnTo>
                  <a:cubicBezTo>
                    <a:pt x="62" y="3627"/>
                    <a:pt x="76" y="3615"/>
                    <a:pt x="81" y="3598"/>
                  </a:cubicBezTo>
                  <a:lnTo>
                    <a:pt x="792" y="47"/>
                  </a:lnTo>
                  <a:cubicBezTo>
                    <a:pt x="797" y="28"/>
                    <a:pt x="782" y="6"/>
                    <a:pt x="763" y="1"/>
                  </a:cubicBezTo>
                  <a:cubicBezTo>
                    <a:pt x="761" y="1"/>
                    <a:pt x="759" y="0"/>
                    <a:pt x="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6"/>
            <p:cNvSpPr/>
            <p:nvPr/>
          </p:nvSpPr>
          <p:spPr>
            <a:xfrm>
              <a:off x="3128150" y="4003025"/>
              <a:ext cx="26800" cy="124775"/>
            </a:xfrm>
            <a:custGeom>
              <a:avLst/>
              <a:gdLst/>
              <a:ahLst/>
              <a:cxnLst/>
              <a:rect l="l" t="t" r="r" b="b"/>
              <a:pathLst>
                <a:path w="1072" h="4991" extrusionOk="0">
                  <a:moveTo>
                    <a:pt x="1027" y="0"/>
                  </a:moveTo>
                  <a:cubicBezTo>
                    <a:pt x="1011" y="0"/>
                    <a:pt x="994" y="10"/>
                    <a:pt x="990" y="32"/>
                  </a:cubicBezTo>
                  <a:lnTo>
                    <a:pt x="5" y="4944"/>
                  </a:lnTo>
                  <a:cubicBezTo>
                    <a:pt x="1" y="4964"/>
                    <a:pt x="15" y="4986"/>
                    <a:pt x="37" y="4991"/>
                  </a:cubicBezTo>
                  <a:lnTo>
                    <a:pt x="45" y="4991"/>
                  </a:lnTo>
                  <a:cubicBezTo>
                    <a:pt x="62" y="4991"/>
                    <a:pt x="79" y="4976"/>
                    <a:pt x="81" y="4959"/>
                  </a:cubicBezTo>
                  <a:lnTo>
                    <a:pt x="1066" y="47"/>
                  </a:lnTo>
                  <a:cubicBezTo>
                    <a:pt x="1072" y="18"/>
                    <a:pt x="1049"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p:nvPr/>
          </p:nvSpPr>
          <p:spPr>
            <a:xfrm>
              <a:off x="2826950" y="4143675"/>
              <a:ext cx="141225" cy="213100"/>
            </a:xfrm>
            <a:custGeom>
              <a:avLst/>
              <a:gdLst/>
              <a:ahLst/>
              <a:cxnLst/>
              <a:rect l="l" t="t" r="r" b="b"/>
              <a:pathLst>
                <a:path w="5649" h="8524" extrusionOk="0">
                  <a:moveTo>
                    <a:pt x="1" y="0"/>
                  </a:moveTo>
                  <a:lnTo>
                    <a:pt x="1" y="142"/>
                  </a:lnTo>
                  <a:lnTo>
                    <a:pt x="79" y="262"/>
                  </a:lnTo>
                  <a:lnTo>
                    <a:pt x="5570" y="8504"/>
                  </a:lnTo>
                  <a:cubicBezTo>
                    <a:pt x="5578" y="8517"/>
                    <a:pt x="5591" y="8523"/>
                    <a:pt x="5604" y="8523"/>
                  </a:cubicBezTo>
                  <a:cubicBezTo>
                    <a:pt x="5611" y="8523"/>
                    <a:pt x="5619" y="8521"/>
                    <a:pt x="5626" y="8516"/>
                  </a:cubicBezTo>
                  <a:cubicBezTo>
                    <a:pt x="5643" y="8504"/>
                    <a:pt x="5648" y="8480"/>
                    <a:pt x="5636" y="8460"/>
                  </a:cubicBezTo>
                  <a:lnTo>
                    <a:pt x="79" y="1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p:nvPr/>
          </p:nvSpPr>
          <p:spPr>
            <a:xfrm>
              <a:off x="3158525" y="3938950"/>
              <a:ext cx="9350" cy="37150"/>
            </a:xfrm>
            <a:custGeom>
              <a:avLst/>
              <a:gdLst/>
              <a:ahLst/>
              <a:cxnLst/>
              <a:rect l="l" t="t" r="r" b="b"/>
              <a:pathLst>
                <a:path w="374" h="1486" extrusionOk="0">
                  <a:moveTo>
                    <a:pt x="293" y="0"/>
                  </a:moveTo>
                  <a:lnTo>
                    <a:pt x="279" y="78"/>
                  </a:lnTo>
                  <a:lnTo>
                    <a:pt x="5" y="1439"/>
                  </a:lnTo>
                  <a:cubicBezTo>
                    <a:pt x="0" y="1461"/>
                    <a:pt x="15" y="1483"/>
                    <a:pt x="37" y="1486"/>
                  </a:cubicBezTo>
                  <a:lnTo>
                    <a:pt x="44" y="1486"/>
                  </a:lnTo>
                  <a:cubicBezTo>
                    <a:pt x="64" y="1486"/>
                    <a:pt x="78" y="1474"/>
                    <a:pt x="83" y="1457"/>
                  </a:cubicBezTo>
                  <a:lnTo>
                    <a:pt x="357" y="78"/>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p:nvPr/>
          </p:nvSpPr>
          <p:spPr>
            <a:xfrm>
              <a:off x="2941700" y="3938950"/>
              <a:ext cx="6925" cy="24550"/>
            </a:xfrm>
            <a:custGeom>
              <a:avLst/>
              <a:gdLst/>
              <a:ahLst/>
              <a:cxnLst/>
              <a:rect l="l" t="t" r="r" b="b"/>
              <a:pathLst>
                <a:path w="277" h="982" extrusionOk="0">
                  <a:moveTo>
                    <a:pt x="0" y="0"/>
                  </a:moveTo>
                  <a:lnTo>
                    <a:pt x="15" y="81"/>
                  </a:lnTo>
                  <a:lnTo>
                    <a:pt x="196" y="951"/>
                  </a:lnTo>
                  <a:cubicBezTo>
                    <a:pt x="201" y="968"/>
                    <a:pt x="215" y="980"/>
                    <a:pt x="235" y="980"/>
                  </a:cubicBezTo>
                  <a:cubicBezTo>
                    <a:pt x="236" y="981"/>
                    <a:pt x="237" y="982"/>
                    <a:pt x="238" y="982"/>
                  </a:cubicBezTo>
                  <a:cubicBezTo>
                    <a:pt x="240" y="982"/>
                    <a:pt x="241" y="981"/>
                    <a:pt x="242" y="980"/>
                  </a:cubicBezTo>
                  <a:cubicBezTo>
                    <a:pt x="264" y="978"/>
                    <a:pt x="276" y="956"/>
                    <a:pt x="274" y="936"/>
                  </a:cubicBezTo>
                  <a:lnTo>
                    <a:pt x="98" y="81"/>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p:nvPr/>
          </p:nvSpPr>
          <p:spPr>
            <a:xfrm>
              <a:off x="3233550" y="4006825"/>
              <a:ext cx="28550" cy="64150"/>
            </a:xfrm>
            <a:custGeom>
              <a:avLst/>
              <a:gdLst/>
              <a:ahLst/>
              <a:cxnLst/>
              <a:rect l="l" t="t" r="r" b="b"/>
              <a:pathLst>
                <a:path w="1142" h="2566" extrusionOk="0">
                  <a:moveTo>
                    <a:pt x="1075" y="0"/>
                  </a:moveTo>
                  <a:lnTo>
                    <a:pt x="10" y="2510"/>
                  </a:lnTo>
                  <a:cubicBezTo>
                    <a:pt x="0" y="2529"/>
                    <a:pt x="10" y="2554"/>
                    <a:pt x="29" y="2561"/>
                  </a:cubicBezTo>
                  <a:cubicBezTo>
                    <a:pt x="34" y="2564"/>
                    <a:pt x="42" y="2566"/>
                    <a:pt x="46" y="2566"/>
                  </a:cubicBezTo>
                  <a:cubicBezTo>
                    <a:pt x="61" y="2566"/>
                    <a:pt x="76" y="2556"/>
                    <a:pt x="81" y="2542"/>
                  </a:cubicBezTo>
                  <a:lnTo>
                    <a:pt x="1141" y="46"/>
                  </a:lnTo>
                  <a:cubicBezTo>
                    <a:pt x="1114" y="37"/>
                    <a:pt x="1092" y="22"/>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p:nvPr/>
          </p:nvSpPr>
          <p:spPr>
            <a:xfrm>
              <a:off x="2826950" y="4259125"/>
              <a:ext cx="36450" cy="37750"/>
            </a:xfrm>
            <a:custGeom>
              <a:avLst/>
              <a:gdLst/>
              <a:ahLst/>
              <a:cxnLst/>
              <a:rect l="l" t="t" r="r" b="b"/>
              <a:pathLst>
                <a:path w="1458" h="1510" extrusionOk="0">
                  <a:moveTo>
                    <a:pt x="1" y="1"/>
                  </a:moveTo>
                  <a:lnTo>
                    <a:pt x="1" y="113"/>
                  </a:lnTo>
                  <a:lnTo>
                    <a:pt x="79" y="191"/>
                  </a:lnTo>
                  <a:lnTo>
                    <a:pt x="1386" y="1496"/>
                  </a:lnTo>
                  <a:cubicBezTo>
                    <a:pt x="1394" y="1505"/>
                    <a:pt x="1404" y="1509"/>
                    <a:pt x="1414" y="1509"/>
                  </a:cubicBezTo>
                  <a:cubicBezTo>
                    <a:pt x="1424" y="1509"/>
                    <a:pt x="1434" y="1505"/>
                    <a:pt x="1443" y="1496"/>
                  </a:cubicBezTo>
                  <a:cubicBezTo>
                    <a:pt x="1457" y="1482"/>
                    <a:pt x="1457" y="1457"/>
                    <a:pt x="1443" y="1443"/>
                  </a:cubicBezTo>
                  <a:lnTo>
                    <a:pt x="79" y="7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p:nvPr/>
          </p:nvSpPr>
          <p:spPr>
            <a:xfrm>
              <a:off x="2826950" y="4114325"/>
              <a:ext cx="467400" cy="501550"/>
            </a:xfrm>
            <a:custGeom>
              <a:avLst/>
              <a:gdLst/>
              <a:ahLst/>
              <a:cxnLst/>
              <a:rect l="l" t="t" r="r" b="b"/>
              <a:pathLst>
                <a:path w="18696" h="20062" extrusionOk="0">
                  <a:moveTo>
                    <a:pt x="15538" y="1"/>
                  </a:moveTo>
                  <a:cubicBezTo>
                    <a:pt x="15523" y="1"/>
                    <a:pt x="15509" y="9"/>
                    <a:pt x="15502" y="28"/>
                  </a:cubicBezTo>
                  <a:lnTo>
                    <a:pt x="9294" y="14659"/>
                  </a:lnTo>
                  <a:lnTo>
                    <a:pt x="9294" y="14659"/>
                  </a:lnTo>
                  <a:lnTo>
                    <a:pt x="9610" y="13082"/>
                  </a:lnTo>
                  <a:cubicBezTo>
                    <a:pt x="9612" y="13055"/>
                    <a:pt x="9591" y="13039"/>
                    <a:pt x="9570" y="13039"/>
                  </a:cubicBezTo>
                  <a:cubicBezTo>
                    <a:pt x="9554" y="13039"/>
                    <a:pt x="9538" y="13048"/>
                    <a:pt x="9531" y="13068"/>
                  </a:cubicBezTo>
                  <a:lnTo>
                    <a:pt x="9219" y="14632"/>
                  </a:lnTo>
                  <a:lnTo>
                    <a:pt x="9219" y="5529"/>
                  </a:lnTo>
                  <a:cubicBezTo>
                    <a:pt x="9219" y="5503"/>
                    <a:pt x="9199" y="5490"/>
                    <a:pt x="9180" y="5490"/>
                  </a:cubicBezTo>
                  <a:cubicBezTo>
                    <a:pt x="9160" y="5490"/>
                    <a:pt x="9140" y="5503"/>
                    <a:pt x="9140" y="5529"/>
                  </a:cubicBezTo>
                  <a:lnTo>
                    <a:pt x="9140" y="14639"/>
                  </a:lnTo>
                  <a:lnTo>
                    <a:pt x="6518" y="1929"/>
                  </a:lnTo>
                  <a:cubicBezTo>
                    <a:pt x="6512" y="1912"/>
                    <a:pt x="6496" y="1899"/>
                    <a:pt x="6478" y="1899"/>
                  </a:cubicBezTo>
                  <a:cubicBezTo>
                    <a:pt x="6475" y="1899"/>
                    <a:pt x="6472" y="1899"/>
                    <a:pt x="6469" y="1900"/>
                  </a:cubicBezTo>
                  <a:cubicBezTo>
                    <a:pt x="6447" y="1905"/>
                    <a:pt x="6435" y="1924"/>
                    <a:pt x="6440" y="1946"/>
                  </a:cubicBezTo>
                  <a:lnTo>
                    <a:pt x="9053" y="14607"/>
                  </a:lnTo>
                  <a:lnTo>
                    <a:pt x="6472" y="8219"/>
                  </a:lnTo>
                  <a:cubicBezTo>
                    <a:pt x="6464" y="8204"/>
                    <a:pt x="6449" y="8195"/>
                    <a:pt x="6434" y="8195"/>
                  </a:cubicBezTo>
                  <a:cubicBezTo>
                    <a:pt x="6430" y="8195"/>
                    <a:pt x="6425" y="8196"/>
                    <a:pt x="6421" y="8197"/>
                  </a:cubicBezTo>
                  <a:cubicBezTo>
                    <a:pt x="6399" y="8205"/>
                    <a:pt x="6389" y="8229"/>
                    <a:pt x="6399" y="8249"/>
                  </a:cubicBezTo>
                  <a:lnTo>
                    <a:pt x="8999" y="14686"/>
                  </a:lnTo>
                  <a:lnTo>
                    <a:pt x="8999" y="14686"/>
                  </a:lnTo>
                  <a:lnTo>
                    <a:pt x="7545" y="12501"/>
                  </a:lnTo>
                  <a:cubicBezTo>
                    <a:pt x="7536" y="12490"/>
                    <a:pt x="7526" y="12485"/>
                    <a:pt x="7515" y="12485"/>
                  </a:cubicBezTo>
                  <a:cubicBezTo>
                    <a:pt x="7488" y="12485"/>
                    <a:pt x="7461" y="12515"/>
                    <a:pt x="7479" y="12545"/>
                  </a:cubicBezTo>
                  <a:lnTo>
                    <a:pt x="8925" y="14720"/>
                  </a:lnTo>
                  <a:lnTo>
                    <a:pt x="2120" y="7911"/>
                  </a:lnTo>
                  <a:cubicBezTo>
                    <a:pt x="2111" y="7904"/>
                    <a:pt x="2101" y="7900"/>
                    <a:pt x="2091" y="7900"/>
                  </a:cubicBezTo>
                  <a:cubicBezTo>
                    <a:pt x="2082" y="7900"/>
                    <a:pt x="2072" y="7904"/>
                    <a:pt x="2063" y="7911"/>
                  </a:cubicBezTo>
                  <a:cubicBezTo>
                    <a:pt x="2049" y="7926"/>
                    <a:pt x="2049" y="7951"/>
                    <a:pt x="2063" y="7968"/>
                  </a:cubicBezTo>
                  <a:lnTo>
                    <a:pt x="8879" y="14783"/>
                  </a:lnTo>
                  <a:lnTo>
                    <a:pt x="79" y="8994"/>
                  </a:lnTo>
                  <a:lnTo>
                    <a:pt x="1" y="8940"/>
                  </a:lnTo>
                  <a:lnTo>
                    <a:pt x="1" y="9033"/>
                  </a:lnTo>
                  <a:lnTo>
                    <a:pt x="79" y="9087"/>
                  </a:lnTo>
                  <a:lnTo>
                    <a:pt x="8796" y="14820"/>
                  </a:lnTo>
                  <a:lnTo>
                    <a:pt x="1956" y="11919"/>
                  </a:lnTo>
                  <a:cubicBezTo>
                    <a:pt x="1951" y="11917"/>
                    <a:pt x="1946" y="11916"/>
                    <a:pt x="1941" y="11916"/>
                  </a:cubicBezTo>
                  <a:cubicBezTo>
                    <a:pt x="1926" y="11916"/>
                    <a:pt x="1912" y="11925"/>
                    <a:pt x="1905" y="11941"/>
                  </a:cubicBezTo>
                  <a:cubicBezTo>
                    <a:pt x="1897" y="11961"/>
                    <a:pt x="1907" y="11983"/>
                    <a:pt x="1927" y="11990"/>
                  </a:cubicBezTo>
                  <a:lnTo>
                    <a:pt x="8811" y="14913"/>
                  </a:lnTo>
                  <a:lnTo>
                    <a:pt x="8811" y="14913"/>
                  </a:lnTo>
                  <a:lnTo>
                    <a:pt x="79" y="13161"/>
                  </a:lnTo>
                  <a:lnTo>
                    <a:pt x="1" y="13146"/>
                  </a:lnTo>
                  <a:lnTo>
                    <a:pt x="1" y="13227"/>
                  </a:lnTo>
                  <a:lnTo>
                    <a:pt x="79" y="13244"/>
                  </a:lnTo>
                  <a:lnTo>
                    <a:pt x="8784" y="14986"/>
                  </a:lnTo>
                  <a:lnTo>
                    <a:pt x="4624" y="14986"/>
                  </a:lnTo>
                  <a:cubicBezTo>
                    <a:pt x="4578" y="14991"/>
                    <a:pt x="4578" y="15062"/>
                    <a:pt x="4624" y="15067"/>
                  </a:cubicBezTo>
                  <a:lnTo>
                    <a:pt x="8793" y="15067"/>
                  </a:lnTo>
                  <a:lnTo>
                    <a:pt x="79" y="16865"/>
                  </a:lnTo>
                  <a:lnTo>
                    <a:pt x="1" y="16882"/>
                  </a:lnTo>
                  <a:lnTo>
                    <a:pt x="1" y="16963"/>
                  </a:lnTo>
                  <a:lnTo>
                    <a:pt x="79" y="16946"/>
                  </a:lnTo>
                  <a:lnTo>
                    <a:pt x="8764" y="15155"/>
                  </a:lnTo>
                  <a:lnTo>
                    <a:pt x="79" y="18664"/>
                  </a:lnTo>
                  <a:lnTo>
                    <a:pt x="1" y="18693"/>
                  </a:lnTo>
                  <a:lnTo>
                    <a:pt x="1" y="18779"/>
                  </a:lnTo>
                  <a:lnTo>
                    <a:pt x="79" y="18749"/>
                  </a:lnTo>
                  <a:lnTo>
                    <a:pt x="8837" y="15208"/>
                  </a:lnTo>
                  <a:lnTo>
                    <a:pt x="1670" y="19984"/>
                  </a:lnTo>
                  <a:lnTo>
                    <a:pt x="1550" y="20062"/>
                  </a:lnTo>
                  <a:lnTo>
                    <a:pt x="1692" y="20062"/>
                  </a:lnTo>
                  <a:lnTo>
                    <a:pt x="1809" y="19984"/>
                  </a:lnTo>
                  <a:lnTo>
                    <a:pt x="8872" y="15279"/>
                  </a:lnTo>
                  <a:lnTo>
                    <a:pt x="4167" y="19984"/>
                  </a:lnTo>
                  <a:lnTo>
                    <a:pt x="4089" y="20062"/>
                  </a:lnTo>
                  <a:lnTo>
                    <a:pt x="4202" y="20062"/>
                  </a:lnTo>
                  <a:lnTo>
                    <a:pt x="4280" y="19984"/>
                  </a:lnTo>
                  <a:lnTo>
                    <a:pt x="8935" y="15328"/>
                  </a:lnTo>
                  <a:lnTo>
                    <a:pt x="8935" y="15328"/>
                  </a:lnTo>
                  <a:lnTo>
                    <a:pt x="5873" y="19984"/>
                  </a:lnTo>
                  <a:lnTo>
                    <a:pt x="5819" y="20062"/>
                  </a:lnTo>
                  <a:lnTo>
                    <a:pt x="5915" y="20062"/>
                  </a:lnTo>
                  <a:lnTo>
                    <a:pt x="5966" y="19984"/>
                  </a:lnTo>
                  <a:lnTo>
                    <a:pt x="8974" y="15411"/>
                  </a:lnTo>
                  <a:lnTo>
                    <a:pt x="7034" y="19984"/>
                  </a:lnTo>
                  <a:lnTo>
                    <a:pt x="7000" y="20062"/>
                  </a:lnTo>
                  <a:lnTo>
                    <a:pt x="7085" y="20062"/>
                  </a:lnTo>
                  <a:lnTo>
                    <a:pt x="7120" y="19984"/>
                  </a:lnTo>
                  <a:lnTo>
                    <a:pt x="9065" y="15397"/>
                  </a:lnTo>
                  <a:lnTo>
                    <a:pt x="9065" y="15397"/>
                  </a:lnTo>
                  <a:lnTo>
                    <a:pt x="8146" y="19984"/>
                  </a:lnTo>
                  <a:lnTo>
                    <a:pt x="8129" y="20062"/>
                  </a:lnTo>
                  <a:lnTo>
                    <a:pt x="8212" y="20062"/>
                  </a:lnTo>
                  <a:lnTo>
                    <a:pt x="8227" y="19984"/>
                  </a:lnTo>
                  <a:lnTo>
                    <a:pt x="9140" y="15424"/>
                  </a:lnTo>
                  <a:lnTo>
                    <a:pt x="9140" y="20062"/>
                  </a:lnTo>
                  <a:lnTo>
                    <a:pt x="9219" y="20062"/>
                  </a:lnTo>
                  <a:lnTo>
                    <a:pt x="9219" y="15411"/>
                  </a:lnTo>
                  <a:lnTo>
                    <a:pt x="10162" y="19984"/>
                  </a:lnTo>
                  <a:lnTo>
                    <a:pt x="10179" y="20062"/>
                  </a:lnTo>
                  <a:lnTo>
                    <a:pt x="10260" y="20062"/>
                  </a:lnTo>
                  <a:lnTo>
                    <a:pt x="10243" y="19984"/>
                  </a:lnTo>
                  <a:lnTo>
                    <a:pt x="9304" y="15446"/>
                  </a:lnTo>
                  <a:lnTo>
                    <a:pt x="11139" y="19984"/>
                  </a:lnTo>
                  <a:lnTo>
                    <a:pt x="11169" y="20062"/>
                  </a:lnTo>
                  <a:lnTo>
                    <a:pt x="11254" y="20062"/>
                  </a:lnTo>
                  <a:lnTo>
                    <a:pt x="11225" y="19984"/>
                  </a:lnTo>
                  <a:lnTo>
                    <a:pt x="9360" y="15372"/>
                  </a:lnTo>
                  <a:lnTo>
                    <a:pt x="12435" y="19984"/>
                  </a:lnTo>
                  <a:lnTo>
                    <a:pt x="12486" y="20062"/>
                  </a:lnTo>
                  <a:lnTo>
                    <a:pt x="12581" y="20062"/>
                  </a:lnTo>
                  <a:lnTo>
                    <a:pt x="12528" y="19984"/>
                  </a:lnTo>
                  <a:lnTo>
                    <a:pt x="9431" y="15336"/>
                  </a:lnTo>
                  <a:lnTo>
                    <a:pt x="14079" y="19984"/>
                  </a:lnTo>
                  <a:lnTo>
                    <a:pt x="14157" y="20062"/>
                  </a:lnTo>
                  <a:lnTo>
                    <a:pt x="14270" y="20062"/>
                  </a:lnTo>
                  <a:lnTo>
                    <a:pt x="14192" y="19984"/>
                  </a:lnTo>
                  <a:lnTo>
                    <a:pt x="9480" y="15272"/>
                  </a:lnTo>
                  <a:lnTo>
                    <a:pt x="16643" y="19984"/>
                  </a:lnTo>
                  <a:lnTo>
                    <a:pt x="16760" y="20062"/>
                  </a:lnTo>
                  <a:lnTo>
                    <a:pt x="16904" y="20062"/>
                  </a:lnTo>
                  <a:lnTo>
                    <a:pt x="16785" y="19984"/>
                  </a:lnTo>
                  <a:lnTo>
                    <a:pt x="9563" y="15230"/>
                  </a:lnTo>
                  <a:lnTo>
                    <a:pt x="18439" y="18999"/>
                  </a:lnTo>
                  <a:lnTo>
                    <a:pt x="18576" y="19057"/>
                  </a:lnTo>
                  <a:cubicBezTo>
                    <a:pt x="18588" y="19055"/>
                    <a:pt x="18603" y="19052"/>
                    <a:pt x="18615" y="19052"/>
                  </a:cubicBezTo>
                  <a:lnTo>
                    <a:pt x="18696" y="19052"/>
                  </a:lnTo>
                  <a:lnTo>
                    <a:pt x="18696" y="19021"/>
                  </a:lnTo>
                  <a:lnTo>
                    <a:pt x="18617" y="18989"/>
                  </a:lnTo>
                  <a:lnTo>
                    <a:pt x="18586" y="18977"/>
                  </a:lnTo>
                  <a:lnTo>
                    <a:pt x="9549" y="15140"/>
                  </a:lnTo>
                  <a:lnTo>
                    <a:pt x="9549" y="15140"/>
                  </a:lnTo>
                  <a:lnTo>
                    <a:pt x="18617" y="16958"/>
                  </a:lnTo>
                  <a:lnTo>
                    <a:pt x="18696" y="16975"/>
                  </a:lnTo>
                  <a:lnTo>
                    <a:pt x="18696" y="16895"/>
                  </a:lnTo>
                  <a:lnTo>
                    <a:pt x="18617" y="16878"/>
                  </a:lnTo>
                  <a:lnTo>
                    <a:pt x="9575" y="15067"/>
                  </a:lnTo>
                  <a:lnTo>
                    <a:pt x="18696" y="15067"/>
                  </a:lnTo>
                  <a:lnTo>
                    <a:pt x="18696" y="14986"/>
                  </a:lnTo>
                  <a:lnTo>
                    <a:pt x="9563" y="14986"/>
                  </a:lnTo>
                  <a:lnTo>
                    <a:pt x="16528" y="13552"/>
                  </a:lnTo>
                  <a:cubicBezTo>
                    <a:pt x="16573" y="13537"/>
                    <a:pt x="16563" y="13473"/>
                    <a:pt x="16518" y="13473"/>
                  </a:cubicBezTo>
                  <a:cubicBezTo>
                    <a:pt x="16517" y="13473"/>
                    <a:pt x="16515" y="13473"/>
                    <a:pt x="16513" y="13473"/>
                  </a:cubicBezTo>
                  <a:lnTo>
                    <a:pt x="9597" y="14901"/>
                  </a:lnTo>
                  <a:lnTo>
                    <a:pt x="9597" y="14901"/>
                  </a:lnTo>
                  <a:lnTo>
                    <a:pt x="18617" y="11257"/>
                  </a:lnTo>
                  <a:lnTo>
                    <a:pt x="18696" y="11225"/>
                  </a:lnTo>
                  <a:lnTo>
                    <a:pt x="18696" y="11140"/>
                  </a:lnTo>
                  <a:lnTo>
                    <a:pt x="18617" y="11171"/>
                  </a:lnTo>
                  <a:lnTo>
                    <a:pt x="9522" y="14847"/>
                  </a:lnTo>
                  <a:lnTo>
                    <a:pt x="17613" y="9458"/>
                  </a:lnTo>
                  <a:cubicBezTo>
                    <a:pt x="17633" y="9446"/>
                    <a:pt x="17635" y="9419"/>
                    <a:pt x="17623" y="9402"/>
                  </a:cubicBezTo>
                  <a:cubicBezTo>
                    <a:pt x="17615" y="9391"/>
                    <a:pt x="17603" y="9386"/>
                    <a:pt x="17590" y="9386"/>
                  </a:cubicBezTo>
                  <a:cubicBezTo>
                    <a:pt x="17583" y="9386"/>
                    <a:pt x="17575" y="9388"/>
                    <a:pt x="17569" y="9392"/>
                  </a:cubicBezTo>
                  <a:lnTo>
                    <a:pt x="9487" y="14776"/>
                  </a:lnTo>
                  <a:lnTo>
                    <a:pt x="9487" y="14776"/>
                  </a:lnTo>
                  <a:lnTo>
                    <a:pt x="12310" y="11951"/>
                  </a:lnTo>
                  <a:cubicBezTo>
                    <a:pt x="12327" y="11936"/>
                    <a:pt x="12327" y="11912"/>
                    <a:pt x="12310" y="11897"/>
                  </a:cubicBezTo>
                  <a:cubicBezTo>
                    <a:pt x="12303" y="11889"/>
                    <a:pt x="12293" y="11884"/>
                    <a:pt x="12283" y="11884"/>
                  </a:cubicBezTo>
                  <a:cubicBezTo>
                    <a:pt x="12273" y="11884"/>
                    <a:pt x="12264" y="11889"/>
                    <a:pt x="12256" y="11897"/>
                  </a:cubicBezTo>
                  <a:lnTo>
                    <a:pt x="9424" y="14727"/>
                  </a:lnTo>
                  <a:lnTo>
                    <a:pt x="9424" y="14727"/>
                  </a:lnTo>
                  <a:lnTo>
                    <a:pt x="17229" y="2863"/>
                  </a:lnTo>
                  <a:cubicBezTo>
                    <a:pt x="17242" y="2846"/>
                    <a:pt x="17237" y="2821"/>
                    <a:pt x="17217" y="2809"/>
                  </a:cubicBezTo>
                  <a:cubicBezTo>
                    <a:pt x="17211" y="2804"/>
                    <a:pt x="17204" y="2802"/>
                    <a:pt x="17196" y="2802"/>
                  </a:cubicBezTo>
                  <a:cubicBezTo>
                    <a:pt x="17184" y="2802"/>
                    <a:pt x="17171" y="2809"/>
                    <a:pt x="17163" y="2821"/>
                  </a:cubicBezTo>
                  <a:lnTo>
                    <a:pt x="9385" y="14644"/>
                  </a:lnTo>
                  <a:lnTo>
                    <a:pt x="15575" y="60"/>
                  </a:lnTo>
                  <a:cubicBezTo>
                    <a:pt x="15591" y="27"/>
                    <a:pt x="15564" y="1"/>
                    <a:pt x="15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p:nvPr/>
          </p:nvSpPr>
          <p:spPr>
            <a:xfrm>
              <a:off x="3231100" y="4250700"/>
              <a:ext cx="63250" cy="64550"/>
            </a:xfrm>
            <a:custGeom>
              <a:avLst/>
              <a:gdLst/>
              <a:ahLst/>
              <a:cxnLst/>
              <a:rect l="l" t="t" r="r" b="b"/>
              <a:pathLst>
                <a:path w="2530" h="2582" extrusionOk="0">
                  <a:moveTo>
                    <a:pt x="2530" y="0"/>
                  </a:moveTo>
                  <a:lnTo>
                    <a:pt x="15" y="2515"/>
                  </a:lnTo>
                  <a:cubicBezTo>
                    <a:pt x="0" y="2530"/>
                    <a:pt x="0" y="2554"/>
                    <a:pt x="15" y="2571"/>
                  </a:cubicBezTo>
                  <a:cubicBezTo>
                    <a:pt x="22" y="2576"/>
                    <a:pt x="34" y="2581"/>
                    <a:pt x="44" y="2581"/>
                  </a:cubicBezTo>
                  <a:cubicBezTo>
                    <a:pt x="54" y="2581"/>
                    <a:pt x="64" y="2576"/>
                    <a:pt x="71" y="2571"/>
                  </a:cubicBezTo>
                  <a:lnTo>
                    <a:pt x="2530" y="110"/>
                  </a:lnTo>
                  <a:lnTo>
                    <a:pt x="25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p:nvPr/>
          </p:nvSpPr>
          <p:spPr>
            <a:xfrm>
              <a:off x="3258825" y="4439900"/>
              <a:ext cx="35525" cy="9075"/>
            </a:xfrm>
            <a:custGeom>
              <a:avLst/>
              <a:gdLst/>
              <a:ahLst/>
              <a:cxnLst/>
              <a:rect l="l" t="t" r="r" b="b"/>
              <a:pathLst>
                <a:path w="1421" h="363" extrusionOk="0">
                  <a:moveTo>
                    <a:pt x="1421" y="1"/>
                  </a:moveTo>
                  <a:lnTo>
                    <a:pt x="1342" y="18"/>
                  </a:lnTo>
                  <a:lnTo>
                    <a:pt x="37" y="287"/>
                  </a:lnTo>
                  <a:cubicBezTo>
                    <a:pt x="15" y="289"/>
                    <a:pt x="1" y="311"/>
                    <a:pt x="6" y="333"/>
                  </a:cubicBezTo>
                  <a:cubicBezTo>
                    <a:pt x="10" y="350"/>
                    <a:pt x="25" y="362"/>
                    <a:pt x="45" y="362"/>
                  </a:cubicBezTo>
                  <a:lnTo>
                    <a:pt x="52" y="362"/>
                  </a:lnTo>
                  <a:lnTo>
                    <a:pt x="1342" y="96"/>
                  </a:lnTo>
                  <a:lnTo>
                    <a:pt x="1421" y="81"/>
                  </a:lnTo>
                  <a:lnTo>
                    <a:pt x="14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p:nvPr/>
          </p:nvSpPr>
          <p:spPr>
            <a:xfrm>
              <a:off x="2826950" y="4489025"/>
              <a:ext cx="46950" cy="1975"/>
            </a:xfrm>
            <a:custGeom>
              <a:avLst/>
              <a:gdLst/>
              <a:ahLst/>
              <a:cxnLst/>
              <a:rect l="l" t="t" r="r" b="b"/>
              <a:pathLst>
                <a:path w="1878" h="79" extrusionOk="0">
                  <a:moveTo>
                    <a:pt x="1" y="1"/>
                  </a:moveTo>
                  <a:lnTo>
                    <a:pt x="1" y="79"/>
                  </a:lnTo>
                  <a:lnTo>
                    <a:pt x="1841" y="79"/>
                  </a:lnTo>
                  <a:cubicBezTo>
                    <a:pt x="1861" y="76"/>
                    <a:pt x="1878" y="59"/>
                    <a:pt x="1878" y="40"/>
                  </a:cubicBezTo>
                  <a:cubicBezTo>
                    <a:pt x="1878" y="18"/>
                    <a:pt x="1861" y="1"/>
                    <a:pt x="1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 name="Google Shape;945;p46"/>
          <p:cNvSpPr/>
          <p:nvPr/>
        </p:nvSpPr>
        <p:spPr>
          <a:xfrm>
            <a:off x="7274798" y="1262738"/>
            <a:ext cx="1154100" cy="115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6" name="Google Shape;946;p46"/>
          <p:cNvSpPr txBox="1">
            <a:spLocks noGrp="1"/>
          </p:cNvSpPr>
          <p:nvPr>
            <p:ph type="title"/>
          </p:nvPr>
        </p:nvSpPr>
        <p:spPr>
          <a:xfrm>
            <a:off x="4325325" y="2496455"/>
            <a:ext cx="4103400" cy="1314000"/>
          </a:xfrm>
          <a:prstGeom prst="rect">
            <a:avLst/>
          </a:prstGeom>
        </p:spPr>
        <p:txBody>
          <a:bodyPr spcFirstLastPara="1" wrap="square" lIns="91425" tIns="91425" rIns="91425" bIns="91425" anchor="b" anchorCtr="0">
            <a:noAutofit/>
          </a:bodyPr>
          <a:lstStyle/>
          <a:p>
            <a:r>
              <a:rPr lang="es-MX" sz="2800" dirty="0"/>
              <a:t>3.4.6 ejemplos de éxitos </a:t>
            </a:r>
            <a:r>
              <a:rPr lang="es-MX" sz="2800" dirty="0" err="1"/>
              <a:t>ddtech</a:t>
            </a:r>
            <a:r>
              <a:rPr lang="es-MX" sz="2800" dirty="0"/>
              <a:t> y </a:t>
            </a:r>
            <a:r>
              <a:rPr lang="es-MX" sz="2800" dirty="0" err="1"/>
              <a:t>ciberpuerta</a:t>
            </a:r>
            <a:endParaRPr lang="es-MX" sz="2800" dirty="0"/>
          </a:p>
        </p:txBody>
      </p:sp>
      <p:sp>
        <p:nvSpPr>
          <p:cNvPr id="948" name="Google Shape;948;p46"/>
          <p:cNvSpPr txBox="1">
            <a:spLocks noGrp="1"/>
          </p:cNvSpPr>
          <p:nvPr>
            <p:ph type="title" idx="2"/>
          </p:nvPr>
        </p:nvSpPr>
        <p:spPr>
          <a:xfrm>
            <a:off x="7274850" y="1382200"/>
            <a:ext cx="11541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989" name="Google Shape;989;p46"/>
          <p:cNvSpPr/>
          <p:nvPr/>
        </p:nvSpPr>
        <p:spPr>
          <a:xfrm>
            <a:off x="3647700" y="2260000"/>
            <a:ext cx="180999" cy="288700"/>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6"/>
          <p:cNvSpPr/>
          <p:nvPr/>
        </p:nvSpPr>
        <p:spPr>
          <a:xfrm>
            <a:off x="2289025" y="1769125"/>
            <a:ext cx="180999" cy="288700"/>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6"/>
          <p:cNvSpPr/>
          <p:nvPr/>
        </p:nvSpPr>
        <p:spPr>
          <a:xfrm>
            <a:off x="2339811" y="535000"/>
            <a:ext cx="282878" cy="451198"/>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6"/>
          <p:cNvSpPr/>
          <p:nvPr/>
        </p:nvSpPr>
        <p:spPr>
          <a:xfrm>
            <a:off x="568600" y="2681375"/>
            <a:ext cx="180999" cy="288700"/>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6"/>
          <p:cNvSpPr/>
          <p:nvPr/>
        </p:nvSpPr>
        <p:spPr>
          <a:xfrm>
            <a:off x="1002025" y="3159025"/>
            <a:ext cx="180999" cy="288700"/>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6"/>
          <p:cNvSpPr/>
          <p:nvPr/>
        </p:nvSpPr>
        <p:spPr>
          <a:xfrm>
            <a:off x="3363750" y="2818600"/>
            <a:ext cx="180999" cy="288700"/>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6"/>
          <p:cNvSpPr/>
          <p:nvPr/>
        </p:nvSpPr>
        <p:spPr>
          <a:xfrm>
            <a:off x="2063150" y="1181950"/>
            <a:ext cx="180999" cy="288700"/>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6"/>
          <p:cNvSpPr/>
          <p:nvPr/>
        </p:nvSpPr>
        <p:spPr>
          <a:xfrm flipH="1">
            <a:off x="8159059" y="496350"/>
            <a:ext cx="295153" cy="469260"/>
          </a:xfrm>
          <a:custGeom>
            <a:avLst/>
            <a:gdLst/>
            <a:ahLst/>
            <a:cxnLst/>
            <a:rect l="l" t="t" r="r" b="b"/>
            <a:pathLst>
              <a:path w="1685" h="2679" extrusionOk="0">
                <a:moveTo>
                  <a:pt x="812" y="1"/>
                </a:moveTo>
                <a:lnTo>
                  <a:pt x="812" y="1"/>
                </a:lnTo>
                <a:cubicBezTo>
                  <a:pt x="812" y="1"/>
                  <a:pt x="812" y="2"/>
                  <a:pt x="811" y="2"/>
                </a:cubicBezTo>
                <a:lnTo>
                  <a:pt x="811" y="2"/>
                </a:lnTo>
                <a:cubicBezTo>
                  <a:pt x="812" y="2"/>
                  <a:pt x="812" y="1"/>
                  <a:pt x="812" y="1"/>
                </a:cubicBezTo>
                <a:close/>
                <a:moveTo>
                  <a:pt x="811" y="2"/>
                </a:moveTo>
                <a:cubicBezTo>
                  <a:pt x="726" y="234"/>
                  <a:pt x="699" y="470"/>
                  <a:pt x="634" y="704"/>
                </a:cubicBezTo>
                <a:cubicBezTo>
                  <a:pt x="543" y="1012"/>
                  <a:pt x="389" y="1293"/>
                  <a:pt x="1" y="1413"/>
                </a:cubicBezTo>
                <a:cubicBezTo>
                  <a:pt x="336" y="1438"/>
                  <a:pt x="551" y="1741"/>
                  <a:pt x="629" y="1975"/>
                </a:cubicBezTo>
                <a:cubicBezTo>
                  <a:pt x="702" y="2205"/>
                  <a:pt x="707" y="2449"/>
                  <a:pt x="780" y="2679"/>
                </a:cubicBezTo>
                <a:cubicBezTo>
                  <a:pt x="851" y="2288"/>
                  <a:pt x="902" y="1792"/>
                  <a:pt x="1330" y="1543"/>
                </a:cubicBezTo>
                <a:cubicBezTo>
                  <a:pt x="1443" y="1481"/>
                  <a:pt x="1562" y="1430"/>
                  <a:pt x="1684" y="1391"/>
                </a:cubicBezTo>
                <a:cubicBezTo>
                  <a:pt x="1579" y="1359"/>
                  <a:pt x="1477" y="1318"/>
                  <a:pt x="1379" y="1269"/>
                </a:cubicBezTo>
                <a:cubicBezTo>
                  <a:pt x="1181" y="1154"/>
                  <a:pt x="1032" y="971"/>
                  <a:pt x="961" y="753"/>
                </a:cubicBezTo>
                <a:cubicBezTo>
                  <a:pt x="920" y="634"/>
                  <a:pt x="890" y="511"/>
                  <a:pt x="873" y="387"/>
                </a:cubicBezTo>
                <a:cubicBezTo>
                  <a:pt x="863" y="316"/>
                  <a:pt x="858" y="245"/>
                  <a:pt x="849" y="177"/>
                </a:cubicBezTo>
                <a:cubicBezTo>
                  <a:pt x="844" y="136"/>
                  <a:pt x="799" y="40"/>
                  <a:pt x="81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6"/>
          <p:cNvSpPr/>
          <p:nvPr/>
        </p:nvSpPr>
        <p:spPr>
          <a:xfrm flipH="1">
            <a:off x="7647636" y="471443"/>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6"/>
          <p:cNvSpPr/>
          <p:nvPr/>
        </p:nvSpPr>
        <p:spPr>
          <a:xfrm flipH="1">
            <a:off x="8454211" y="1104743"/>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6"/>
          <p:cNvSpPr/>
          <p:nvPr/>
        </p:nvSpPr>
        <p:spPr>
          <a:xfrm flipH="1">
            <a:off x="7886961" y="905693"/>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400;p58">
            <a:extLst>
              <a:ext uri="{FF2B5EF4-FFF2-40B4-BE49-F238E27FC236}">
                <a16:creationId xmlns:a16="http://schemas.microsoft.com/office/drawing/2014/main" id="{83A92DE6-BEF9-6CB7-C9DE-CAECDAAB55ED}"/>
              </a:ext>
            </a:extLst>
          </p:cNvPr>
          <p:cNvGrpSpPr/>
          <p:nvPr/>
        </p:nvGrpSpPr>
        <p:grpSpPr>
          <a:xfrm flipH="1">
            <a:off x="1229519" y="1912105"/>
            <a:ext cx="1879767" cy="2577446"/>
            <a:chOff x="659000" y="2220639"/>
            <a:chExt cx="1563086" cy="2143228"/>
          </a:xfrm>
        </p:grpSpPr>
        <p:sp>
          <p:nvSpPr>
            <p:cNvPr id="5" name="Google Shape;1401;p58">
              <a:extLst>
                <a:ext uri="{FF2B5EF4-FFF2-40B4-BE49-F238E27FC236}">
                  <a16:creationId xmlns:a16="http://schemas.microsoft.com/office/drawing/2014/main" id="{10C325B0-8D85-9339-3F18-F161C2433E87}"/>
                </a:ext>
              </a:extLst>
            </p:cNvPr>
            <p:cNvSpPr/>
            <p:nvPr/>
          </p:nvSpPr>
          <p:spPr>
            <a:xfrm>
              <a:off x="838117" y="2220639"/>
              <a:ext cx="1383969" cy="2143228"/>
            </a:xfrm>
            <a:custGeom>
              <a:avLst/>
              <a:gdLst/>
              <a:ahLst/>
              <a:cxnLst/>
              <a:rect l="l" t="t" r="r" b="b"/>
              <a:pathLst>
                <a:path w="13197" h="20437" extrusionOk="0">
                  <a:moveTo>
                    <a:pt x="460" y="1"/>
                  </a:moveTo>
                  <a:cubicBezTo>
                    <a:pt x="330" y="8"/>
                    <a:pt x="223" y="113"/>
                    <a:pt x="159" y="292"/>
                  </a:cubicBezTo>
                  <a:cubicBezTo>
                    <a:pt x="0" y="746"/>
                    <a:pt x="56" y="1257"/>
                    <a:pt x="122" y="1697"/>
                  </a:cubicBezTo>
                  <a:cubicBezTo>
                    <a:pt x="181" y="2103"/>
                    <a:pt x="249" y="2494"/>
                    <a:pt x="411" y="2858"/>
                  </a:cubicBezTo>
                  <a:cubicBezTo>
                    <a:pt x="355" y="3684"/>
                    <a:pt x="450" y="4353"/>
                    <a:pt x="706" y="4903"/>
                  </a:cubicBezTo>
                  <a:cubicBezTo>
                    <a:pt x="765" y="5038"/>
                    <a:pt x="846" y="5162"/>
                    <a:pt x="946" y="5270"/>
                  </a:cubicBezTo>
                  <a:cubicBezTo>
                    <a:pt x="658" y="6076"/>
                    <a:pt x="516" y="6743"/>
                    <a:pt x="499" y="7374"/>
                  </a:cubicBezTo>
                  <a:cubicBezTo>
                    <a:pt x="477" y="8131"/>
                    <a:pt x="570" y="8935"/>
                    <a:pt x="775" y="9764"/>
                  </a:cubicBezTo>
                  <a:cubicBezTo>
                    <a:pt x="990" y="10631"/>
                    <a:pt x="1342" y="11462"/>
                    <a:pt x="1679" y="12266"/>
                  </a:cubicBezTo>
                  <a:cubicBezTo>
                    <a:pt x="2094" y="13246"/>
                    <a:pt x="2525" y="14263"/>
                    <a:pt x="2703" y="15348"/>
                  </a:cubicBezTo>
                  <a:cubicBezTo>
                    <a:pt x="2767" y="15734"/>
                    <a:pt x="2798" y="16122"/>
                    <a:pt x="2796" y="16513"/>
                  </a:cubicBezTo>
                  <a:cubicBezTo>
                    <a:pt x="2796" y="16658"/>
                    <a:pt x="2786" y="16819"/>
                    <a:pt x="2683" y="16917"/>
                  </a:cubicBezTo>
                  <a:cubicBezTo>
                    <a:pt x="2647" y="16951"/>
                    <a:pt x="2605" y="16978"/>
                    <a:pt x="2559" y="17002"/>
                  </a:cubicBezTo>
                  <a:cubicBezTo>
                    <a:pt x="2500" y="17029"/>
                    <a:pt x="2449" y="17068"/>
                    <a:pt x="2402" y="17115"/>
                  </a:cubicBezTo>
                  <a:cubicBezTo>
                    <a:pt x="2314" y="17220"/>
                    <a:pt x="2317" y="17371"/>
                    <a:pt x="2329" y="17488"/>
                  </a:cubicBezTo>
                  <a:cubicBezTo>
                    <a:pt x="2332" y="17547"/>
                    <a:pt x="2349" y="17601"/>
                    <a:pt x="2378" y="17650"/>
                  </a:cubicBezTo>
                  <a:cubicBezTo>
                    <a:pt x="2434" y="17721"/>
                    <a:pt x="2515" y="17730"/>
                    <a:pt x="2581" y="17730"/>
                  </a:cubicBezTo>
                  <a:lnTo>
                    <a:pt x="2593" y="17730"/>
                  </a:lnTo>
                  <a:cubicBezTo>
                    <a:pt x="2617" y="17730"/>
                    <a:pt x="2639" y="17728"/>
                    <a:pt x="2661" y="17728"/>
                  </a:cubicBezTo>
                  <a:lnTo>
                    <a:pt x="2693" y="17726"/>
                  </a:lnTo>
                  <a:cubicBezTo>
                    <a:pt x="2798" y="17721"/>
                    <a:pt x="2908" y="17718"/>
                    <a:pt x="3011" y="17716"/>
                  </a:cubicBezTo>
                  <a:lnTo>
                    <a:pt x="3087" y="17716"/>
                  </a:lnTo>
                  <a:lnTo>
                    <a:pt x="3712" y="17701"/>
                  </a:lnTo>
                  <a:cubicBezTo>
                    <a:pt x="3722" y="17706"/>
                    <a:pt x="3732" y="17713"/>
                    <a:pt x="3744" y="17721"/>
                  </a:cubicBezTo>
                  <a:cubicBezTo>
                    <a:pt x="3776" y="17730"/>
                    <a:pt x="3808" y="17735"/>
                    <a:pt x="3842" y="17735"/>
                  </a:cubicBezTo>
                  <a:cubicBezTo>
                    <a:pt x="3854" y="17735"/>
                    <a:pt x="3869" y="17733"/>
                    <a:pt x="3883" y="17733"/>
                  </a:cubicBezTo>
                  <a:lnTo>
                    <a:pt x="4023" y="17728"/>
                  </a:lnTo>
                  <a:lnTo>
                    <a:pt x="4076" y="17728"/>
                  </a:lnTo>
                  <a:lnTo>
                    <a:pt x="4440" y="17711"/>
                  </a:lnTo>
                  <a:lnTo>
                    <a:pt x="4494" y="17706"/>
                  </a:lnTo>
                  <a:lnTo>
                    <a:pt x="4858" y="17691"/>
                  </a:lnTo>
                  <a:cubicBezTo>
                    <a:pt x="4929" y="17691"/>
                    <a:pt x="4998" y="17679"/>
                    <a:pt x="5066" y="17655"/>
                  </a:cubicBezTo>
                  <a:cubicBezTo>
                    <a:pt x="5249" y="17574"/>
                    <a:pt x="5298" y="17352"/>
                    <a:pt x="5325" y="17144"/>
                  </a:cubicBezTo>
                  <a:cubicBezTo>
                    <a:pt x="5394" y="16584"/>
                    <a:pt x="5472" y="16100"/>
                    <a:pt x="5567" y="15651"/>
                  </a:cubicBezTo>
                  <a:cubicBezTo>
                    <a:pt x="5606" y="15690"/>
                    <a:pt x="5648" y="15731"/>
                    <a:pt x="5687" y="15771"/>
                  </a:cubicBezTo>
                  <a:cubicBezTo>
                    <a:pt x="6112" y="16179"/>
                    <a:pt x="6513" y="16487"/>
                    <a:pt x="6904" y="16716"/>
                  </a:cubicBezTo>
                  <a:cubicBezTo>
                    <a:pt x="6720" y="16736"/>
                    <a:pt x="6537" y="16772"/>
                    <a:pt x="6359" y="16824"/>
                  </a:cubicBezTo>
                  <a:cubicBezTo>
                    <a:pt x="6105" y="16917"/>
                    <a:pt x="5882" y="17188"/>
                    <a:pt x="5970" y="17469"/>
                  </a:cubicBezTo>
                  <a:cubicBezTo>
                    <a:pt x="5992" y="17545"/>
                    <a:pt x="6048" y="17608"/>
                    <a:pt x="6122" y="17640"/>
                  </a:cubicBezTo>
                  <a:lnTo>
                    <a:pt x="6158" y="17655"/>
                  </a:lnTo>
                  <a:cubicBezTo>
                    <a:pt x="6176" y="17662"/>
                    <a:pt x="6190" y="17669"/>
                    <a:pt x="6205" y="17674"/>
                  </a:cubicBezTo>
                  <a:cubicBezTo>
                    <a:pt x="6210" y="17679"/>
                    <a:pt x="6217" y="17682"/>
                    <a:pt x="6224" y="17682"/>
                  </a:cubicBezTo>
                  <a:cubicBezTo>
                    <a:pt x="6271" y="17701"/>
                    <a:pt x="6320" y="17708"/>
                    <a:pt x="6369" y="17711"/>
                  </a:cubicBezTo>
                  <a:cubicBezTo>
                    <a:pt x="6823" y="17711"/>
                    <a:pt x="7273" y="17713"/>
                    <a:pt x="7725" y="17716"/>
                  </a:cubicBezTo>
                  <a:cubicBezTo>
                    <a:pt x="8162" y="17718"/>
                    <a:pt x="8607" y="17721"/>
                    <a:pt x="9054" y="17721"/>
                  </a:cubicBezTo>
                  <a:cubicBezTo>
                    <a:pt x="9736" y="17721"/>
                    <a:pt x="10425" y="17713"/>
                    <a:pt x="11112" y="17691"/>
                  </a:cubicBezTo>
                  <a:cubicBezTo>
                    <a:pt x="11390" y="17625"/>
                    <a:pt x="11444" y="17215"/>
                    <a:pt x="11608" y="17168"/>
                  </a:cubicBezTo>
                  <a:cubicBezTo>
                    <a:pt x="11639" y="17160"/>
                    <a:pt x="11666" y="17156"/>
                    <a:pt x="11689" y="17156"/>
                  </a:cubicBezTo>
                  <a:cubicBezTo>
                    <a:pt x="11897" y="17156"/>
                    <a:pt x="11849" y="17465"/>
                    <a:pt x="11794" y="17601"/>
                  </a:cubicBezTo>
                  <a:cubicBezTo>
                    <a:pt x="11684" y="17870"/>
                    <a:pt x="11449" y="18055"/>
                    <a:pt x="11197" y="18187"/>
                  </a:cubicBezTo>
                  <a:cubicBezTo>
                    <a:pt x="10433" y="18590"/>
                    <a:pt x="9547" y="18684"/>
                    <a:pt x="8682" y="18684"/>
                  </a:cubicBezTo>
                  <a:cubicBezTo>
                    <a:pt x="8648" y="18684"/>
                    <a:pt x="8614" y="18684"/>
                    <a:pt x="8580" y="18683"/>
                  </a:cubicBezTo>
                  <a:cubicBezTo>
                    <a:pt x="7999" y="18679"/>
                    <a:pt x="7416" y="18639"/>
                    <a:pt x="6835" y="18639"/>
                  </a:cubicBezTo>
                  <a:cubicBezTo>
                    <a:pt x="6520" y="18639"/>
                    <a:pt x="6206" y="18651"/>
                    <a:pt x="5892" y="18686"/>
                  </a:cubicBezTo>
                  <a:cubicBezTo>
                    <a:pt x="5645" y="18713"/>
                    <a:pt x="5394" y="18757"/>
                    <a:pt x="5181" y="18889"/>
                  </a:cubicBezTo>
                  <a:cubicBezTo>
                    <a:pt x="4971" y="19021"/>
                    <a:pt x="4809" y="19255"/>
                    <a:pt x="4829" y="19505"/>
                  </a:cubicBezTo>
                  <a:cubicBezTo>
                    <a:pt x="4849" y="19715"/>
                    <a:pt x="4995" y="19896"/>
                    <a:pt x="5174" y="20008"/>
                  </a:cubicBezTo>
                  <a:cubicBezTo>
                    <a:pt x="5352" y="20120"/>
                    <a:pt x="5562" y="20172"/>
                    <a:pt x="5767" y="20216"/>
                  </a:cubicBezTo>
                  <a:cubicBezTo>
                    <a:pt x="6471" y="20363"/>
                    <a:pt x="7185" y="20436"/>
                    <a:pt x="7897" y="20436"/>
                  </a:cubicBezTo>
                  <a:cubicBezTo>
                    <a:pt x="9207" y="20436"/>
                    <a:pt x="10511" y="20188"/>
                    <a:pt x="11740" y="19698"/>
                  </a:cubicBezTo>
                  <a:cubicBezTo>
                    <a:pt x="12282" y="19483"/>
                    <a:pt x="12620" y="19045"/>
                    <a:pt x="12886" y="18525"/>
                  </a:cubicBezTo>
                  <a:cubicBezTo>
                    <a:pt x="13104" y="18099"/>
                    <a:pt x="13196" y="17606"/>
                    <a:pt x="13099" y="17139"/>
                  </a:cubicBezTo>
                  <a:cubicBezTo>
                    <a:pt x="13035" y="16838"/>
                    <a:pt x="12896" y="16560"/>
                    <a:pt x="12698" y="16325"/>
                  </a:cubicBezTo>
                  <a:cubicBezTo>
                    <a:pt x="12544" y="16149"/>
                    <a:pt x="12331" y="16127"/>
                    <a:pt x="12116" y="16056"/>
                  </a:cubicBezTo>
                  <a:cubicBezTo>
                    <a:pt x="11813" y="15956"/>
                    <a:pt x="11642" y="15959"/>
                    <a:pt x="11657" y="15607"/>
                  </a:cubicBezTo>
                  <a:cubicBezTo>
                    <a:pt x="11667" y="15336"/>
                    <a:pt x="11681" y="15054"/>
                    <a:pt x="11694" y="14786"/>
                  </a:cubicBezTo>
                  <a:cubicBezTo>
                    <a:pt x="11706" y="14517"/>
                    <a:pt x="11718" y="14241"/>
                    <a:pt x="11728" y="13972"/>
                  </a:cubicBezTo>
                  <a:cubicBezTo>
                    <a:pt x="11774" y="12630"/>
                    <a:pt x="11779" y="11083"/>
                    <a:pt x="11251" y="9659"/>
                  </a:cubicBezTo>
                  <a:cubicBezTo>
                    <a:pt x="10591" y="8276"/>
                    <a:pt x="9570" y="7107"/>
                    <a:pt x="8126" y="6091"/>
                  </a:cubicBezTo>
                  <a:cubicBezTo>
                    <a:pt x="7781" y="5859"/>
                    <a:pt x="7417" y="5653"/>
                    <a:pt x="7041" y="5480"/>
                  </a:cubicBezTo>
                  <a:cubicBezTo>
                    <a:pt x="6491" y="5253"/>
                    <a:pt x="6061" y="4945"/>
                    <a:pt x="5755" y="4563"/>
                  </a:cubicBezTo>
                  <a:cubicBezTo>
                    <a:pt x="5706" y="4502"/>
                    <a:pt x="5662" y="4439"/>
                    <a:pt x="5621" y="4373"/>
                  </a:cubicBezTo>
                  <a:cubicBezTo>
                    <a:pt x="5606" y="4348"/>
                    <a:pt x="5589" y="4324"/>
                    <a:pt x="5572" y="4300"/>
                  </a:cubicBezTo>
                  <a:cubicBezTo>
                    <a:pt x="5533" y="4231"/>
                    <a:pt x="5499" y="4160"/>
                    <a:pt x="5469" y="4087"/>
                  </a:cubicBezTo>
                  <a:cubicBezTo>
                    <a:pt x="5533" y="3684"/>
                    <a:pt x="5550" y="3271"/>
                    <a:pt x="5518" y="2863"/>
                  </a:cubicBezTo>
                  <a:cubicBezTo>
                    <a:pt x="5679" y="2499"/>
                    <a:pt x="5748" y="2105"/>
                    <a:pt x="5807" y="1702"/>
                  </a:cubicBezTo>
                  <a:cubicBezTo>
                    <a:pt x="5873" y="1262"/>
                    <a:pt x="5929" y="751"/>
                    <a:pt x="5770" y="297"/>
                  </a:cubicBezTo>
                  <a:cubicBezTo>
                    <a:pt x="5706" y="116"/>
                    <a:pt x="5599" y="11"/>
                    <a:pt x="5472" y="6"/>
                  </a:cubicBezTo>
                  <a:lnTo>
                    <a:pt x="5469" y="6"/>
                  </a:lnTo>
                  <a:cubicBezTo>
                    <a:pt x="5413" y="6"/>
                    <a:pt x="5357" y="21"/>
                    <a:pt x="5310" y="47"/>
                  </a:cubicBezTo>
                  <a:cubicBezTo>
                    <a:pt x="4976" y="231"/>
                    <a:pt x="4719" y="522"/>
                    <a:pt x="4470" y="803"/>
                  </a:cubicBezTo>
                  <a:cubicBezTo>
                    <a:pt x="4296" y="1003"/>
                    <a:pt x="4113" y="1208"/>
                    <a:pt x="3905" y="1374"/>
                  </a:cubicBezTo>
                  <a:cubicBezTo>
                    <a:pt x="3684" y="1316"/>
                    <a:pt x="3438" y="1290"/>
                    <a:pt x="3142" y="1290"/>
                  </a:cubicBezTo>
                  <a:cubicBezTo>
                    <a:pt x="3104" y="1290"/>
                    <a:pt x="3065" y="1290"/>
                    <a:pt x="3026" y="1291"/>
                  </a:cubicBezTo>
                  <a:cubicBezTo>
                    <a:pt x="2941" y="1288"/>
                    <a:pt x="2861" y="1286"/>
                    <a:pt x="2784" y="1286"/>
                  </a:cubicBezTo>
                  <a:cubicBezTo>
                    <a:pt x="2485" y="1286"/>
                    <a:pt x="2244" y="1313"/>
                    <a:pt x="2024" y="1369"/>
                  </a:cubicBezTo>
                  <a:cubicBezTo>
                    <a:pt x="1813" y="1206"/>
                    <a:pt x="1633" y="998"/>
                    <a:pt x="1457" y="800"/>
                  </a:cubicBezTo>
                  <a:cubicBezTo>
                    <a:pt x="1210" y="517"/>
                    <a:pt x="953" y="226"/>
                    <a:pt x="618" y="43"/>
                  </a:cubicBezTo>
                  <a:cubicBezTo>
                    <a:pt x="570" y="16"/>
                    <a:pt x="516"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02;p58">
              <a:extLst>
                <a:ext uri="{FF2B5EF4-FFF2-40B4-BE49-F238E27FC236}">
                  <a16:creationId xmlns:a16="http://schemas.microsoft.com/office/drawing/2014/main" id="{F8528A6D-EF69-1FD2-03F3-022D57C8125B}"/>
                </a:ext>
              </a:extLst>
            </p:cNvPr>
            <p:cNvSpPr/>
            <p:nvPr/>
          </p:nvSpPr>
          <p:spPr>
            <a:xfrm>
              <a:off x="946237" y="2541119"/>
              <a:ext cx="143567" cy="79491"/>
            </a:xfrm>
            <a:custGeom>
              <a:avLst/>
              <a:gdLst/>
              <a:ahLst/>
              <a:cxnLst/>
              <a:rect l="l" t="t" r="r" b="b"/>
              <a:pathLst>
                <a:path w="1369" h="758" extrusionOk="0">
                  <a:moveTo>
                    <a:pt x="129" y="1"/>
                  </a:moveTo>
                  <a:cubicBezTo>
                    <a:pt x="106" y="1"/>
                    <a:pt x="82" y="1"/>
                    <a:pt x="59" y="2"/>
                  </a:cubicBezTo>
                  <a:lnTo>
                    <a:pt x="32" y="2"/>
                  </a:lnTo>
                  <a:cubicBezTo>
                    <a:pt x="13" y="5"/>
                    <a:pt x="0" y="19"/>
                    <a:pt x="3" y="36"/>
                  </a:cubicBezTo>
                  <a:cubicBezTo>
                    <a:pt x="3" y="51"/>
                    <a:pt x="15" y="63"/>
                    <a:pt x="30" y="66"/>
                  </a:cubicBezTo>
                  <a:cubicBezTo>
                    <a:pt x="49" y="229"/>
                    <a:pt x="91" y="356"/>
                    <a:pt x="164" y="457"/>
                  </a:cubicBezTo>
                  <a:cubicBezTo>
                    <a:pt x="299" y="645"/>
                    <a:pt x="543" y="757"/>
                    <a:pt x="797" y="757"/>
                  </a:cubicBezTo>
                  <a:cubicBezTo>
                    <a:pt x="875" y="757"/>
                    <a:pt x="949" y="747"/>
                    <a:pt x="1022" y="725"/>
                  </a:cubicBezTo>
                  <a:cubicBezTo>
                    <a:pt x="1100" y="708"/>
                    <a:pt x="1171" y="672"/>
                    <a:pt x="1235" y="623"/>
                  </a:cubicBezTo>
                  <a:cubicBezTo>
                    <a:pt x="1254" y="606"/>
                    <a:pt x="1274" y="586"/>
                    <a:pt x="1291" y="564"/>
                  </a:cubicBezTo>
                  <a:cubicBezTo>
                    <a:pt x="1298" y="572"/>
                    <a:pt x="1303" y="579"/>
                    <a:pt x="1310" y="586"/>
                  </a:cubicBezTo>
                  <a:cubicBezTo>
                    <a:pt x="1318" y="594"/>
                    <a:pt x="1325" y="598"/>
                    <a:pt x="1335" y="598"/>
                  </a:cubicBezTo>
                  <a:cubicBezTo>
                    <a:pt x="1342" y="598"/>
                    <a:pt x="1349" y="594"/>
                    <a:pt x="1354" y="589"/>
                  </a:cubicBezTo>
                  <a:cubicBezTo>
                    <a:pt x="1366" y="579"/>
                    <a:pt x="1369" y="559"/>
                    <a:pt x="1357" y="547"/>
                  </a:cubicBezTo>
                  <a:cubicBezTo>
                    <a:pt x="1342" y="530"/>
                    <a:pt x="1327" y="513"/>
                    <a:pt x="1310" y="498"/>
                  </a:cubicBezTo>
                  <a:cubicBezTo>
                    <a:pt x="1193" y="378"/>
                    <a:pt x="1059" y="278"/>
                    <a:pt x="912" y="200"/>
                  </a:cubicBezTo>
                  <a:cubicBezTo>
                    <a:pt x="885" y="183"/>
                    <a:pt x="853" y="168"/>
                    <a:pt x="824" y="156"/>
                  </a:cubicBezTo>
                  <a:cubicBezTo>
                    <a:pt x="768" y="129"/>
                    <a:pt x="712" y="107"/>
                    <a:pt x="653" y="88"/>
                  </a:cubicBezTo>
                  <a:cubicBezTo>
                    <a:pt x="624" y="78"/>
                    <a:pt x="594" y="68"/>
                    <a:pt x="567" y="61"/>
                  </a:cubicBezTo>
                  <a:cubicBezTo>
                    <a:pt x="424" y="21"/>
                    <a:pt x="2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03;p58">
              <a:extLst>
                <a:ext uri="{FF2B5EF4-FFF2-40B4-BE49-F238E27FC236}">
                  <a16:creationId xmlns:a16="http://schemas.microsoft.com/office/drawing/2014/main" id="{7EDC0BE4-B43A-DA8D-4CB1-24574713A4F6}"/>
                </a:ext>
              </a:extLst>
            </p:cNvPr>
            <p:cNvSpPr/>
            <p:nvPr/>
          </p:nvSpPr>
          <p:spPr>
            <a:xfrm>
              <a:off x="1206941" y="2540909"/>
              <a:ext cx="144301" cy="79701"/>
            </a:xfrm>
            <a:custGeom>
              <a:avLst/>
              <a:gdLst/>
              <a:ahLst/>
              <a:cxnLst/>
              <a:rect l="l" t="t" r="r" b="b"/>
              <a:pathLst>
                <a:path w="1376" h="760" extrusionOk="0">
                  <a:moveTo>
                    <a:pt x="1245" y="0"/>
                  </a:moveTo>
                  <a:cubicBezTo>
                    <a:pt x="1097" y="0"/>
                    <a:pt x="950" y="20"/>
                    <a:pt x="806" y="60"/>
                  </a:cubicBezTo>
                  <a:cubicBezTo>
                    <a:pt x="777" y="70"/>
                    <a:pt x="750" y="77"/>
                    <a:pt x="721" y="87"/>
                  </a:cubicBezTo>
                  <a:cubicBezTo>
                    <a:pt x="662" y="107"/>
                    <a:pt x="606" y="129"/>
                    <a:pt x="550" y="156"/>
                  </a:cubicBezTo>
                  <a:cubicBezTo>
                    <a:pt x="520" y="170"/>
                    <a:pt x="493" y="185"/>
                    <a:pt x="462" y="200"/>
                  </a:cubicBezTo>
                  <a:cubicBezTo>
                    <a:pt x="315" y="278"/>
                    <a:pt x="181" y="378"/>
                    <a:pt x="66" y="498"/>
                  </a:cubicBezTo>
                  <a:lnTo>
                    <a:pt x="66" y="500"/>
                  </a:lnTo>
                  <a:cubicBezTo>
                    <a:pt x="49" y="515"/>
                    <a:pt x="34" y="532"/>
                    <a:pt x="19" y="547"/>
                  </a:cubicBezTo>
                  <a:cubicBezTo>
                    <a:pt x="0" y="566"/>
                    <a:pt x="13" y="598"/>
                    <a:pt x="39" y="598"/>
                  </a:cubicBezTo>
                  <a:cubicBezTo>
                    <a:pt x="39" y="598"/>
                    <a:pt x="40" y="598"/>
                    <a:pt x="41" y="598"/>
                  </a:cubicBezTo>
                  <a:cubicBezTo>
                    <a:pt x="51" y="598"/>
                    <a:pt x="58" y="596"/>
                    <a:pt x="66" y="588"/>
                  </a:cubicBezTo>
                  <a:cubicBezTo>
                    <a:pt x="71" y="581"/>
                    <a:pt x="78" y="574"/>
                    <a:pt x="85" y="566"/>
                  </a:cubicBezTo>
                  <a:cubicBezTo>
                    <a:pt x="102" y="588"/>
                    <a:pt x="122" y="605"/>
                    <a:pt x="141" y="625"/>
                  </a:cubicBezTo>
                  <a:cubicBezTo>
                    <a:pt x="205" y="674"/>
                    <a:pt x="276" y="708"/>
                    <a:pt x="354" y="727"/>
                  </a:cubicBezTo>
                  <a:cubicBezTo>
                    <a:pt x="427" y="747"/>
                    <a:pt x="501" y="759"/>
                    <a:pt x="576" y="759"/>
                  </a:cubicBezTo>
                  <a:cubicBezTo>
                    <a:pt x="831" y="759"/>
                    <a:pt x="1077" y="647"/>
                    <a:pt x="1212" y="459"/>
                  </a:cubicBezTo>
                  <a:cubicBezTo>
                    <a:pt x="1285" y="356"/>
                    <a:pt x="1327" y="231"/>
                    <a:pt x="1346" y="65"/>
                  </a:cubicBezTo>
                  <a:cubicBezTo>
                    <a:pt x="1361" y="65"/>
                    <a:pt x="1373" y="53"/>
                    <a:pt x="1373" y="38"/>
                  </a:cubicBezTo>
                  <a:cubicBezTo>
                    <a:pt x="1376" y="19"/>
                    <a:pt x="1361" y="4"/>
                    <a:pt x="1341" y="2"/>
                  </a:cubicBezTo>
                  <a:lnTo>
                    <a:pt x="1314" y="2"/>
                  </a:lnTo>
                  <a:cubicBezTo>
                    <a:pt x="1291" y="1"/>
                    <a:pt x="1268" y="0"/>
                    <a:pt x="1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04;p58">
              <a:extLst>
                <a:ext uri="{FF2B5EF4-FFF2-40B4-BE49-F238E27FC236}">
                  <a16:creationId xmlns:a16="http://schemas.microsoft.com/office/drawing/2014/main" id="{16961A41-E330-FC79-00EF-83BA7E9039DF}"/>
                </a:ext>
              </a:extLst>
            </p:cNvPr>
            <p:cNvSpPr/>
            <p:nvPr/>
          </p:nvSpPr>
          <p:spPr>
            <a:xfrm>
              <a:off x="882371" y="2220953"/>
              <a:ext cx="16045" cy="9543"/>
            </a:xfrm>
            <a:custGeom>
              <a:avLst/>
              <a:gdLst/>
              <a:ahLst/>
              <a:cxnLst/>
              <a:rect l="l" t="t" r="r" b="b"/>
              <a:pathLst>
                <a:path w="153" h="91" extrusionOk="0">
                  <a:moveTo>
                    <a:pt x="35" y="0"/>
                  </a:moveTo>
                  <a:cubicBezTo>
                    <a:pt x="25" y="0"/>
                    <a:pt x="16" y="3"/>
                    <a:pt x="11" y="13"/>
                  </a:cubicBezTo>
                  <a:cubicBezTo>
                    <a:pt x="1" y="25"/>
                    <a:pt x="3" y="44"/>
                    <a:pt x="16" y="54"/>
                  </a:cubicBezTo>
                  <a:cubicBezTo>
                    <a:pt x="18" y="59"/>
                    <a:pt x="23" y="59"/>
                    <a:pt x="25" y="62"/>
                  </a:cubicBezTo>
                  <a:cubicBezTo>
                    <a:pt x="28" y="60"/>
                    <a:pt x="30" y="60"/>
                    <a:pt x="31" y="60"/>
                  </a:cubicBezTo>
                  <a:cubicBezTo>
                    <a:pt x="33" y="60"/>
                    <a:pt x="34" y="60"/>
                    <a:pt x="35" y="62"/>
                  </a:cubicBezTo>
                  <a:cubicBezTo>
                    <a:pt x="77" y="62"/>
                    <a:pt x="118" y="71"/>
                    <a:pt x="152" y="91"/>
                  </a:cubicBezTo>
                  <a:cubicBezTo>
                    <a:pt x="121" y="62"/>
                    <a:pt x="89" y="32"/>
                    <a:pt x="55" y="5"/>
                  </a:cubicBezTo>
                  <a:cubicBezTo>
                    <a:pt x="47" y="0"/>
                    <a:pt x="42"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05;p58">
              <a:extLst>
                <a:ext uri="{FF2B5EF4-FFF2-40B4-BE49-F238E27FC236}">
                  <a16:creationId xmlns:a16="http://schemas.microsoft.com/office/drawing/2014/main" id="{5CE91168-C230-370F-3351-F801C0404FF1}"/>
                </a:ext>
              </a:extLst>
            </p:cNvPr>
            <p:cNvSpPr/>
            <p:nvPr/>
          </p:nvSpPr>
          <p:spPr>
            <a:xfrm>
              <a:off x="937008" y="2769524"/>
              <a:ext cx="7236" cy="8914"/>
            </a:xfrm>
            <a:custGeom>
              <a:avLst/>
              <a:gdLst/>
              <a:ahLst/>
              <a:cxnLst/>
              <a:rect l="l" t="t" r="r" b="b"/>
              <a:pathLst>
                <a:path w="69" h="85" extrusionOk="0">
                  <a:moveTo>
                    <a:pt x="37" y="0"/>
                  </a:moveTo>
                  <a:cubicBezTo>
                    <a:pt x="23" y="0"/>
                    <a:pt x="12" y="7"/>
                    <a:pt x="8" y="21"/>
                  </a:cubicBezTo>
                  <a:cubicBezTo>
                    <a:pt x="5" y="28"/>
                    <a:pt x="3" y="33"/>
                    <a:pt x="0" y="41"/>
                  </a:cubicBezTo>
                  <a:cubicBezTo>
                    <a:pt x="10" y="50"/>
                    <a:pt x="20" y="60"/>
                    <a:pt x="32" y="70"/>
                  </a:cubicBezTo>
                  <a:cubicBezTo>
                    <a:pt x="37" y="77"/>
                    <a:pt x="42" y="80"/>
                    <a:pt x="49" y="85"/>
                  </a:cubicBezTo>
                  <a:cubicBezTo>
                    <a:pt x="54" y="72"/>
                    <a:pt x="59" y="55"/>
                    <a:pt x="64" y="41"/>
                  </a:cubicBezTo>
                  <a:cubicBezTo>
                    <a:pt x="69" y="26"/>
                    <a:pt x="62" y="9"/>
                    <a:pt x="47" y="2"/>
                  </a:cubicBezTo>
                  <a:cubicBezTo>
                    <a:pt x="43" y="1"/>
                    <a:pt x="40" y="0"/>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06;p58">
              <a:extLst>
                <a:ext uri="{FF2B5EF4-FFF2-40B4-BE49-F238E27FC236}">
                  <a16:creationId xmlns:a16="http://schemas.microsoft.com/office/drawing/2014/main" id="{A6752112-BA6A-6EF7-AE5E-F964FA2F6607}"/>
                </a:ext>
              </a:extLst>
            </p:cNvPr>
            <p:cNvSpPr/>
            <p:nvPr/>
          </p:nvSpPr>
          <p:spPr>
            <a:xfrm>
              <a:off x="1147376" y="2840625"/>
              <a:ext cx="6502" cy="6502"/>
            </a:xfrm>
            <a:custGeom>
              <a:avLst/>
              <a:gdLst/>
              <a:ahLst/>
              <a:cxnLst/>
              <a:rect l="l" t="t" r="r" b="b"/>
              <a:pathLst>
                <a:path w="62" h="62" extrusionOk="0">
                  <a:moveTo>
                    <a:pt x="30" y="0"/>
                  </a:moveTo>
                  <a:cubicBezTo>
                    <a:pt x="13" y="0"/>
                    <a:pt x="1" y="13"/>
                    <a:pt x="1" y="30"/>
                  </a:cubicBezTo>
                  <a:cubicBezTo>
                    <a:pt x="1" y="47"/>
                    <a:pt x="15" y="62"/>
                    <a:pt x="30" y="62"/>
                  </a:cubicBezTo>
                  <a:cubicBezTo>
                    <a:pt x="47" y="62"/>
                    <a:pt x="62" y="47"/>
                    <a:pt x="62" y="30"/>
                  </a:cubicBezTo>
                  <a:cubicBezTo>
                    <a:pt x="62" y="15"/>
                    <a:pt x="50" y="3"/>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07;p58">
              <a:extLst>
                <a:ext uri="{FF2B5EF4-FFF2-40B4-BE49-F238E27FC236}">
                  <a16:creationId xmlns:a16="http://schemas.microsoft.com/office/drawing/2014/main" id="{1FC6BCBA-C282-BA51-C5C7-0D4CB703DCD2}"/>
                </a:ext>
              </a:extLst>
            </p:cNvPr>
            <p:cNvSpPr/>
            <p:nvPr/>
          </p:nvSpPr>
          <p:spPr>
            <a:xfrm>
              <a:off x="882371" y="2220953"/>
              <a:ext cx="121649" cy="252737"/>
            </a:xfrm>
            <a:custGeom>
              <a:avLst/>
              <a:gdLst/>
              <a:ahLst/>
              <a:cxnLst/>
              <a:rect l="l" t="t" r="r" b="b"/>
              <a:pathLst>
                <a:path w="1160" h="2410" extrusionOk="0">
                  <a:moveTo>
                    <a:pt x="35" y="0"/>
                  </a:moveTo>
                  <a:cubicBezTo>
                    <a:pt x="25" y="0"/>
                    <a:pt x="18" y="3"/>
                    <a:pt x="11" y="13"/>
                  </a:cubicBezTo>
                  <a:cubicBezTo>
                    <a:pt x="1" y="25"/>
                    <a:pt x="3" y="44"/>
                    <a:pt x="18" y="54"/>
                  </a:cubicBezTo>
                  <a:cubicBezTo>
                    <a:pt x="20" y="57"/>
                    <a:pt x="23" y="59"/>
                    <a:pt x="25" y="62"/>
                  </a:cubicBezTo>
                  <a:cubicBezTo>
                    <a:pt x="118" y="137"/>
                    <a:pt x="201" y="223"/>
                    <a:pt x="275" y="316"/>
                  </a:cubicBezTo>
                  <a:cubicBezTo>
                    <a:pt x="433" y="506"/>
                    <a:pt x="580" y="707"/>
                    <a:pt x="717" y="914"/>
                  </a:cubicBezTo>
                  <a:lnTo>
                    <a:pt x="744" y="956"/>
                  </a:lnTo>
                  <a:cubicBezTo>
                    <a:pt x="851" y="1117"/>
                    <a:pt x="952" y="1286"/>
                    <a:pt x="1040" y="1459"/>
                  </a:cubicBezTo>
                  <a:cubicBezTo>
                    <a:pt x="1091" y="1572"/>
                    <a:pt x="1096" y="1662"/>
                    <a:pt x="1052" y="1733"/>
                  </a:cubicBezTo>
                  <a:cubicBezTo>
                    <a:pt x="1010" y="1792"/>
                    <a:pt x="964" y="1848"/>
                    <a:pt x="912" y="1899"/>
                  </a:cubicBezTo>
                  <a:cubicBezTo>
                    <a:pt x="888" y="1926"/>
                    <a:pt x="864" y="1951"/>
                    <a:pt x="842" y="1977"/>
                  </a:cubicBezTo>
                  <a:cubicBezTo>
                    <a:pt x="727" y="2109"/>
                    <a:pt x="607" y="2236"/>
                    <a:pt x="480" y="2356"/>
                  </a:cubicBezTo>
                  <a:cubicBezTo>
                    <a:pt x="458" y="2373"/>
                    <a:pt x="470" y="2410"/>
                    <a:pt x="499" y="2410"/>
                  </a:cubicBezTo>
                  <a:cubicBezTo>
                    <a:pt x="507" y="2410"/>
                    <a:pt x="517" y="2405"/>
                    <a:pt x="521" y="2400"/>
                  </a:cubicBezTo>
                  <a:cubicBezTo>
                    <a:pt x="651" y="2280"/>
                    <a:pt x="773" y="2151"/>
                    <a:pt x="888" y="2019"/>
                  </a:cubicBezTo>
                  <a:cubicBezTo>
                    <a:pt x="910" y="1992"/>
                    <a:pt x="934" y="1968"/>
                    <a:pt x="959" y="1941"/>
                  </a:cubicBezTo>
                  <a:cubicBezTo>
                    <a:pt x="1013" y="1887"/>
                    <a:pt x="1059" y="1828"/>
                    <a:pt x="1103" y="1765"/>
                  </a:cubicBezTo>
                  <a:cubicBezTo>
                    <a:pt x="1159" y="1679"/>
                    <a:pt x="1157" y="1564"/>
                    <a:pt x="1096" y="1432"/>
                  </a:cubicBezTo>
                  <a:cubicBezTo>
                    <a:pt x="1005" y="1257"/>
                    <a:pt x="905" y="1085"/>
                    <a:pt x="795" y="924"/>
                  </a:cubicBezTo>
                  <a:lnTo>
                    <a:pt x="768" y="880"/>
                  </a:lnTo>
                  <a:cubicBezTo>
                    <a:pt x="631" y="670"/>
                    <a:pt x="482" y="470"/>
                    <a:pt x="321" y="277"/>
                  </a:cubicBezTo>
                  <a:cubicBezTo>
                    <a:pt x="270" y="211"/>
                    <a:pt x="214" y="150"/>
                    <a:pt x="152" y="91"/>
                  </a:cubicBezTo>
                  <a:cubicBezTo>
                    <a:pt x="123" y="62"/>
                    <a:pt x="89" y="32"/>
                    <a:pt x="55" y="5"/>
                  </a:cubicBezTo>
                  <a:cubicBezTo>
                    <a:pt x="50" y="0"/>
                    <a:pt x="42"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08;p58">
              <a:extLst>
                <a:ext uri="{FF2B5EF4-FFF2-40B4-BE49-F238E27FC236}">
                  <a16:creationId xmlns:a16="http://schemas.microsoft.com/office/drawing/2014/main" id="{BBAF2EC5-A5BB-41C7-B5C1-62A562990802}"/>
                </a:ext>
              </a:extLst>
            </p:cNvPr>
            <p:cNvSpPr/>
            <p:nvPr/>
          </p:nvSpPr>
          <p:spPr>
            <a:xfrm>
              <a:off x="1147376" y="2840625"/>
              <a:ext cx="6502" cy="6502"/>
            </a:xfrm>
            <a:custGeom>
              <a:avLst/>
              <a:gdLst/>
              <a:ahLst/>
              <a:cxnLst/>
              <a:rect l="l" t="t" r="r" b="b"/>
              <a:pathLst>
                <a:path w="62" h="62" extrusionOk="0">
                  <a:moveTo>
                    <a:pt x="30" y="0"/>
                  </a:moveTo>
                  <a:cubicBezTo>
                    <a:pt x="13" y="0"/>
                    <a:pt x="1" y="13"/>
                    <a:pt x="1" y="30"/>
                  </a:cubicBezTo>
                  <a:cubicBezTo>
                    <a:pt x="1" y="47"/>
                    <a:pt x="15" y="62"/>
                    <a:pt x="30" y="62"/>
                  </a:cubicBezTo>
                  <a:cubicBezTo>
                    <a:pt x="47" y="62"/>
                    <a:pt x="62" y="47"/>
                    <a:pt x="62" y="30"/>
                  </a:cubicBezTo>
                  <a:cubicBezTo>
                    <a:pt x="62" y="15"/>
                    <a:pt x="50" y="3"/>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09;p58">
              <a:extLst>
                <a:ext uri="{FF2B5EF4-FFF2-40B4-BE49-F238E27FC236}">
                  <a16:creationId xmlns:a16="http://schemas.microsoft.com/office/drawing/2014/main" id="{7EB9A5D5-EEFD-D3EA-DDB9-96157894D8E3}"/>
                </a:ext>
              </a:extLst>
            </p:cNvPr>
            <p:cNvSpPr/>
            <p:nvPr/>
          </p:nvSpPr>
          <p:spPr>
            <a:xfrm>
              <a:off x="882371" y="2220953"/>
              <a:ext cx="121649" cy="252737"/>
            </a:xfrm>
            <a:custGeom>
              <a:avLst/>
              <a:gdLst/>
              <a:ahLst/>
              <a:cxnLst/>
              <a:rect l="l" t="t" r="r" b="b"/>
              <a:pathLst>
                <a:path w="1160" h="2410" extrusionOk="0">
                  <a:moveTo>
                    <a:pt x="35" y="0"/>
                  </a:moveTo>
                  <a:cubicBezTo>
                    <a:pt x="25" y="0"/>
                    <a:pt x="18" y="3"/>
                    <a:pt x="11" y="13"/>
                  </a:cubicBezTo>
                  <a:cubicBezTo>
                    <a:pt x="1" y="25"/>
                    <a:pt x="3" y="44"/>
                    <a:pt x="18" y="54"/>
                  </a:cubicBezTo>
                  <a:cubicBezTo>
                    <a:pt x="20" y="57"/>
                    <a:pt x="23" y="59"/>
                    <a:pt x="25" y="62"/>
                  </a:cubicBezTo>
                  <a:cubicBezTo>
                    <a:pt x="118" y="137"/>
                    <a:pt x="201" y="223"/>
                    <a:pt x="275" y="316"/>
                  </a:cubicBezTo>
                  <a:cubicBezTo>
                    <a:pt x="433" y="506"/>
                    <a:pt x="580" y="707"/>
                    <a:pt x="717" y="914"/>
                  </a:cubicBezTo>
                  <a:lnTo>
                    <a:pt x="744" y="956"/>
                  </a:lnTo>
                  <a:cubicBezTo>
                    <a:pt x="851" y="1117"/>
                    <a:pt x="952" y="1286"/>
                    <a:pt x="1040" y="1459"/>
                  </a:cubicBezTo>
                  <a:cubicBezTo>
                    <a:pt x="1091" y="1572"/>
                    <a:pt x="1096" y="1662"/>
                    <a:pt x="1052" y="1733"/>
                  </a:cubicBezTo>
                  <a:cubicBezTo>
                    <a:pt x="1010" y="1792"/>
                    <a:pt x="964" y="1848"/>
                    <a:pt x="912" y="1899"/>
                  </a:cubicBezTo>
                  <a:cubicBezTo>
                    <a:pt x="888" y="1926"/>
                    <a:pt x="864" y="1951"/>
                    <a:pt x="842" y="1977"/>
                  </a:cubicBezTo>
                  <a:cubicBezTo>
                    <a:pt x="727" y="2109"/>
                    <a:pt x="607" y="2236"/>
                    <a:pt x="480" y="2356"/>
                  </a:cubicBezTo>
                  <a:cubicBezTo>
                    <a:pt x="458" y="2373"/>
                    <a:pt x="470" y="2410"/>
                    <a:pt x="499" y="2410"/>
                  </a:cubicBezTo>
                  <a:cubicBezTo>
                    <a:pt x="507" y="2410"/>
                    <a:pt x="517" y="2405"/>
                    <a:pt x="521" y="2400"/>
                  </a:cubicBezTo>
                  <a:cubicBezTo>
                    <a:pt x="651" y="2280"/>
                    <a:pt x="773" y="2151"/>
                    <a:pt x="888" y="2019"/>
                  </a:cubicBezTo>
                  <a:cubicBezTo>
                    <a:pt x="910" y="1992"/>
                    <a:pt x="934" y="1968"/>
                    <a:pt x="959" y="1941"/>
                  </a:cubicBezTo>
                  <a:cubicBezTo>
                    <a:pt x="1013" y="1887"/>
                    <a:pt x="1059" y="1828"/>
                    <a:pt x="1103" y="1765"/>
                  </a:cubicBezTo>
                  <a:cubicBezTo>
                    <a:pt x="1159" y="1679"/>
                    <a:pt x="1157" y="1564"/>
                    <a:pt x="1096" y="1432"/>
                  </a:cubicBezTo>
                  <a:cubicBezTo>
                    <a:pt x="1005" y="1257"/>
                    <a:pt x="905" y="1085"/>
                    <a:pt x="795" y="924"/>
                  </a:cubicBezTo>
                  <a:lnTo>
                    <a:pt x="768" y="880"/>
                  </a:lnTo>
                  <a:cubicBezTo>
                    <a:pt x="631" y="670"/>
                    <a:pt x="482" y="470"/>
                    <a:pt x="321" y="277"/>
                  </a:cubicBezTo>
                  <a:cubicBezTo>
                    <a:pt x="270" y="211"/>
                    <a:pt x="214" y="150"/>
                    <a:pt x="152" y="91"/>
                  </a:cubicBezTo>
                  <a:cubicBezTo>
                    <a:pt x="123" y="62"/>
                    <a:pt x="89" y="32"/>
                    <a:pt x="55" y="5"/>
                  </a:cubicBezTo>
                  <a:cubicBezTo>
                    <a:pt x="50" y="0"/>
                    <a:pt x="42"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10;p58">
              <a:extLst>
                <a:ext uri="{FF2B5EF4-FFF2-40B4-BE49-F238E27FC236}">
                  <a16:creationId xmlns:a16="http://schemas.microsoft.com/office/drawing/2014/main" id="{EB7A0572-A71B-B091-3CD2-FB626ED10A29}"/>
                </a:ext>
              </a:extLst>
            </p:cNvPr>
            <p:cNvSpPr/>
            <p:nvPr/>
          </p:nvSpPr>
          <p:spPr>
            <a:xfrm>
              <a:off x="936484" y="2646932"/>
              <a:ext cx="475271" cy="243718"/>
            </a:xfrm>
            <a:custGeom>
              <a:avLst/>
              <a:gdLst/>
              <a:ahLst/>
              <a:cxnLst/>
              <a:rect l="l" t="t" r="r" b="b"/>
              <a:pathLst>
                <a:path w="4532" h="2324" extrusionOk="0">
                  <a:moveTo>
                    <a:pt x="4497" y="1"/>
                  </a:moveTo>
                  <a:cubicBezTo>
                    <a:pt x="4494" y="1"/>
                    <a:pt x="4490" y="1"/>
                    <a:pt x="4487" y="2"/>
                  </a:cubicBezTo>
                  <a:cubicBezTo>
                    <a:pt x="4478" y="7"/>
                    <a:pt x="4470" y="15"/>
                    <a:pt x="4468" y="22"/>
                  </a:cubicBezTo>
                  <a:cubicBezTo>
                    <a:pt x="4421" y="298"/>
                    <a:pt x="4341" y="564"/>
                    <a:pt x="4226" y="816"/>
                  </a:cubicBezTo>
                  <a:cubicBezTo>
                    <a:pt x="4189" y="897"/>
                    <a:pt x="4148" y="973"/>
                    <a:pt x="4101" y="1043"/>
                  </a:cubicBezTo>
                  <a:cubicBezTo>
                    <a:pt x="4062" y="1100"/>
                    <a:pt x="4018" y="1151"/>
                    <a:pt x="3969" y="1200"/>
                  </a:cubicBezTo>
                  <a:cubicBezTo>
                    <a:pt x="3942" y="1222"/>
                    <a:pt x="3913" y="1246"/>
                    <a:pt x="3884" y="1266"/>
                  </a:cubicBezTo>
                  <a:cubicBezTo>
                    <a:pt x="3854" y="1285"/>
                    <a:pt x="3823" y="1305"/>
                    <a:pt x="3793" y="1322"/>
                  </a:cubicBezTo>
                  <a:cubicBezTo>
                    <a:pt x="3669" y="1383"/>
                    <a:pt x="3539" y="1430"/>
                    <a:pt x="3405" y="1461"/>
                  </a:cubicBezTo>
                  <a:cubicBezTo>
                    <a:pt x="3353" y="1474"/>
                    <a:pt x="3302" y="1486"/>
                    <a:pt x="3253" y="1498"/>
                  </a:cubicBezTo>
                  <a:cubicBezTo>
                    <a:pt x="3155" y="1520"/>
                    <a:pt x="3058" y="1544"/>
                    <a:pt x="2962" y="1571"/>
                  </a:cubicBezTo>
                  <a:cubicBezTo>
                    <a:pt x="2867" y="1601"/>
                    <a:pt x="2782" y="1632"/>
                    <a:pt x="2696" y="1667"/>
                  </a:cubicBezTo>
                  <a:cubicBezTo>
                    <a:pt x="2623" y="1696"/>
                    <a:pt x="2547" y="1723"/>
                    <a:pt x="2469" y="1750"/>
                  </a:cubicBezTo>
                  <a:cubicBezTo>
                    <a:pt x="2444" y="1757"/>
                    <a:pt x="2420" y="1764"/>
                    <a:pt x="2393" y="1772"/>
                  </a:cubicBezTo>
                  <a:cubicBezTo>
                    <a:pt x="2305" y="1799"/>
                    <a:pt x="2212" y="1818"/>
                    <a:pt x="2122" y="1835"/>
                  </a:cubicBezTo>
                  <a:cubicBezTo>
                    <a:pt x="2095" y="1840"/>
                    <a:pt x="2068" y="1843"/>
                    <a:pt x="2044" y="1847"/>
                  </a:cubicBezTo>
                  <a:lnTo>
                    <a:pt x="2041" y="1847"/>
                  </a:lnTo>
                  <a:cubicBezTo>
                    <a:pt x="1882" y="1828"/>
                    <a:pt x="1728" y="1794"/>
                    <a:pt x="1577" y="1745"/>
                  </a:cubicBezTo>
                  <a:cubicBezTo>
                    <a:pt x="1501" y="1720"/>
                    <a:pt x="1423" y="1691"/>
                    <a:pt x="1350" y="1664"/>
                  </a:cubicBezTo>
                  <a:cubicBezTo>
                    <a:pt x="1264" y="1630"/>
                    <a:pt x="1174" y="1596"/>
                    <a:pt x="1083" y="1569"/>
                  </a:cubicBezTo>
                  <a:cubicBezTo>
                    <a:pt x="993" y="1540"/>
                    <a:pt x="890" y="1518"/>
                    <a:pt x="792" y="1493"/>
                  </a:cubicBezTo>
                  <a:cubicBezTo>
                    <a:pt x="592" y="1447"/>
                    <a:pt x="384" y="1398"/>
                    <a:pt x="213" y="1295"/>
                  </a:cubicBezTo>
                  <a:cubicBezTo>
                    <a:pt x="199" y="1288"/>
                    <a:pt x="186" y="1280"/>
                    <a:pt x="174" y="1271"/>
                  </a:cubicBezTo>
                  <a:cubicBezTo>
                    <a:pt x="162" y="1263"/>
                    <a:pt x="152" y="1254"/>
                    <a:pt x="142" y="1244"/>
                  </a:cubicBezTo>
                  <a:lnTo>
                    <a:pt x="69" y="1183"/>
                  </a:lnTo>
                  <a:cubicBezTo>
                    <a:pt x="64" y="1178"/>
                    <a:pt x="57" y="1173"/>
                    <a:pt x="49" y="1171"/>
                  </a:cubicBezTo>
                  <a:cubicBezTo>
                    <a:pt x="45" y="1169"/>
                    <a:pt x="41" y="1168"/>
                    <a:pt x="37" y="1168"/>
                  </a:cubicBezTo>
                  <a:cubicBezTo>
                    <a:pt x="29" y="1168"/>
                    <a:pt x="22" y="1171"/>
                    <a:pt x="15" y="1178"/>
                  </a:cubicBezTo>
                  <a:cubicBezTo>
                    <a:pt x="3" y="1188"/>
                    <a:pt x="1" y="1207"/>
                    <a:pt x="13" y="1219"/>
                  </a:cubicBezTo>
                  <a:cubicBezTo>
                    <a:pt x="62" y="1268"/>
                    <a:pt x="113" y="1315"/>
                    <a:pt x="159" y="1366"/>
                  </a:cubicBezTo>
                  <a:cubicBezTo>
                    <a:pt x="181" y="1393"/>
                    <a:pt x="203" y="1417"/>
                    <a:pt x="225" y="1447"/>
                  </a:cubicBezTo>
                  <a:cubicBezTo>
                    <a:pt x="245" y="1474"/>
                    <a:pt x="262" y="1505"/>
                    <a:pt x="279" y="1535"/>
                  </a:cubicBezTo>
                  <a:cubicBezTo>
                    <a:pt x="379" y="1686"/>
                    <a:pt x="504" y="1821"/>
                    <a:pt x="651" y="1928"/>
                  </a:cubicBezTo>
                  <a:cubicBezTo>
                    <a:pt x="741" y="1999"/>
                    <a:pt x="839" y="2058"/>
                    <a:pt x="944" y="2109"/>
                  </a:cubicBezTo>
                  <a:cubicBezTo>
                    <a:pt x="1051" y="2160"/>
                    <a:pt x="1166" y="2204"/>
                    <a:pt x="1281" y="2236"/>
                  </a:cubicBezTo>
                  <a:cubicBezTo>
                    <a:pt x="1494" y="2295"/>
                    <a:pt x="1714" y="2324"/>
                    <a:pt x="1936" y="2324"/>
                  </a:cubicBezTo>
                  <a:cubicBezTo>
                    <a:pt x="2391" y="2324"/>
                    <a:pt x="2855" y="2207"/>
                    <a:pt x="3224" y="1984"/>
                  </a:cubicBezTo>
                  <a:cubicBezTo>
                    <a:pt x="3243" y="1972"/>
                    <a:pt x="3265" y="1960"/>
                    <a:pt x="3285" y="1945"/>
                  </a:cubicBezTo>
                  <a:cubicBezTo>
                    <a:pt x="3356" y="1901"/>
                    <a:pt x="3424" y="1852"/>
                    <a:pt x="3490" y="1799"/>
                  </a:cubicBezTo>
                  <a:cubicBezTo>
                    <a:pt x="3544" y="1755"/>
                    <a:pt x="3598" y="1708"/>
                    <a:pt x="3647" y="1662"/>
                  </a:cubicBezTo>
                  <a:cubicBezTo>
                    <a:pt x="3752" y="1554"/>
                    <a:pt x="3845" y="1439"/>
                    <a:pt x="3925" y="1312"/>
                  </a:cubicBezTo>
                  <a:cubicBezTo>
                    <a:pt x="3955" y="1290"/>
                    <a:pt x="3984" y="1268"/>
                    <a:pt x="4011" y="1244"/>
                  </a:cubicBezTo>
                  <a:cubicBezTo>
                    <a:pt x="4062" y="1195"/>
                    <a:pt x="4111" y="1139"/>
                    <a:pt x="4153" y="1078"/>
                  </a:cubicBezTo>
                  <a:cubicBezTo>
                    <a:pt x="4201" y="1002"/>
                    <a:pt x="4243" y="924"/>
                    <a:pt x="4282" y="843"/>
                  </a:cubicBezTo>
                  <a:cubicBezTo>
                    <a:pt x="4385" y="616"/>
                    <a:pt x="4460" y="379"/>
                    <a:pt x="4509" y="134"/>
                  </a:cubicBezTo>
                  <a:cubicBezTo>
                    <a:pt x="4517" y="100"/>
                    <a:pt x="4524" y="66"/>
                    <a:pt x="4531" y="29"/>
                  </a:cubicBezTo>
                  <a:cubicBezTo>
                    <a:pt x="4529" y="27"/>
                    <a:pt x="4526" y="24"/>
                    <a:pt x="4526" y="20"/>
                  </a:cubicBezTo>
                  <a:cubicBezTo>
                    <a:pt x="4523" y="8"/>
                    <a:pt x="4509" y="1"/>
                    <a:pt x="4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11;p58">
              <a:extLst>
                <a:ext uri="{FF2B5EF4-FFF2-40B4-BE49-F238E27FC236}">
                  <a16:creationId xmlns:a16="http://schemas.microsoft.com/office/drawing/2014/main" id="{3772A902-2267-BA7F-672C-A28C627D866C}"/>
                </a:ext>
              </a:extLst>
            </p:cNvPr>
            <p:cNvSpPr/>
            <p:nvPr/>
          </p:nvSpPr>
          <p:spPr>
            <a:xfrm>
              <a:off x="1293249" y="2221478"/>
              <a:ext cx="121544" cy="252737"/>
            </a:xfrm>
            <a:custGeom>
              <a:avLst/>
              <a:gdLst/>
              <a:ahLst/>
              <a:cxnLst/>
              <a:rect l="l" t="t" r="r" b="b"/>
              <a:pathLst>
                <a:path w="1159" h="2410" extrusionOk="0">
                  <a:moveTo>
                    <a:pt x="1124" y="0"/>
                  </a:moveTo>
                  <a:cubicBezTo>
                    <a:pt x="1117" y="0"/>
                    <a:pt x="1112" y="3"/>
                    <a:pt x="1107" y="5"/>
                  </a:cubicBezTo>
                  <a:cubicBezTo>
                    <a:pt x="1071" y="32"/>
                    <a:pt x="1039" y="61"/>
                    <a:pt x="1007" y="91"/>
                  </a:cubicBezTo>
                  <a:cubicBezTo>
                    <a:pt x="948" y="149"/>
                    <a:pt x="890" y="210"/>
                    <a:pt x="838" y="276"/>
                  </a:cubicBezTo>
                  <a:cubicBezTo>
                    <a:pt x="677" y="470"/>
                    <a:pt x="528" y="672"/>
                    <a:pt x="394" y="883"/>
                  </a:cubicBezTo>
                  <a:lnTo>
                    <a:pt x="364" y="924"/>
                  </a:lnTo>
                  <a:cubicBezTo>
                    <a:pt x="254" y="1085"/>
                    <a:pt x="154" y="1256"/>
                    <a:pt x="66" y="1432"/>
                  </a:cubicBezTo>
                  <a:cubicBezTo>
                    <a:pt x="3" y="1564"/>
                    <a:pt x="0" y="1677"/>
                    <a:pt x="56" y="1765"/>
                  </a:cubicBezTo>
                  <a:cubicBezTo>
                    <a:pt x="100" y="1828"/>
                    <a:pt x="149" y="1889"/>
                    <a:pt x="203" y="1943"/>
                  </a:cubicBezTo>
                  <a:cubicBezTo>
                    <a:pt x="225" y="1968"/>
                    <a:pt x="250" y="1992"/>
                    <a:pt x="272" y="2019"/>
                  </a:cubicBezTo>
                  <a:cubicBezTo>
                    <a:pt x="389" y="2153"/>
                    <a:pt x="511" y="2280"/>
                    <a:pt x="638" y="2403"/>
                  </a:cubicBezTo>
                  <a:cubicBezTo>
                    <a:pt x="645" y="2407"/>
                    <a:pt x="653" y="2410"/>
                    <a:pt x="660" y="2410"/>
                  </a:cubicBezTo>
                  <a:cubicBezTo>
                    <a:pt x="670" y="2410"/>
                    <a:pt x="677" y="2405"/>
                    <a:pt x="682" y="2400"/>
                  </a:cubicBezTo>
                  <a:cubicBezTo>
                    <a:pt x="694" y="2388"/>
                    <a:pt x="694" y="2368"/>
                    <a:pt x="682" y="2356"/>
                  </a:cubicBezTo>
                  <a:cubicBezTo>
                    <a:pt x="555" y="2236"/>
                    <a:pt x="435" y="2112"/>
                    <a:pt x="320" y="1980"/>
                  </a:cubicBezTo>
                  <a:cubicBezTo>
                    <a:pt x="298" y="1953"/>
                    <a:pt x="274" y="1926"/>
                    <a:pt x="250" y="1899"/>
                  </a:cubicBezTo>
                  <a:cubicBezTo>
                    <a:pt x="198" y="1848"/>
                    <a:pt x="152" y="1792"/>
                    <a:pt x="110" y="1733"/>
                  </a:cubicBezTo>
                  <a:cubicBezTo>
                    <a:pt x="66" y="1662"/>
                    <a:pt x="69" y="1572"/>
                    <a:pt x="122" y="1459"/>
                  </a:cubicBezTo>
                  <a:cubicBezTo>
                    <a:pt x="210" y="1286"/>
                    <a:pt x="308" y="1117"/>
                    <a:pt x="418" y="956"/>
                  </a:cubicBezTo>
                  <a:lnTo>
                    <a:pt x="445" y="914"/>
                  </a:lnTo>
                  <a:cubicBezTo>
                    <a:pt x="579" y="704"/>
                    <a:pt x="729" y="506"/>
                    <a:pt x="887" y="316"/>
                  </a:cubicBezTo>
                  <a:cubicBezTo>
                    <a:pt x="961" y="223"/>
                    <a:pt x="1044" y="137"/>
                    <a:pt x="1134" y="61"/>
                  </a:cubicBezTo>
                  <a:cubicBezTo>
                    <a:pt x="1139" y="59"/>
                    <a:pt x="1142" y="57"/>
                    <a:pt x="1144" y="54"/>
                  </a:cubicBezTo>
                  <a:cubicBezTo>
                    <a:pt x="1156" y="44"/>
                    <a:pt x="1159" y="25"/>
                    <a:pt x="1149" y="13"/>
                  </a:cubicBezTo>
                  <a:cubicBezTo>
                    <a:pt x="1144" y="5"/>
                    <a:pt x="1134" y="0"/>
                    <a:pt x="1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12;p58">
              <a:extLst>
                <a:ext uri="{FF2B5EF4-FFF2-40B4-BE49-F238E27FC236}">
                  <a16:creationId xmlns:a16="http://schemas.microsoft.com/office/drawing/2014/main" id="{ADBF3C81-7CA9-66EB-DFF1-58394D2CB119}"/>
                </a:ext>
              </a:extLst>
            </p:cNvPr>
            <p:cNvSpPr/>
            <p:nvPr/>
          </p:nvSpPr>
          <p:spPr>
            <a:xfrm>
              <a:off x="1252769" y="2549194"/>
              <a:ext cx="45618" cy="54008"/>
            </a:xfrm>
            <a:custGeom>
              <a:avLst/>
              <a:gdLst/>
              <a:ahLst/>
              <a:cxnLst/>
              <a:rect l="l" t="t" r="r" b="b"/>
              <a:pathLst>
                <a:path w="435" h="515" extrusionOk="0">
                  <a:moveTo>
                    <a:pt x="376" y="1"/>
                  </a:moveTo>
                  <a:cubicBezTo>
                    <a:pt x="375" y="1"/>
                    <a:pt x="375" y="1"/>
                    <a:pt x="374" y="1"/>
                  </a:cubicBezTo>
                  <a:cubicBezTo>
                    <a:pt x="359" y="3"/>
                    <a:pt x="347" y="8"/>
                    <a:pt x="335" y="13"/>
                  </a:cubicBezTo>
                  <a:lnTo>
                    <a:pt x="61" y="126"/>
                  </a:lnTo>
                  <a:cubicBezTo>
                    <a:pt x="0" y="150"/>
                    <a:pt x="7" y="191"/>
                    <a:pt x="17" y="248"/>
                  </a:cubicBezTo>
                  <a:cubicBezTo>
                    <a:pt x="25" y="297"/>
                    <a:pt x="39" y="343"/>
                    <a:pt x="59" y="387"/>
                  </a:cubicBezTo>
                  <a:cubicBezTo>
                    <a:pt x="88" y="448"/>
                    <a:pt x="142" y="514"/>
                    <a:pt x="218" y="514"/>
                  </a:cubicBezTo>
                  <a:cubicBezTo>
                    <a:pt x="335" y="514"/>
                    <a:pt x="425" y="353"/>
                    <a:pt x="425" y="148"/>
                  </a:cubicBezTo>
                  <a:cubicBezTo>
                    <a:pt x="425" y="106"/>
                    <a:pt x="435" y="1"/>
                    <a:pt x="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13;p58">
              <a:extLst>
                <a:ext uri="{FF2B5EF4-FFF2-40B4-BE49-F238E27FC236}">
                  <a16:creationId xmlns:a16="http://schemas.microsoft.com/office/drawing/2014/main" id="{F07B256E-E853-AFD3-F408-4C6F2ABCEED2}"/>
                </a:ext>
              </a:extLst>
            </p:cNvPr>
            <p:cNvSpPr/>
            <p:nvPr/>
          </p:nvSpPr>
          <p:spPr>
            <a:xfrm>
              <a:off x="1207151" y="2541119"/>
              <a:ext cx="143882" cy="62817"/>
            </a:xfrm>
            <a:custGeom>
              <a:avLst/>
              <a:gdLst/>
              <a:ahLst/>
              <a:cxnLst/>
              <a:rect l="l" t="t" r="r" b="b"/>
              <a:pathLst>
                <a:path w="1372" h="599" extrusionOk="0">
                  <a:moveTo>
                    <a:pt x="1245" y="1"/>
                  </a:moveTo>
                  <a:cubicBezTo>
                    <a:pt x="1097" y="1"/>
                    <a:pt x="950" y="21"/>
                    <a:pt x="807" y="61"/>
                  </a:cubicBezTo>
                  <a:cubicBezTo>
                    <a:pt x="777" y="68"/>
                    <a:pt x="750" y="78"/>
                    <a:pt x="721" y="88"/>
                  </a:cubicBezTo>
                  <a:cubicBezTo>
                    <a:pt x="662" y="107"/>
                    <a:pt x="606" y="129"/>
                    <a:pt x="550" y="156"/>
                  </a:cubicBezTo>
                  <a:cubicBezTo>
                    <a:pt x="521" y="168"/>
                    <a:pt x="491" y="183"/>
                    <a:pt x="462" y="200"/>
                  </a:cubicBezTo>
                  <a:cubicBezTo>
                    <a:pt x="315" y="278"/>
                    <a:pt x="181" y="378"/>
                    <a:pt x="64" y="498"/>
                  </a:cubicBezTo>
                  <a:cubicBezTo>
                    <a:pt x="49" y="515"/>
                    <a:pt x="34" y="530"/>
                    <a:pt x="17" y="547"/>
                  </a:cubicBezTo>
                  <a:cubicBezTo>
                    <a:pt x="1" y="566"/>
                    <a:pt x="14" y="599"/>
                    <a:pt x="39" y="599"/>
                  </a:cubicBezTo>
                  <a:cubicBezTo>
                    <a:pt x="40" y="599"/>
                    <a:pt x="41" y="598"/>
                    <a:pt x="42" y="598"/>
                  </a:cubicBezTo>
                  <a:cubicBezTo>
                    <a:pt x="51" y="598"/>
                    <a:pt x="59" y="596"/>
                    <a:pt x="66" y="589"/>
                  </a:cubicBezTo>
                  <a:cubicBezTo>
                    <a:pt x="71" y="581"/>
                    <a:pt x="78" y="574"/>
                    <a:pt x="86" y="567"/>
                  </a:cubicBezTo>
                  <a:cubicBezTo>
                    <a:pt x="93" y="559"/>
                    <a:pt x="103" y="550"/>
                    <a:pt x="108" y="542"/>
                  </a:cubicBezTo>
                  <a:cubicBezTo>
                    <a:pt x="115" y="535"/>
                    <a:pt x="122" y="530"/>
                    <a:pt x="130" y="523"/>
                  </a:cubicBezTo>
                  <a:cubicBezTo>
                    <a:pt x="237" y="415"/>
                    <a:pt x="359" y="325"/>
                    <a:pt x="494" y="254"/>
                  </a:cubicBezTo>
                  <a:cubicBezTo>
                    <a:pt x="521" y="239"/>
                    <a:pt x="550" y="225"/>
                    <a:pt x="579" y="210"/>
                  </a:cubicBezTo>
                  <a:cubicBezTo>
                    <a:pt x="631" y="185"/>
                    <a:pt x="687" y="166"/>
                    <a:pt x="741" y="146"/>
                  </a:cubicBezTo>
                  <a:cubicBezTo>
                    <a:pt x="770" y="137"/>
                    <a:pt x="797" y="129"/>
                    <a:pt x="826" y="119"/>
                  </a:cubicBezTo>
                  <a:cubicBezTo>
                    <a:pt x="960" y="82"/>
                    <a:pt x="1098" y="62"/>
                    <a:pt x="1237" y="62"/>
                  </a:cubicBezTo>
                  <a:cubicBezTo>
                    <a:pt x="1252" y="62"/>
                    <a:pt x="1268" y="63"/>
                    <a:pt x="1283" y="63"/>
                  </a:cubicBezTo>
                  <a:lnTo>
                    <a:pt x="1344" y="63"/>
                  </a:lnTo>
                  <a:cubicBezTo>
                    <a:pt x="1359" y="63"/>
                    <a:pt x="1371" y="51"/>
                    <a:pt x="1371" y="36"/>
                  </a:cubicBezTo>
                  <a:cubicBezTo>
                    <a:pt x="1371" y="19"/>
                    <a:pt x="1359" y="5"/>
                    <a:pt x="1342" y="2"/>
                  </a:cubicBezTo>
                  <a:lnTo>
                    <a:pt x="1315" y="2"/>
                  </a:lnTo>
                  <a:cubicBezTo>
                    <a:pt x="1292" y="1"/>
                    <a:pt x="1268" y="1"/>
                    <a:pt x="1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14;p58">
              <a:extLst>
                <a:ext uri="{FF2B5EF4-FFF2-40B4-BE49-F238E27FC236}">
                  <a16:creationId xmlns:a16="http://schemas.microsoft.com/office/drawing/2014/main" id="{9289CE0E-C832-72B9-3368-A85BAF203D64}"/>
                </a:ext>
              </a:extLst>
            </p:cNvPr>
            <p:cNvSpPr/>
            <p:nvPr/>
          </p:nvSpPr>
          <p:spPr>
            <a:xfrm>
              <a:off x="1212290" y="2541224"/>
              <a:ext cx="136436" cy="79387"/>
            </a:xfrm>
            <a:custGeom>
              <a:avLst/>
              <a:gdLst/>
              <a:ahLst/>
              <a:cxnLst/>
              <a:rect l="l" t="t" r="r" b="b"/>
              <a:pathLst>
                <a:path w="1301" h="757" extrusionOk="0">
                  <a:moveTo>
                    <a:pt x="1260" y="1"/>
                  </a:moveTo>
                  <a:cubicBezTo>
                    <a:pt x="1247" y="1"/>
                    <a:pt x="1234" y="14"/>
                    <a:pt x="1234" y="28"/>
                  </a:cubicBezTo>
                  <a:cubicBezTo>
                    <a:pt x="1234" y="40"/>
                    <a:pt x="1232" y="50"/>
                    <a:pt x="1232" y="62"/>
                  </a:cubicBezTo>
                  <a:cubicBezTo>
                    <a:pt x="1215" y="214"/>
                    <a:pt x="1173" y="326"/>
                    <a:pt x="1110" y="419"/>
                  </a:cubicBezTo>
                  <a:cubicBezTo>
                    <a:pt x="985" y="592"/>
                    <a:pt x="760" y="694"/>
                    <a:pt x="526" y="694"/>
                  </a:cubicBezTo>
                  <a:cubicBezTo>
                    <a:pt x="456" y="694"/>
                    <a:pt x="385" y="685"/>
                    <a:pt x="315" y="666"/>
                  </a:cubicBezTo>
                  <a:cubicBezTo>
                    <a:pt x="247" y="649"/>
                    <a:pt x="183" y="617"/>
                    <a:pt x="130" y="575"/>
                  </a:cubicBezTo>
                  <a:cubicBezTo>
                    <a:pt x="110" y="556"/>
                    <a:pt x="93" y="539"/>
                    <a:pt x="76" y="519"/>
                  </a:cubicBezTo>
                  <a:cubicBezTo>
                    <a:pt x="73" y="514"/>
                    <a:pt x="68" y="512"/>
                    <a:pt x="66" y="507"/>
                  </a:cubicBezTo>
                  <a:lnTo>
                    <a:pt x="56" y="497"/>
                  </a:lnTo>
                  <a:cubicBezTo>
                    <a:pt x="50" y="490"/>
                    <a:pt x="41" y="487"/>
                    <a:pt x="32" y="487"/>
                  </a:cubicBezTo>
                  <a:cubicBezTo>
                    <a:pt x="25" y="487"/>
                    <a:pt x="18" y="489"/>
                    <a:pt x="12" y="495"/>
                  </a:cubicBezTo>
                  <a:lnTo>
                    <a:pt x="12" y="497"/>
                  </a:lnTo>
                  <a:cubicBezTo>
                    <a:pt x="2" y="507"/>
                    <a:pt x="0" y="527"/>
                    <a:pt x="12" y="539"/>
                  </a:cubicBezTo>
                  <a:lnTo>
                    <a:pt x="20" y="549"/>
                  </a:lnTo>
                  <a:cubicBezTo>
                    <a:pt x="24" y="553"/>
                    <a:pt x="29" y="558"/>
                    <a:pt x="34" y="563"/>
                  </a:cubicBezTo>
                  <a:cubicBezTo>
                    <a:pt x="51" y="585"/>
                    <a:pt x="71" y="602"/>
                    <a:pt x="90" y="622"/>
                  </a:cubicBezTo>
                  <a:cubicBezTo>
                    <a:pt x="152" y="671"/>
                    <a:pt x="225" y="705"/>
                    <a:pt x="301" y="724"/>
                  </a:cubicBezTo>
                  <a:cubicBezTo>
                    <a:pt x="374" y="744"/>
                    <a:pt x="450" y="756"/>
                    <a:pt x="525" y="756"/>
                  </a:cubicBezTo>
                  <a:cubicBezTo>
                    <a:pt x="780" y="756"/>
                    <a:pt x="1026" y="644"/>
                    <a:pt x="1161" y="456"/>
                  </a:cubicBezTo>
                  <a:cubicBezTo>
                    <a:pt x="1234" y="353"/>
                    <a:pt x="1276" y="228"/>
                    <a:pt x="1295" y="62"/>
                  </a:cubicBezTo>
                  <a:cubicBezTo>
                    <a:pt x="1295" y="52"/>
                    <a:pt x="1298" y="43"/>
                    <a:pt x="1298" y="33"/>
                  </a:cubicBezTo>
                  <a:cubicBezTo>
                    <a:pt x="1300" y="16"/>
                    <a:pt x="1285" y="1"/>
                    <a:pt x="1268" y="1"/>
                  </a:cubicBezTo>
                  <a:lnTo>
                    <a:pt x="1263" y="1"/>
                  </a:lnTo>
                  <a:cubicBezTo>
                    <a:pt x="1262" y="1"/>
                    <a:pt x="1261"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15;p58">
              <a:extLst>
                <a:ext uri="{FF2B5EF4-FFF2-40B4-BE49-F238E27FC236}">
                  <a16:creationId xmlns:a16="http://schemas.microsoft.com/office/drawing/2014/main" id="{788E1D8A-2151-4DBE-A1F8-D6E78F7BAE67}"/>
                </a:ext>
              </a:extLst>
            </p:cNvPr>
            <p:cNvSpPr/>
            <p:nvPr/>
          </p:nvSpPr>
          <p:spPr>
            <a:xfrm>
              <a:off x="998881" y="2549404"/>
              <a:ext cx="44884" cy="53798"/>
            </a:xfrm>
            <a:custGeom>
              <a:avLst/>
              <a:gdLst/>
              <a:ahLst/>
              <a:cxnLst/>
              <a:rect l="l" t="t" r="r" b="b"/>
              <a:pathLst>
                <a:path w="428" h="513" extrusionOk="0">
                  <a:moveTo>
                    <a:pt x="57" y="1"/>
                  </a:moveTo>
                  <a:cubicBezTo>
                    <a:pt x="0" y="1"/>
                    <a:pt x="12" y="108"/>
                    <a:pt x="12" y="146"/>
                  </a:cubicBezTo>
                  <a:cubicBezTo>
                    <a:pt x="12" y="351"/>
                    <a:pt x="102" y="512"/>
                    <a:pt x="219" y="512"/>
                  </a:cubicBezTo>
                  <a:cubicBezTo>
                    <a:pt x="334" y="512"/>
                    <a:pt x="425" y="351"/>
                    <a:pt x="427" y="148"/>
                  </a:cubicBezTo>
                  <a:cubicBezTo>
                    <a:pt x="427" y="131"/>
                    <a:pt x="412" y="116"/>
                    <a:pt x="395" y="116"/>
                  </a:cubicBezTo>
                  <a:cubicBezTo>
                    <a:pt x="378" y="116"/>
                    <a:pt x="371" y="131"/>
                    <a:pt x="351" y="131"/>
                  </a:cubicBezTo>
                  <a:cubicBezTo>
                    <a:pt x="332" y="128"/>
                    <a:pt x="312" y="121"/>
                    <a:pt x="293" y="111"/>
                  </a:cubicBezTo>
                  <a:cubicBezTo>
                    <a:pt x="229" y="80"/>
                    <a:pt x="163" y="45"/>
                    <a:pt x="100" y="14"/>
                  </a:cubicBezTo>
                  <a:cubicBezTo>
                    <a:pt x="87" y="6"/>
                    <a:pt x="75" y="4"/>
                    <a:pt x="63" y="1"/>
                  </a:cubicBezTo>
                  <a:cubicBezTo>
                    <a:pt x="61" y="1"/>
                    <a:pt x="59"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16;p58">
              <a:extLst>
                <a:ext uri="{FF2B5EF4-FFF2-40B4-BE49-F238E27FC236}">
                  <a16:creationId xmlns:a16="http://schemas.microsoft.com/office/drawing/2014/main" id="{1857299C-DC84-8E83-942E-645046E7A926}"/>
                </a:ext>
              </a:extLst>
            </p:cNvPr>
            <p:cNvSpPr/>
            <p:nvPr/>
          </p:nvSpPr>
          <p:spPr>
            <a:xfrm>
              <a:off x="946446" y="2540909"/>
              <a:ext cx="143357" cy="63027"/>
            </a:xfrm>
            <a:custGeom>
              <a:avLst/>
              <a:gdLst/>
              <a:ahLst/>
              <a:cxnLst/>
              <a:rect l="l" t="t" r="r" b="b"/>
              <a:pathLst>
                <a:path w="1367" h="601" extrusionOk="0">
                  <a:moveTo>
                    <a:pt x="127" y="0"/>
                  </a:moveTo>
                  <a:cubicBezTo>
                    <a:pt x="104" y="0"/>
                    <a:pt x="80" y="1"/>
                    <a:pt x="57" y="2"/>
                  </a:cubicBezTo>
                  <a:lnTo>
                    <a:pt x="30" y="2"/>
                  </a:lnTo>
                  <a:cubicBezTo>
                    <a:pt x="13" y="4"/>
                    <a:pt x="1" y="19"/>
                    <a:pt x="3" y="36"/>
                  </a:cubicBezTo>
                  <a:cubicBezTo>
                    <a:pt x="1" y="51"/>
                    <a:pt x="13" y="63"/>
                    <a:pt x="28" y="65"/>
                  </a:cubicBezTo>
                  <a:lnTo>
                    <a:pt x="91" y="65"/>
                  </a:lnTo>
                  <a:cubicBezTo>
                    <a:pt x="107" y="65"/>
                    <a:pt x="122" y="64"/>
                    <a:pt x="138" y="64"/>
                  </a:cubicBezTo>
                  <a:cubicBezTo>
                    <a:pt x="276" y="64"/>
                    <a:pt x="414" y="84"/>
                    <a:pt x="548" y="121"/>
                  </a:cubicBezTo>
                  <a:cubicBezTo>
                    <a:pt x="578" y="129"/>
                    <a:pt x="604" y="139"/>
                    <a:pt x="631" y="146"/>
                  </a:cubicBezTo>
                  <a:cubicBezTo>
                    <a:pt x="688" y="165"/>
                    <a:pt x="741" y="187"/>
                    <a:pt x="795" y="212"/>
                  </a:cubicBezTo>
                  <a:cubicBezTo>
                    <a:pt x="824" y="224"/>
                    <a:pt x="854" y="239"/>
                    <a:pt x="881" y="253"/>
                  </a:cubicBezTo>
                  <a:cubicBezTo>
                    <a:pt x="1015" y="327"/>
                    <a:pt x="1137" y="417"/>
                    <a:pt x="1245" y="522"/>
                  </a:cubicBezTo>
                  <a:lnTo>
                    <a:pt x="1267" y="544"/>
                  </a:lnTo>
                  <a:cubicBezTo>
                    <a:pt x="1274" y="552"/>
                    <a:pt x="1281" y="559"/>
                    <a:pt x="1289" y="566"/>
                  </a:cubicBezTo>
                  <a:cubicBezTo>
                    <a:pt x="1296" y="574"/>
                    <a:pt x="1301" y="581"/>
                    <a:pt x="1308" y="588"/>
                  </a:cubicBezTo>
                  <a:cubicBezTo>
                    <a:pt x="1316" y="596"/>
                    <a:pt x="1323" y="600"/>
                    <a:pt x="1333" y="600"/>
                  </a:cubicBezTo>
                  <a:cubicBezTo>
                    <a:pt x="1340" y="600"/>
                    <a:pt x="1347" y="596"/>
                    <a:pt x="1352" y="591"/>
                  </a:cubicBezTo>
                  <a:cubicBezTo>
                    <a:pt x="1364" y="581"/>
                    <a:pt x="1367" y="561"/>
                    <a:pt x="1355" y="547"/>
                  </a:cubicBezTo>
                  <a:cubicBezTo>
                    <a:pt x="1340" y="530"/>
                    <a:pt x="1325" y="515"/>
                    <a:pt x="1311" y="500"/>
                  </a:cubicBezTo>
                  <a:lnTo>
                    <a:pt x="1308" y="498"/>
                  </a:lnTo>
                  <a:cubicBezTo>
                    <a:pt x="1191" y="378"/>
                    <a:pt x="1059" y="278"/>
                    <a:pt x="912" y="200"/>
                  </a:cubicBezTo>
                  <a:cubicBezTo>
                    <a:pt x="883" y="185"/>
                    <a:pt x="854" y="168"/>
                    <a:pt x="822" y="156"/>
                  </a:cubicBezTo>
                  <a:cubicBezTo>
                    <a:pt x="766" y="129"/>
                    <a:pt x="710" y="107"/>
                    <a:pt x="651" y="87"/>
                  </a:cubicBezTo>
                  <a:cubicBezTo>
                    <a:pt x="624" y="77"/>
                    <a:pt x="595" y="70"/>
                    <a:pt x="565" y="60"/>
                  </a:cubicBezTo>
                  <a:cubicBezTo>
                    <a:pt x="422" y="20"/>
                    <a:pt x="275" y="0"/>
                    <a:pt x="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17;p58">
              <a:extLst>
                <a:ext uri="{FF2B5EF4-FFF2-40B4-BE49-F238E27FC236}">
                  <a16:creationId xmlns:a16="http://schemas.microsoft.com/office/drawing/2014/main" id="{CAD6BE27-0482-DD84-3786-C014404C2F6D}"/>
                </a:ext>
              </a:extLst>
            </p:cNvPr>
            <p:cNvSpPr/>
            <p:nvPr/>
          </p:nvSpPr>
          <p:spPr>
            <a:xfrm>
              <a:off x="948754" y="2541329"/>
              <a:ext cx="136226" cy="79282"/>
            </a:xfrm>
            <a:custGeom>
              <a:avLst/>
              <a:gdLst/>
              <a:ahLst/>
              <a:cxnLst/>
              <a:rect l="l" t="t" r="r" b="b"/>
              <a:pathLst>
                <a:path w="1299" h="756" extrusionOk="0">
                  <a:moveTo>
                    <a:pt x="30" y="0"/>
                  </a:moveTo>
                  <a:cubicBezTo>
                    <a:pt x="13" y="0"/>
                    <a:pt x="1" y="17"/>
                    <a:pt x="1" y="34"/>
                  </a:cubicBezTo>
                  <a:cubicBezTo>
                    <a:pt x="3" y="44"/>
                    <a:pt x="3" y="54"/>
                    <a:pt x="6" y="64"/>
                  </a:cubicBezTo>
                  <a:cubicBezTo>
                    <a:pt x="25" y="227"/>
                    <a:pt x="67" y="354"/>
                    <a:pt x="140" y="455"/>
                  </a:cubicBezTo>
                  <a:cubicBezTo>
                    <a:pt x="275" y="643"/>
                    <a:pt x="519" y="755"/>
                    <a:pt x="773" y="755"/>
                  </a:cubicBezTo>
                  <a:cubicBezTo>
                    <a:pt x="851" y="755"/>
                    <a:pt x="925" y="745"/>
                    <a:pt x="998" y="723"/>
                  </a:cubicBezTo>
                  <a:cubicBezTo>
                    <a:pt x="1076" y="706"/>
                    <a:pt x="1147" y="670"/>
                    <a:pt x="1211" y="621"/>
                  </a:cubicBezTo>
                  <a:cubicBezTo>
                    <a:pt x="1230" y="604"/>
                    <a:pt x="1250" y="584"/>
                    <a:pt x="1267" y="562"/>
                  </a:cubicBezTo>
                  <a:cubicBezTo>
                    <a:pt x="1272" y="557"/>
                    <a:pt x="1277" y="552"/>
                    <a:pt x="1279" y="548"/>
                  </a:cubicBezTo>
                  <a:lnTo>
                    <a:pt x="1289" y="538"/>
                  </a:lnTo>
                  <a:cubicBezTo>
                    <a:pt x="1299" y="526"/>
                    <a:pt x="1299" y="506"/>
                    <a:pt x="1286" y="496"/>
                  </a:cubicBezTo>
                  <a:lnTo>
                    <a:pt x="1286" y="494"/>
                  </a:lnTo>
                  <a:cubicBezTo>
                    <a:pt x="1280" y="488"/>
                    <a:pt x="1273" y="486"/>
                    <a:pt x="1266" y="486"/>
                  </a:cubicBezTo>
                  <a:cubicBezTo>
                    <a:pt x="1257" y="486"/>
                    <a:pt x="1249" y="489"/>
                    <a:pt x="1242" y="496"/>
                  </a:cubicBezTo>
                  <a:lnTo>
                    <a:pt x="1233" y="506"/>
                  </a:lnTo>
                  <a:cubicBezTo>
                    <a:pt x="1230" y="511"/>
                    <a:pt x="1225" y="513"/>
                    <a:pt x="1223" y="518"/>
                  </a:cubicBezTo>
                  <a:cubicBezTo>
                    <a:pt x="1206" y="538"/>
                    <a:pt x="1189" y="557"/>
                    <a:pt x="1169" y="574"/>
                  </a:cubicBezTo>
                  <a:cubicBezTo>
                    <a:pt x="1113" y="618"/>
                    <a:pt x="1049" y="650"/>
                    <a:pt x="981" y="665"/>
                  </a:cubicBezTo>
                  <a:cubicBezTo>
                    <a:pt x="912" y="684"/>
                    <a:pt x="842" y="693"/>
                    <a:pt x="772" y="693"/>
                  </a:cubicBezTo>
                  <a:cubicBezTo>
                    <a:pt x="539" y="693"/>
                    <a:pt x="313" y="591"/>
                    <a:pt x="189" y="418"/>
                  </a:cubicBezTo>
                  <a:cubicBezTo>
                    <a:pt x="126" y="328"/>
                    <a:pt x="86" y="213"/>
                    <a:pt x="67" y="61"/>
                  </a:cubicBezTo>
                  <a:cubicBezTo>
                    <a:pt x="67" y="51"/>
                    <a:pt x="64" y="39"/>
                    <a:pt x="64" y="27"/>
                  </a:cubicBezTo>
                  <a:cubicBezTo>
                    <a:pt x="62" y="12"/>
                    <a:pt x="50"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18;p58">
              <a:extLst>
                <a:ext uri="{FF2B5EF4-FFF2-40B4-BE49-F238E27FC236}">
                  <a16:creationId xmlns:a16="http://schemas.microsoft.com/office/drawing/2014/main" id="{15A7FBA3-6D1D-E870-C51F-A9211C55FE40}"/>
                </a:ext>
              </a:extLst>
            </p:cNvPr>
            <p:cNvSpPr/>
            <p:nvPr/>
          </p:nvSpPr>
          <p:spPr>
            <a:xfrm>
              <a:off x="1102806" y="2645883"/>
              <a:ext cx="77499" cy="56735"/>
            </a:xfrm>
            <a:custGeom>
              <a:avLst/>
              <a:gdLst/>
              <a:ahLst/>
              <a:cxnLst/>
              <a:rect l="l" t="t" r="r" b="b"/>
              <a:pathLst>
                <a:path w="739" h="541" extrusionOk="0">
                  <a:moveTo>
                    <a:pt x="504" y="1"/>
                  </a:moveTo>
                  <a:cubicBezTo>
                    <a:pt x="492" y="1"/>
                    <a:pt x="480" y="1"/>
                    <a:pt x="467" y="3"/>
                  </a:cubicBezTo>
                  <a:cubicBezTo>
                    <a:pt x="453" y="5"/>
                    <a:pt x="440" y="5"/>
                    <a:pt x="428" y="5"/>
                  </a:cubicBezTo>
                  <a:lnTo>
                    <a:pt x="384" y="5"/>
                  </a:lnTo>
                  <a:cubicBezTo>
                    <a:pt x="371" y="4"/>
                    <a:pt x="358" y="3"/>
                    <a:pt x="345" y="3"/>
                  </a:cubicBezTo>
                  <a:cubicBezTo>
                    <a:pt x="332" y="3"/>
                    <a:pt x="319" y="4"/>
                    <a:pt x="306" y="5"/>
                  </a:cubicBezTo>
                  <a:lnTo>
                    <a:pt x="260" y="5"/>
                  </a:lnTo>
                  <a:cubicBezTo>
                    <a:pt x="250" y="4"/>
                    <a:pt x="239" y="3"/>
                    <a:pt x="229" y="3"/>
                  </a:cubicBezTo>
                  <a:cubicBezTo>
                    <a:pt x="218" y="3"/>
                    <a:pt x="207" y="4"/>
                    <a:pt x="196" y="5"/>
                  </a:cubicBezTo>
                  <a:cubicBezTo>
                    <a:pt x="98" y="17"/>
                    <a:pt x="35" y="54"/>
                    <a:pt x="13" y="113"/>
                  </a:cubicBezTo>
                  <a:cubicBezTo>
                    <a:pt x="1" y="154"/>
                    <a:pt x="5" y="201"/>
                    <a:pt x="32" y="235"/>
                  </a:cubicBezTo>
                  <a:cubicBezTo>
                    <a:pt x="54" y="260"/>
                    <a:pt x="84" y="275"/>
                    <a:pt x="118" y="275"/>
                  </a:cubicBezTo>
                  <a:cubicBezTo>
                    <a:pt x="123" y="275"/>
                    <a:pt x="128" y="274"/>
                    <a:pt x="133" y="274"/>
                  </a:cubicBezTo>
                  <a:lnTo>
                    <a:pt x="155" y="274"/>
                  </a:lnTo>
                  <a:cubicBezTo>
                    <a:pt x="191" y="279"/>
                    <a:pt x="223" y="298"/>
                    <a:pt x="243" y="328"/>
                  </a:cubicBezTo>
                  <a:cubicBezTo>
                    <a:pt x="255" y="350"/>
                    <a:pt x="260" y="372"/>
                    <a:pt x="262" y="396"/>
                  </a:cubicBezTo>
                  <a:cubicBezTo>
                    <a:pt x="264" y="416"/>
                    <a:pt x="269" y="435"/>
                    <a:pt x="274" y="455"/>
                  </a:cubicBezTo>
                  <a:cubicBezTo>
                    <a:pt x="282" y="474"/>
                    <a:pt x="289" y="491"/>
                    <a:pt x="301" y="506"/>
                  </a:cubicBezTo>
                  <a:cubicBezTo>
                    <a:pt x="316" y="526"/>
                    <a:pt x="338" y="538"/>
                    <a:pt x="362" y="540"/>
                  </a:cubicBezTo>
                  <a:lnTo>
                    <a:pt x="365" y="540"/>
                  </a:lnTo>
                  <a:cubicBezTo>
                    <a:pt x="448" y="540"/>
                    <a:pt x="477" y="428"/>
                    <a:pt x="497" y="362"/>
                  </a:cubicBezTo>
                  <a:lnTo>
                    <a:pt x="504" y="340"/>
                  </a:lnTo>
                  <a:cubicBezTo>
                    <a:pt x="509" y="320"/>
                    <a:pt x="514" y="301"/>
                    <a:pt x="526" y="293"/>
                  </a:cubicBezTo>
                  <a:cubicBezTo>
                    <a:pt x="536" y="291"/>
                    <a:pt x="543" y="289"/>
                    <a:pt x="553" y="289"/>
                  </a:cubicBezTo>
                  <a:cubicBezTo>
                    <a:pt x="619" y="279"/>
                    <a:pt x="690" y="264"/>
                    <a:pt x="719" y="213"/>
                  </a:cubicBezTo>
                  <a:cubicBezTo>
                    <a:pt x="736" y="181"/>
                    <a:pt x="739" y="144"/>
                    <a:pt x="724" y="110"/>
                  </a:cubicBezTo>
                  <a:cubicBezTo>
                    <a:pt x="704" y="51"/>
                    <a:pt x="641" y="15"/>
                    <a:pt x="541" y="3"/>
                  </a:cubicBezTo>
                  <a:cubicBezTo>
                    <a:pt x="528" y="1"/>
                    <a:pt x="516" y="1"/>
                    <a:pt x="5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19;p58">
              <a:extLst>
                <a:ext uri="{FF2B5EF4-FFF2-40B4-BE49-F238E27FC236}">
                  <a16:creationId xmlns:a16="http://schemas.microsoft.com/office/drawing/2014/main" id="{77156B0E-D30C-BEFA-E15A-87EEDC3C4BBB}"/>
                </a:ext>
              </a:extLst>
            </p:cNvPr>
            <p:cNvSpPr/>
            <p:nvPr/>
          </p:nvSpPr>
          <p:spPr>
            <a:xfrm>
              <a:off x="1138986" y="2695906"/>
              <a:ext cx="6502" cy="47401"/>
            </a:xfrm>
            <a:custGeom>
              <a:avLst/>
              <a:gdLst/>
              <a:ahLst/>
              <a:cxnLst/>
              <a:rect l="l" t="t" r="r" b="b"/>
              <a:pathLst>
                <a:path w="62" h="452" extrusionOk="0">
                  <a:moveTo>
                    <a:pt x="31" y="0"/>
                  </a:moveTo>
                  <a:cubicBezTo>
                    <a:pt x="15" y="0"/>
                    <a:pt x="0" y="11"/>
                    <a:pt x="0" y="31"/>
                  </a:cubicBezTo>
                  <a:lnTo>
                    <a:pt x="0" y="420"/>
                  </a:lnTo>
                  <a:cubicBezTo>
                    <a:pt x="0" y="437"/>
                    <a:pt x="15" y="452"/>
                    <a:pt x="32" y="452"/>
                  </a:cubicBezTo>
                  <a:cubicBezTo>
                    <a:pt x="49" y="452"/>
                    <a:pt x="61" y="437"/>
                    <a:pt x="61" y="420"/>
                  </a:cubicBezTo>
                  <a:lnTo>
                    <a:pt x="61" y="31"/>
                  </a:lnTo>
                  <a:cubicBezTo>
                    <a:pt x="61" y="11"/>
                    <a:pt x="46" y="0"/>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20;p58">
              <a:extLst>
                <a:ext uri="{FF2B5EF4-FFF2-40B4-BE49-F238E27FC236}">
                  <a16:creationId xmlns:a16="http://schemas.microsoft.com/office/drawing/2014/main" id="{C0D9F7FA-CC4D-E182-E162-E7D65BB29D8A}"/>
                </a:ext>
              </a:extLst>
            </p:cNvPr>
            <p:cNvSpPr/>
            <p:nvPr/>
          </p:nvSpPr>
          <p:spPr>
            <a:xfrm>
              <a:off x="1107421" y="2737329"/>
              <a:ext cx="69214" cy="23386"/>
            </a:xfrm>
            <a:custGeom>
              <a:avLst/>
              <a:gdLst/>
              <a:ahLst/>
              <a:cxnLst/>
              <a:rect l="l" t="t" r="r" b="b"/>
              <a:pathLst>
                <a:path w="660" h="223" extrusionOk="0">
                  <a:moveTo>
                    <a:pt x="338" y="1"/>
                  </a:moveTo>
                  <a:cubicBezTo>
                    <a:pt x="321" y="1"/>
                    <a:pt x="306" y="5"/>
                    <a:pt x="291" y="18"/>
                  </a:cubicBezTo>
                  <a:cubicBezTo>
                    <a:pt x="211" y="76"/>
                    <a:pt x="120" y="125"/>
                    <a:pt x="25" y="162"/>
                  </a:cubicBezTo>
                  <a:cubicBezTo>
                    <a:pt x="8" y="167"/>
                    <a:pt x="1" y="186"/>
                    <a:pt x="5" y="201"/>
                  </a:cubicBezTo>
                  <a:cubicBezTo>
                    <a:pt x="10" y="213"/>
                    <a:pt x="23" y="221"/>
                    <a:pt x="35" y="223"/>
                  </a:cubicBezTo>
                  <a:cubicBezTo>
                    <a:pt x="37" y="223"/>
                    <a:pt x="42" y="221"/>
                    <a:pt x="45" y="221"/>
                  </a:cubicBezTo>
                  <a:cubicBezTo>
                    <a:pt x="145" y="181"/>
                    <a:pt x="240" y="130"/>
                    <a:pt x="328" y="67"/>
                  </a:cubicBezTo>
                  <a:cubicBezTo>
                    <a:pt x="330" y="64"/>
                    <a:pt x="335" y="64"/>
                    <a:pt x="340" y="64"/>
                  </a:cubicBezTo>
                  <a:lnTo>
                    <a:pt x="599" y="208"/>
                  </a:lnTo>
                  <a:cubicBezTo>
                    <a:pt x="605" y="212"/>
                    <a:pt x="611" y="213"/>
                    <a:pt x="617" y="213"/>
                  </a:cubicBezTo>
                  <a:cubicBezTo>
                    <a:pt x="644" y="213"/>
                    <a:pt x="660" y="173"/>
                    <a:pt x="631" y="155"/>
                  </a:cubicBezTo>
                  <a:lnTo>
                    <a:pt x="370" y="10"/>
                  </a:lnTo>
                  <a:cubicBezTo>
                    <a:pt x="360" y="5"/>
                    <a:pt x="350"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21;p58">
              <a:extLst>
                <a:ext uri="{FF2B5EF4-FFF2-40B4-BE49-F238E27FC236}">
                  <a16:creationId xmlns:a16="http://schemas.microsoft.com/office/drawing/2014/main" id="{04ADE037-ADD0-950B-9F14-150987831964}"/>
                </a:ext>
              </a:extLst>
            </p:cNvPr>
            <p:cNvSpPr/>
            <p:nvPr/>
          </p:nvSpPr>
          <p:spPr>
            <a:xfrm>
              <a:off x="1134896" y="2884251"/>
              <a:ext cx="6502" cy="64076"/>
            </a:xfrm>
            <a:custGeom>
              <a:avLst/>
              <a:gdLst/>
              <a:ahLst/>
              <a:cxnLst/>
              <a:rect l="l" t="t" r="r" b="b"/>
              <a:pathLst>
                <a:path w="62" h="611" extrusionOk="0">
                  <a:moveTo>
                    <a:pt x="31" y="0"/>
                  </a:moveTo>
                  <a:cubicBezTo>
                    <a:pt x="15" y="0"/>
                    <a:pt x="0" y="11"/>
                    <a:pt x="0" y="32"/>
                  </a:cubicBezTo>
                  <a:lnTo>
                    <a:pt x="0" y="581"/>
                  </a:lnTo>
                  <a:cubicBezTo>
                    <a:pt x="0" y="596"/>
                    <a:pt x="12" y="611"/>
                    <a:pt x="29" y="611"/>
                  </a:cubicBezTo>
                  <a:cubicBezTo>
                    <a:pt x="46" y="611"/>
                    <a:pt x="61" y="596"/>
                    <a:pt x="61" y="581"/>
                  </a:cubicBezTo>
                  <a:lnTo>
                    <a:pt x="61" y="32"/>
                  </a:lnTo>
                  <a:cubicBezTo>
                    <a:pt x="61" y="11"/>
                    <a:pt x="46" y="0"/>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22;p58">
              <a:extLst>
                <a:ext uri="{FF2B5EF4-FFF2-40B4-BE49-F238E27FC236}">
                  <a16:creationId xmlns:a16="http://schemas.microsoft.com/office/drawing/2014/main" id="{8D62469A-BE07-B961-3E54-0442B71FC9D1}"/>
                </a:ext>
              </a:extLst>
            </p:cNvPr>
            <p:cNvSpPr/>
            <p:nvPr/>
          </p:nvSpPr>
          <p:spPr>
            <a:xfrm>
              <a:off x="1083091" y="2942873"/>
              <a:ext cx="118188" cy="107282"/>
            </a:xfrm>
            <a:custGeom>
              <a:avLst/>
              <a:gdLst/>
              <a:ahLst/>
              <a:cxnLst/>
              <a:rect l="l" t="t" r="r" b="b"/>
              <a:pathLst>
                <a:path w="1127" h="1023" extrusionOk="0">
                  <a:moveTo>
                    <a:pt x="517" y="0"/>
                  </a:moveTo>
                  <a:cubicBezTo>
                    <a:pt x="233" y="0"/>
                    <a:pt x="0" y="228"/>
                    <a:pt x="0" y="511"/>
                  </a:cubicBezTo>
                  <a:cubicBezTo>
                    <a:pt x="0" y="795"/>
                    <a:pt x="230" y="1022"/>
                    <a:pt x="512" y="1022"/>
                  </a:cubicBezTo>
                  <a:cubicBezTo>
                    <a:pt x="517" y="1022"/>
                    <a:pt x="521" y="1022"/>
                    <a:pt x="526" y="1022"/>
                  </a:cubicBezTo>
                  <a:cubicBezTo>
                    <a:pt x="531" y="1023"/>
                    <a:pt x="536" y="1023"/>
                    <a:pt x="541" y="1023"/>
                  </a:cubicBezTo>
                  <a:cubicBezTo>
                    <a:pt x="554" y="1023"/>
                    <a:pt x="568" y="1021"/>
                    <a:pt x="582" y="1020"/>
                  </a:cubicBezTo>
                  <a:cubicBezTo>
                    <a:pt x="597" y="1020"/>
                    <a:pt x="614" y="1017"/>
                    <a:pt x="628" y="1012"/>
                  </a:cubicBezTo>
                  <a:cubicBezTo>
                    <a:pt x="646" y="1010"/>
                    <a:pt x="660" y="1005"/>
                    <a:pt x="677" y="1000"/>
                  </a:cubicBezTo>
                  <a:cubicBezTo>
                    <a:pt x="707" y="990"/>
                    <a:pt x="736" y="978"/>
                    <a:pt x="763" y="963"/>
                  </a:cubicBezTo>
                  <a:cubicBezTo>
                    <a:pt x="1127" y="773"/>
                    <a:pt x="1127" y="252"/>
                    <a:pt x="763" y="62"/>
                  </a:cubicBezTo>
                  <a:cubicBezTo>
                    <a:pt x="738" y="47"/>
                    <a:pt x="714" y="37"/>
                    <a:pt x="687" y="27"/>
                  </a:cubicBezTo>
                  <a:cubicBezTo>
                    <a:pt x="668" y="20"/>
                    <a:pt x="646" y="15"/>
                    <a:pt x="626" y="10"/>
                  </a:cubicBezTo>
                  <a:cubicBezTo>
                    <a:pt x="611" y="8"/>
                    <a:pt x="597" y="5"/>
                    <a:pt x="582" y="5"/>
                  </a:cubicBezTo>
                  <a:cubicBezTo>
                    <a:pt x="562" y="3"/>
                    <a:pt x="543" y="0"/>
                    <a:pt x="526" y="0"/>
                  </a:cubicBezTo>
                  <a:cubicBezTo>
                    <a:pt x="523" y="0"/>
                    <a:pt x="520" y="0"/>
                    <a:pt x="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23;p58">
              <a:extLst>
                <a:ext uri="{FF2B5EF4-FFF2-40B4-BE49-F238E27FC236}">
                  <a16:creationId xmlns:a16="http://schemas.microsoft.com/office/drawing/2014/main" id="{5707A074-4397-8279-1482-D834394CD8A0}"/>
                </a:ext>
              </a:extLst>
            </p:cNvPr>
            <p:cNvSpPr/>
            <p:nvPr/>
          </p:nvSpPr>
          <p:spPr>
            <a:xfrm>
              <a:off x="1083091" y="2942873"/>
              <a:ext cx="80016" cy="107282"/>
            </a:xfrm>
            <a:custGeom>
              <a:avLst/>
              <a:gdLst/>
              <a:ahLst/>
              <a:cxnLst/>
              <a:rect l="l" t="t" r="r" b="b"/>
              <a:pathLst>
                <a:path w="763" h="1023" extrusionOk="0">
                  <a:moveTo>
                    <a:pt x="517" y="0"/>
                  </a:moveTo>
                  <a:cubicBezTo>
                    <a:pt x="233" y="0"/>
                    <a:pt x="0" y="228"/>
                    <a:pt x="0" y="511"/>
                  </a:cubicBezTo>
                  <a:cubicBezTo>
                    <a:pt x="0" y="795"/>
                    <a:pt x="230" y="1022"/>
                    <a:pt x="512" y="1022"/>
                  </a:cubicBezTo>
                  <a:cubicBezTo>
                    <a:pt x="517" y="1022"/>
                    <a:pt x="521" y="1022"/>
                    <a:pt x="526" y="1022"/>
                  </a:cubicBezTo>
                  <a:cubicBezTo>
                    <a:pt x="531" y="1023"/>
                    <a:pt x="536" y="1023"/>
                    <a:pt x="541" y="1023"/>
                  </a:cubicBezTo>
                  <a:cubicBezTo>
                    <a:pt x="554" y="1023"/>
                    <a:pt x="568" y="1021"/>
                    <a:pt x="582" y="1020"/>
                  </a:cubicBezTo>
                  <a:cubicBezTo>
                    <a:pt x="597" y="1020"/>
                    <a:pt x="614" y="1017"/>
                    <a:pt x="628" y="1012"/>
                  </a:cubicBezTo>
                  <a:cubicBezTo>
                    <a:pt x="646" y="1010"/>
                    <a:pt x="660" y="1005"/>
                    <a:pt x="677" y="1000"/>
                  </a:cubicBezTo>
                  <a:cubicBezTo>
                    <a:pt x="707" y="990"/>
                    <a:pt x="736" y="978"/>
                    <a:pt x="763" y="963"/>
                  </a:cubicBezTo>
                  <a:lnTo>
                    <a:pt x="687" y="939"/>
                  </a:lnTo>
                  <a:cubicBezTo>
                    <a:pt x="682" y="936"/>
                    <a:pt x="680" y="936"/>
                    <a:pt x="677" y="934"/>
                  </a:cubicBezTo>
                  <a:cubicBezTo>
                    <a:pt x="281" y="792"/>
                    <a:pt x="281" y="233"/>
                    <a:pt x="677" y="91"/>
                  </a:cubicBezTo>
                  <a:cubicBezTo>
                    <a:pt x="680" y="88"/>
                    <a:pt x="682" y="86"/>
                    <a:pt x="687" y="86"/>
                  </a:cubicBezTo>
                  <a:lnTo>
                    <a:pt x="763" y="62"/>
                  </a:lnTo>
                  <a:cubicBezTo>
                    <a:pt x="738" y="47"/>
                    <a:pt x="714" y="37"/>
                    <a:pt x="687" y="27"/>
                  </a:cubicBezTo>
                  <a:cubicBezTo>
                    <a:pt x="668" y="20"/>
                    <a:pt x="646" y="15"/>
                    <a:pt x="626" y="10"/>
                  </a:cubicBezTo>
                  <a:cubicBezTo>
                    <a:pt x="611" y="8"/>
                    <a:pt x="597" y="5"/>
                    <a:pt x="582" y="5"/>
                  </a:cubicBezTo>
                  <a:cubicBezTo>
                    <a:pt x="562" y="3"/>
                    <a:pt x="543" y="0"/>
                    <a:pt x="526" y="0"/>
                  </a:cubicBezTo>
                  <a:cubicBezTo>
                    <a:pt x="523" y="0"/>
                    <a:pt x="520" y="0"/>
                    <a:pt x="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24;p58">
              <a:extLst>
                <a:ext uri="{FF2B5EF4-FFF2-40B4-BE49-F238E27FC236}">
                  <a16:creationId xmlns:a16="http://schemas.microsoft.com/office/drawing/2014/main" id="{1D05EA79-5735-51B5-50E3-C5DCAB73F1F5}"/>
                </a:ext>
              </a:extLst>
            </p:cNvPr>
            <p:cNvSpPr/>
            <p:nvPr/>
          </p:nvSpPr>
          <p:spPr>
            <a:xfrm>
              <a:off x="1213758" y="3405975"/>
              <a:ext cx="71102" cy="673161"/>
            </a:xfrm>
            <a:custGeom>
              <a:avLst/>
              <a:gdLst/>
              <a:ahLst/>
              <a:cxnLst/>
              <a:rect l="l" t="t" r="r" b="b"/>
              <a:pathLst>
                <a:path w="678" h="6419" extrusionOk="0">
                  <a:moveTo>
                    <a:pt x="239" y="0"/>
                  </a:moveTo>
                  <a:cubicBezTo>
                    <a:pt x="238" y="0"/>
                    <a:pt x="237" y="0"/>
                    <a:pt x="235" y="0"/>
                  </a:cubicBezTo>
                  <a:cubicBezTo>
                    <a:pt x="218" y="5"/>
                    <a:pt x="206" y="20"/>
                    <a:pt x="208" y="37"/>
                  </a:cubicBezTo>
                  <a:cubicBezTo>
                    <a:pt x="441" y="1427"/>
                    <a:pt x="570" y="2830"/>
                    <a:pt x="597" y="4238"/>
                  </a:cubicBezTo>
                  <a:lnTo>
                    <a:pt x="599" y="4380"/>
                  </a:lnTo>
                  <a:cubicBezTo>
                    <a:pt x="607" y="4731"/>
                    <a:pt x="617" y="5091"/>
                    <a:pt x="536" y="5433"/>
                  </a:cubicBezTo>
                  <a:cubicBezTo>
                    <a:pt x="521" y="5499"/>
                    <a:pt x="499" y="5575"/>
                    <a:pt x="448" y="5621"/>
                  </a:cubicBezTo>
                  <a:cubicBezTo>
                    <a:pt x="406" y="5653"/>
                    <a:pt x="360" y="5677"/>
                    <a:pt x="311" y="5689"/>
                  </a:cubicBezTo>
                  <a:cubicBezTo>
                    <a:pt x="274" y="5702"/>
                    <a:pt x="238" y="5716"/>
                    <a:pt x="204" y="5736"/>
                  </a:cubicBezTo>
                  <a:cubicBezTo>
                    <a:pt x="89" y="5802"/>
                    <a:pt x="1" y="6002"/>
                    <a:pt x="10" y="6173"/>
                  </a:cubicBezTo>
                  <a:cubicBezTo>
                    <a:pt x="13" y="6212"/>
                    <a:pt x="20" y="6251"/>
                    <a:pt x="35" y="6286"/>
                  </a:cubicBezTo>
                  <a:cubicBezTo>
                    <a:pt x="52" y="6335"/>
                    <a:pt x="84" y="6379"/>
                    <a:pt x="128" y="6405"/>
                  </a:cubicBezTo>
                  <a:cubicBezTo>
                    <a:pt x="134" y="6410"/>
                    <a:pt x="150" y="6419"/>
                    <a:pt x="161" y="6419"/>
                  </a:cubicBezTo>
                  <a:cubicBezTo>
                    <a:pt x="163" y="6419"/>
                    <a:pt x="165" y="6418"/>
                    <a:pt x="167" y="6418"/>
                  </a:cubicBezTo>
                  <a:cubicBezTo>
                    <a:pt x="174" y="6413"/>
                    <a:pt x="160" y="6386"/>
                    <a:pt x="157" y="6379"/>
                  </a:cubicBezTo>
                  <a:cubicBezTo>
                    <a:pt x="142" y="6349"/>
                    <a:pt x="123" y="6322"/>
                    <a:pt x="108" y="6295"/>
                  </a:cubicBezTo>
                  <a:cubicBezTo>
                    <a:pt x="86" y="6256"/>
                    <a:pt x="74" y="6215"/>
                    <a:pt x="72" y="6171"/>
                  </a:cubicBezTo>
                  <a:cubicBezTo>
                    <a:pt x="64" y="6022"/>
                    <a:pt x="138" y="5843"/>
                    <a:pt x="233" y="5790"/>
                  </a:cubicBezTo>
                  <a:cubicBezTo>
                    <a:pt x="265" y="5772"/>
                    <a:pt x="299" y="5760"/>
                    <a:pt x="333" y="5748"/>
                  </a:cubicBezTo>
                  <a:cubicBezTo>
                    <a:pt x="389" y="5733"/>
                    <a:pt x="443" y="5704"/>
                    <a:pt x="489" y="5667"/>
                  </a:cubicBezTo>
                  <a:cubicBezTo>
                    <a:pt x="551" y="5611"/>
                    <a:pt x="577" y="5528"/>
                    <a:pt x="597" y="5447"/>
                  </a:cubicBezTo>
                  <a:cubicBezTo>
                    <a:pt x="678" y="5098"/>
                    <a:pt x="670" y="4731"/>
                    <a:pt x="661" y="4377"/>
                  </a:cubicBezTo>
                  <a:lnTo>
                    <a:pt x="658" y="4238"/>
                  </a:lnTo>
                  <a:cubicBezTo>
                    <a:pt x="631" y="2825"/>
                    <a:pt x="502" y="1418"/>
                    <a:pt x="270" y="27"/>
                  </a:cubicBezTo>
                  <a:cubicBezTo>
                    <a:pt x="267" y="12"/>
                    <a:pt x="253" y="0"/>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25;p58">
              <a:extLst>
                <a:ext uri="{FF2B5EF4-FFF2-40B4-BE49-F238E27FC236}">
                  <a16:creationId xmlns:a16="http://schemas.microsoft.com/office/drawing/2014/main" id="{B7E4B89D-3D51-E0AE-72BE-F10A92EE23B7}"/>
                </a:ext>
              </a:extLst>
            </p:cNvPr>
            <p:cNvSpPr/>
            <p:nvPr/>
          </p:nvSpPr>
          <p:spPr>
            <a:xfrm>
              <a:off x="1417728" y="3265031"/>
              <a:ext cx="122698" cy="596920"/>
            </a:xfrm>
            <a:custGeom>
              <a:avLst/>
              <a:gdLst/>
              <a:ahLst/>
              <a:cxnLst/>
              <a:rect l="l" t="t" r="r" b="b"/>
              <a:pathLst>
                <a:path w="1170" h="5692" extrusionOk="0">
                  <a:moveTo>
                    <a:pt x="1141" y="0"/>
                  </a:moveTo>
                  <a:cubicBezTo>
                    <a:pt x="1140" y="0"/>
                    <a:pt x="1139" y="0"/>
                    <a:pt x="1137" y="0"/>
                  </a:cubicBezTo>
                  <a:cubicBezTo>
                    <a:pt x="1120" y="0"/>
                    <a:pt x="1106" y="12"/>
                    <a:pt x="1106" y="30"/>
                  </a:cubicBezTo>
                  <a:cubicBezTo>
                    <a:pt x="1108" y="501"/>
                    <a:pt x="1108" y="985"/>
                    <a:pt x="1057" y="1462"/>
                  </a:cubicBezTo>
                  <a:cubicBezTo>
                    <a:pt x="964" y="2300"/>
                    <a:pt x="710" y="3123"/>
                    <a:pt x="463" y="3920"/>
                  </a:cubicBezTo>
                  <a:cubicBezTo>
                    <a:pt x="397" y="4138"/>
                    <a:pt x="328" y="4357"/>
                    <a:pt x="262" y="4577"/>
                  </a:cubicBezTo>
                  <a:cubicBezTo>
                    <a:pt x="199" y="4792"/>
                    <a:pt x="148" y="5012"/>
                    <a:pt x="86" y="5227"/>
                  </a:cubicBezTo>
                  <a:cubicBezTo>
                    <a:pt x="64" y="5311"/>
                    <a:pt x="42" y="5394"/>
                    <a:pt x="25" y="5479"/>
                  </a:cubicBezTo>
                  <a:cubicBezTo>
                    <a:pt x="18" y="5521"/>
                    <a:pt x="11" y="5562"/>
                    <a:pt x="6" y="5606"/>
                  </a:cubicBezTo>
                  <a:cubicBezTo>
                    <a:pt x="1" y="5623"/>
                    <a:pt x="1" y="5643"/>
                    <a:pt x="6" y="5662"/>
                  </a:cubicBezTo>
                  <a:cubicBezTo>
                    <a:pt x="11" y="5667"/>
                    <a:pt x="40" y="5684"/>
                    <a:pt x="40" y="5692"/>
                  </a:cubicBezTo>
                  <a:cubicBezTo>
                    <a:pt x="45" y="5667"/>
                    <a:pt x="50" y="5645"/>
                    <a:pt x="55" y="5621"/>
                  </a:cubicBezTo>
                  <a:cubicBezTo>
                    <a:pt x="79" y="5508"/>
                    <a:pt x="104" y="5399"/>
                    <a:pt x="130" y="5291"/>
                  </a:cubicBezTo>
                  <a:cubicBezTo>
                    <a:pt x="243" y="4836"/>
                    <a:pt x="385" y="4379"/>
                    <a:pt x="521" y="3937"/>
                  </a:cubicBezTo>
                  <a:cubicBezTo>
                    <a:pt x="771" y="3138"/>
                    <a:pt x="1025" y="2312"/>
                    <a:pt x="1118" y="1467"/>
                  </a:cubicBezTo>
                  <a:cubicBezTo>
                    <a:pt x="1169" y="988"/>
                    <a:pt x="1169" y="501"/>
                    <a:pt x="1169" y="30"/>
                  </a:cubicBezTo>
                  <a:cubicBezTo>
                    <a:pt x="1167" y="14"/>
                    <a:pt x="1156"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26;p58">
              <a:extLst>
                <a:ext uri="{FF2B5EF4-FFF2-40B4-BE49-F238E27FC236}">
                  <a16:creationId xmlns:a16="http://schemas.microsoft.com/office/drawing/2014/main" id="{CDD56E00-AF77-A286-3A63-3860F22CDE9F}"/>
                </a:ext>
              </a:extLst>
            </p:cNvPr>
            <p:cNvSpPr/>
            <p:nvPr/>
          </p:nvSpPr>
          <p:spPr>
            <a:xfrm>
              <a:off x="1106372" y="4012748"/>
              <a:ext cx="34817" cy="67536"/>
            </a:xfrm>
            <a:custGeom>
              <a:avLst/>
              <a:gdLst/>
              <a:ahLst/>
              <a:cxnLst/>
              <a:rect l="l" t="t" r="r" b="b"/>
              <a:pathLst>
                <a:path w="332" h="644" extrusionOk="0">
                  <a:moveTo>
                    <a:pt x="287" y="1"/>
                  </a:moveTo>
                  <a:cubicBezTo>
                    <a:pt x="281" y="1"/>
                    <a:pt x="274" y="3"/>
                    <a:pt x="267" y="8"/>
                  </a:cubicBezTo>
                  <a:cubicBezTo>
                    <a:pt x="245" y="23"/>
                    <a:pt x="223" y="35"/>
                    <a:pt x="199" y="43"/>
                  </a:cubicBezTo>
                  <a:cubicBezTo>
                    <a:pt x="174" y="52"/>
                    <a:pt x="150" y="65"/>
                    <a:pt x="128" y="79"/>
                  </a:cubicBezTo>
                  <a:cubicBezTo>
                    <a:pt x="45" y="136"/>
                    <a:pt x="23" y="243"/>
                    <a:pt x="15" y="331"/>
                  </a:cubicBezTo>
                  <a:cubicBezTo>
                    <a:pt x="3" y="424"/>
                    <a:pt x="1" y="519"/>
                    <a:pt x="3" y="612"/>
                  </a:cubicBezTo>
                  <a:cubicBezTo>
                    <a:pt x="3" y="629"/>
                    <a:pt x="15" y="644"/>
                    <a:pt x="33" y="644"/>
                  </a:cubicBezTo>
                  <a:lnTo>
                    <a:pt x="33" y="641"/>
                  </a:lnTo>
                  <a:cubicBezTo>
                    <a:pt x="50" y="641"/>
                    <a:pt x="64" y="629"/>
                    <a:pt x="64" y="612"/>
                  </a:cubicBezTo>
                  <a:cubicBezTo>
                    <a:pt x="62" y="519"/>
                    <a:pt x="64" y="429"/>
                    <a:pt x="77" y="336"/>
                  </a:cubicBezTo>
                  <a:cubicBezTo>
                    <a:pt x="84" y="263"/>
                    <a:pt x="103" y="172"/>
                    <a:pt x="165" y="128"/>
                  </a:cubicBezTo>
                  <a:cubicBezTo>
                    <a:pt x="182" y="118"/>
                    <a:pt x="201" y="109"/>
                    <a:pt x="223" y="101"/>
                  </a:cubicBezTo>
                  <a:cubicBezTo>
                    <a:pt x="252" y="89"/>
                    <a:pt x="282" y="74"/>
                    <a:pt x="306" y="55"/>
                  </a:cubicBezTo>
                  <a:cubicBezTo>
                    <a:pt x="332" y="35"/>
                    <a:pt x="312"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27;p58">
              <a:extLst>
                <a:ext uri="{FF2B5EF4-FFF2-40B4-BE49-F238E27FC236}">
                  <a16:creationId xmlns:a16="http://schemas.microsoft.com/office/drawing/2014/main" id="{1A4B8284-C9FC-D64A-B95B-DD8B17994438}"/>
                </a:ext>
              </a:extLst>
            </p:cNvPr>
            <p:cNvSpPr/>
            <p:nvPr/>
          </p:nvSpPr>
          <p:spPr>
            <a:xfrm>
              <a:off x="1157863" y="4015789"/>
              <a:ext cx="34712" cy="62712"/>
            </a:xfrm>
            <a:custGeom>
              <a:avLst/>
              <a:gdLst/>
              <a:ahLst/>
              <a:cxnLst/>
              <a:rect l="l" t="t" r="r" b="b"/>
              <a:pathLst>
                <a:path w="331" h="598" extrusionOk="0">
                  <a:moveTo>
                    <a:pt x="283" y="0"/>
                  </a:moveTo>
                  <a:cubicBezTo>
                    <a:pt x="281" y="0"/>
                    <a:pt x="278" y="1"/>
                    <a:pt x="275" y="1"/>
                  </a:cubicBezTo>
                  <a:cubicBezTo>
                    <a:pt x="196" y="26"/>
                    <a:pt x="106" y="55"/>
                    <a:pt x="52" y="131"/>
                  </a:cubicBezTo>
                  <a:cubicBezTo>
                    <a:pt x="1" y="207"/>
                    <a:pt x="3" y="307"/>
                    <a:pt x="3" y="378"/>
                  </a:cubicBezTo>
                  <a:lnTo>
                    <a:pt x="8" y="568"/>
                  </a:lnTo>
                  <a:cubicBezTo>
                    <a:pt x="8" y="586"/>
                    <a:pt x="23" y="598"/>
                    <a:pt x="40" y="598"/>
                  </a:cubicBezTo>
                  <a:cubicBezTo>
                    <a:pt x="57" y="598"/>
                    <a:pt x="69" y="586"/>
                    <a:pt x="69" y="568"/>
                  </a:cubicBezTo>
                  <a:lnTo>
                    <a:pt x="67" y="378"/>
                  </a:lnTo>
                  <a:cubicBezTo>
                    <a:pt x="65" y="295"/>
                    <a:pt x="65" y="226"/>
                    <a:pt x="104" y="168"/>
                  </a:cubicBezTo>
                  <a:cubicBezTo>
                    <a:pt x="145" y="109"/>
                    <a:pt x="223" y="85"/>
                    <a:pt x="292" y="63"/>
                  </a:cubicBezTo>
                  <a:cubicBezTo>
                    <a:pt x="330" y="53"/>
                    <a:pt x="318" y="0"/>
                    <a:pt x="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28;p58">
              <a:extLst>
                <a:ext uri="{FF2B5EF4-FFF2-40B4-BE49-F238E27FC236}">
                  <a16:creationId xmlns:a16="http://schemas.microsoft.com/office/drawing/2014/main" id="{25BE1F75-C214-C551-F535-99A75C529498}"/>
                </a:ext>
              </a:extLst>
            </p:cNvPr>
            <p:cNvSpPr/>
            <p:nvPr/>
          </p:nvSpPr>
          <p:spPr>
            <a:xfrm>
              <a:off x="1259376" y="4014845"/>
              <a:ext cx="40585" cy="64705"/>
            </a:xfrm>
            <a:custGeom>
              <a:avLst/>
              <a:gdLst/>
              <a:ahLst/>
              <a:cxnLst/>
              <a:rect l="l" t="t" r="r" b="b"/>
              <a:pathLst>
                <a:path w="387" h="617" extrusionOk="0">
                  <a:moveTo>
                    <a:pt x="352" y="0"/>
                  </a:moveTo>
                  <a:cubicBezTo>
                    <a:pt x="347" y="0"/>
                    <a:pt x="342" y="1"/>
                    <a:pt x="338" y="3"/>
                  </a:cubicBezTo>
                  <a:cubicBezTo>
                    <a:pt x="321" y="10"/>
                    <a:pt x="301" y="18"/>
                    <a:pt x="279" y="25"/>
                  </a:cubicBezTo>
                  <a:cubicBezTo>
                    <a:pt x="206" y="50"/>
                    <a:pt x="128" y="76"/>
                    <a:pt x="76" y="142"/>
                  </a:cubicBezTo>
                  <a:cubicBezTo>
                    <a:pt x="13" y="218"/>
                    <a:pt x="8" y="318"/>
                    <a:pt x="3" y="426"/>
                  </a:cubicBezTo>
                  <a:lnTo>
                    <a:pt x="1" y="602"/>
                  </a:lnTo>
                  <a:cubicBezTo>
                    <a:pt x="1" y="607"/>
                    <a:pt x="3" y="612"/>
                    <a:pt x="6" y="617"/>
                  </a:cubicBezTo>
                  <a:lnTo>
                    <a:pt x="59" y="617"/>
                  </a:lnTo>
                  <a:cubicBezTo>
                    <a:pt x="62" y="614"/>
                    <a:pt x="62" y="609"/>
                    <a:pt x="62" y="604"/>
                  </a:cubicBezTo>
                  <a:lnTo>
                    <a:pt x="64" y="428"/>
                  </a:lnTo>
                  <a:cubicBezTo>
                    <a:pt x="69" y="335"/>
                    <a:pt x="74" y="245"/>
                    <a:pt x="123" y="184"/>
                  </a:cubicBezTo>
                  <a:cubicBezTo>
                    <a:pt x="164" y="133"/>
                    <a:pt x="230" y="111"/>
                    <a:pt x="299" y="86"/>
                  </a:cubicBezTo>
                  <a:cubicBezTo>
                    <a:pt x="321" y="79"/>
                    <a:pt x="340" y="74"/>
                    <a:pt x="362" y="64"/>
                  </a:cubicBezTo>
                  <a:cubicBezTo>
                    <a:pt x="379" y="59"/>
                    <a:pt x="387" y="37"/>
                    <a:pt x="379" y="20"/>
                  </a:cubicBezTo>
                  <a:cubicBezTo>
                    <a:pt x="376" y="8"/>
                    <a:pt x="364"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29;p58">
              <a:extLst>
                <a:ext uri="{FF2B5EF4-FFF2-40B4-BE49-F238E27FC236}">
                  <a16:creationId xmlns:a16="http://schemas.microsoft.com/office/drawing/2014/main" id="{2D5E61EB-167E-9029-0695-949FA4BCFD7F}"/>
                </a:ext>
              </a:extLst>
            </p:cNvPr>
            <p:cNvSpPr/>
            <p:nvPr/>
          </p:nvSpPr>
          <p:spPr>
            <a:xfrm>
              <a:off x="1303211" y="4022815"/>
              <a:ext cx="33978" cy="54952"/>
            </a:xfrm>
            <a:custGeom>
              <a:avLst/>
              <a:gdLst/>
              <a:ahLst/>
              <a:cxnLst/>
              <a:rect l="l" t="t" r="r" b="b"/>
              <a:pathLst>
                <a:path w="324" h="524" extrusionOk="0">
                  <a:moveTo>
                    <a:pt x="291" y="0"/>
                  </a:moveTo>
                  <a:cubicBezTo>
                    <a:pt x="199" y="3"/>
                    <a:pt x="111" y="57"/>
                    <a:pt x="67" y="140"/>
                  </a:cubicBezTo>
                  <a:cubicBezTo>
                    <a:pt x="45" y="184"/>
                    <a:pt x="32" y="233"/>
                    <a:pt x="27" y="284"/>
                  </a:cubicBezTo>
                  <a:cubicBezTo>
                    <a:pt x="15" y="360"/>
                    <a:pt x="5" y="433"/>
                    <a:pt x="1" y="506"/>
                  </a:cubicBezTo>
                  <a:cubicBezTo>
                    <a:pt x="1" y="511"/>
                    <a:pt x="3" y="519"/>
                    <a:pt x="5" y="523"/>
                  </a:cubicBezTo>
                  <a:lnTo>
                    <a:pt x="59" y="521"/>
                  </a:lnTo>
                  <a:cubicBezTo>
                    <a:pt x="62" y="516"/>
                    <a:pt x="64" y="514"/>
                    <a:pt x="62" y="509"/>
                  </a:cubicBezTo>
                  <a:cubicBezTo>
                    <a:pt x="69" y="438"/>
                    <a:pt x="76" y="367"/>
                    <a:pt x="89" y="294"/>
                  </a:cubicBezTo>
                  <a:cubicBezTo>
                    <a:pt x="91" y="250"/>
                    <a:pt x="103" y="208"/>
                    <a:pt x="123" y="169"/>
                  </a:cubicBezTo>
                  <a:cubicBezTo>
                    <a:pt x="155" y="106"/>
                    <a:pt x="221" y="66"/>
                    <a:pt x="291" y="64"/>
                  </a:cubicBezTo>
                  <a:cubicBezTo>
                    <a:pt x="308" y="64"/>
                    <a:pt x="323" y="52"/>
                    <a:pt x="323" y="35"/>
                  </a:cubicBezTo>
                  <a:cubicBezTo>
                    <a:pt x="323" y="15"/>
                    <a:pt x="308"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0;p58">
              <a:extLst>
                <a:ext uri="{FF2B5EF4-FFF2-40B4-BE49-F238E27FC236}">
                  <a16:creationId xmlns:a16="http://schemas.microsoft.com/office/drawing/2014/main" id="{E356EEEB-BA8F-98FD-A8B5-9513B7A6D647}"/>
                </a:ext>
              </a:extLst>
            </p:cNvPr>
            <p:cNvSpPr/>
            <p:nvPr/>
          </p:nvSpPr>
          <p:spPr>
            <a:xfrm>
              <a:off x="974132" y="3197705"/>
              <a:ext cx="302445" cy="496140"/>
            </a:xfrm>
            <a:custGeom>
              <a:avLst/>
              <a:gdLst/>
              <a:ahLst/>
              <a:cxnLst/>
              <a:rect l="l" t="t" r="r" b="b"/>
              <a:pathLst>
                <a:path w="2884" h="4731" extrusionOk="0">
                  <a:moveTo>
                    <a:pt x="36" y="1"/>
                  </a:moveTo>
                  <a:cubicBezTo>
                    <a:pt x="18" y="1"/>
                    <a:pt x="0" y="15"/>
                    <a:pt x="6" y="39"/>
                  </a:cubicBezTo>
                  <a:cubicBezTo>
                    <a:pt x="199" y="896"/>
                    <a:pt x="548" y="1715"/>
                    <a:pt x="1032" y="2451"/>
                  </a:cubicBezTo>
                  <a:cubicBezTo>
                    <a:pt x="1543" y="3233"/>
                    <a:pt x="2171" y="3963"/>
                    <a:pt x="2777" y="4672"/>
                  </a:cubicBezTo>
                  <a:lnTo>
                    <a:pt x="2818" y="4721"/>
                  </a:lnTo>
                  <a:cubicBezTo>
                    <a:pt x="2826" y="4728"/>
                    <a:pt x="2833" y="4731"/>
                    <a:pt x="2843" y="4731"/>
                  </a:cubicBezTo>
                  <a:cubicBezTo>
                    <a:pt x="2844" y="4731"/>
                    <a:pt x="2845" y="4731"/>
                    <a:pt x="2846" y="4731"/>
                  </a:cubicBezTo>
                  <a:cubicBezTo>
                    <a:pt x="2871" y="4731"/>
                    <a:pt x="2884" y="4701"/>
                    <a:pt x="2867" y="4679"/>
                  </a:cubicBezTo>
                  <a:lnTo>
                    <a:pt x="2826" y="4630"/>
                  </a:lnTo>
                  <a:cubicBezTo>
                    <a:pt x="2220" y="3924"/>
                    <a:pt x="1594" y="3196"/>
                    <a:pt x="1083" y="2416"/>
                  </a:cubicBezTo>
                  <a:cubicBezTo>
                    <a:pt x="604" y="1686"/>
                    <a:pt x="260" y="877"/>
                    <a:pt x="67" y="26"/>
                  </a:cubicBezTo>
                  <a:cubicBezTo>
                    <a:pt x="63" y="9"/>
                    <a:pt x="49" y="1"/>
                    <a:pt x="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1;p58">
              <a:extLst>
                <a:ext uri="{FF2B5EF4-FFF2-40B4-BE49-F238E27FC236}">
                  <a16:creationId xmlns:a16="http://schemas.microsoft.com/office/drawing/2014/main" id="{0915E0AF-7A81-88FF-A520-406475118084}"/>
                </a:ext>
              </a:extLst>
            </p:cNvPr>
            <p:cNvSpPr/>
            <p:nvPr/>
          </p:nvSpPr>
          <p:spPr>
            <a:xfrm>
              <a:off x="1517983" y="3428941"/>
              <a:ext cx="189185" cy="548365"/>
            </a:xfrm>
            <a:custGeom>
              <a:avLst/>
              <a:gdLst/>
              <a:ahLst/>
              <a:cxnLst/>
              <a:rect l="l" t="t" r="r" b="b"/>
              <a:pathLst>
                <a:path w="1804" h="5229" extrusionOk="0">
                  <a:moveTo>
                    <a:pt x="1775" y="0"/>
                  </a:moveTo>
                  <a:cubicBezTo>
                    <a:pt x="1772" y="0"/>
                    <a:pt x="1770" y="1"/>
                    <a:pt x="1767" y="1"/>
                  </a:cubicBezTo>
                  <a:cubicBezTo>
                    <a:pt x="1335" y="62"/>
                    <a:pt x="910" y="317"/>
                    <a:pt x="604" y="698"/>
                  </a:cubicBezTo>
                  <a:cubicBezTo>
                    <a:pt x="338" y="1030"/>
                    <a:pt x="152" y="1450"/>
                    <a:pt x="59" y="1951"/>
                  </a:cubicBezTo>
                  <a:cubicBezTo>
                    <a:pt x="18" y="2154"/>
                    <a:pt x="0" y="2359"/>
                    <a:pt x="5" y="2567"/>
                  </a:cubicBezTo>
                  <a:cubicBezTo>
                    <a:pt x="27" y="3034"/>
                    <a:pt x="206" y="3471"/>
                    <a:pt x="379" y="3894"/>
                  </a:cubicBezTo>
                  <a:lnTo>
                    <a:pt x="897" y="5165"/>
                  </a:lnTo>
                  <a:lnTo>
                    <a:pt x="917" y="5209"/>
                  </a:lnTo>
                  <a:cubicBezTo>
                    <a:pt x="919" y="5216"/>
                    <a:pt x="927" y="5224"/>
                    <a:pt x="934" y="5226"/>
                  </a:cubicBezTo>
                  <a:cubicBezTo>
                    <a:pt x="936" y="5226"/>
                    <a:pt x="941" y="5228"/>
                    <a:pt x="944" y="5228"/>
                  </a:cubicBezTo>
                  <a:cubicBezTo>
                    <a:pt x="949" y="5228"/>
                    <a:pt x="951" y="5226"/>
                    <a:pt x="956" y="5226"/>
                  </a:cubicBezTo>
                  <a:cubicBezTo>
                    <a:pt x="971" y="5219"/>
                    <a:pt x="978" y="5202"/>
                    <a:pt x="973" y="5184"/>
                  </a:cubicBezTo>
                  <a:lnTo>
                    <a:pt x="963" y="5165"/>
                  </a:lnTo>
                  <a:lnTo>
                    <a:pt x="435" y="3872"/>
                  </a:lnTo>
                  <a:cubicBezTo>
                    <a:pt x="264" y="3454"/>
                    <a:pt x="88" y="3022"/>
                    <a:pt x="69" y="2565"/>
                  </a:cubicBezTo>
                  <a:cubicBezTo>
                    <a:pt x="62" y="2362"/>
                    <a:pt x="79" y="2159"/>
                    <a:pt x="118" y="1964"/>
                  </a:cubicBezTo>
                  <a:cubicBezTo>
                    <a:pt x="213" y="1472"/>
                    <a:pt x="391" y="1059"/>
                    <a:pt x="653" y="737"/>
                  </a:cubicBezTo>
                  <a:cubicBezTo>
                    <a:pt x="949" y="368"/>
                    <a:pt x="1357" y="123"/>
                    <a:pt x="1775" y="62"/>
                  </a:cubicBezTo>
                  <a:cubicBezTo>
                    <a:pt x="1792" y="60"/>
                    <a:pt x="1804" y="43"/>
                    <a:pt x="1801" y="26"/>
                  </a:cubicBezTo>
                  <a:cubicBezTo>
                    <a:pt x="1799" y="11"/>
                    <a:pt x="1789" y="0"/>
                    <a:pt x="17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2;p58">
              <a:extLst>
                <a:ext uri="{FF2B5EF4-FFF2-40B4-BE49-F238E27FC236}">
                  <a16:creationId xmlns:a16="http://schemas.microsoft.com/office/drawing/2014/main" id="{734F39C6-3DEC-5549-F24B-1073AC9BF40F}"/>
                </a:ext>
              </a:extLst>
            </p:cNvPr>
            <p:cNvSpPr/>
            <p:nvPr/>
          </p:nvSpPr>
          <p:spPr>
            <a:xfrm>
              <a:off x="1561819" y="3970486"/>
              <a:ext cx="58727" cy="6502"/>
            </a:xfrm>
            <a:custGeom>
              <a:avLst/>
              <a:gdLst/>
              <a:ahLst/>
              <a:cxnLst/>
              <a:rect l="l" t="t" r="r" b="b"/>
              <a:pathLst>
                <a:path w="560" h="62" extrusionOk="0">
                  <a:moveTo>
                    <a:pt x="479" y="1"/>
                  </a:moveTo>
                  <a:cubicBezTo>
                    <a:pt x="355" y="3"/>
                    <a:pt x="230" y="8"/>
                    <a:pt x="105" y="18"/>
                  </a:cubicBezTo>
                  <a:cubicBezTo>
                    <a:pt x="72" y="20"/>
                    <a:pt x="38" y="25"/>
                    <a:pt x="2" y="30"/>
                  </a:cubicBezTo>
                  <a:lnTo>
                    <a:pt x="2" y="30"/>
                  </a:lnTo>
                  <a:cubicBezTo>
                    <a:pt x="2" y="30"/>
                    <a:pt x="2" y="30"/>
                    <a:pt x="2" y="30"/>
                  </a:cubicBezTo>
                  <a:cubicBezTo>
                    <a:pt x="1" y="30"/>
                    <a:pt x="1" y="30"/>
                    <a:pt x="0" y="30"/>
                  </a:cubicBezTo>
                  <a:cubicBezTo>
                    <a:pt x="1" y="30"/>
                    <a:pt x="2" y="30"/>
                    <a:pt x="2" y="30"/>
                  </a:cubicBezTo>
                  <a:lnTo>
                    <a:pt x="2" y="30"/>
                  </a:lnTo>
                  <a:cubicBezTo>
                    <a:pt x="10" y="30"/>
                    <a:pt x="33" y="43"/>
                    <a:pt x="39" y="45"/>
                  </a:cubicBezTo>
                  <a:cubicBezTo>
                    <a:pt x="59" y="50"/>
                    <a:pt x="79" y="52"/>
                    <a:pt x="98" y="52"/>
                  </a:cubicBezTo>
                  <a:cubicBezTo>
                    <a:pt x="237" y="60"/>
                    <a:pt x="377" y="62"/>
                    <a:pt x="516" y="62"/>
                  </a:cubicBezTo>
                  <a:lnTo>
                    <a:pt x="538" y="62"/>
                  </a:lnTo>
                  <a:cubicBezTo>
                    <a:pt x="553" y="55"/>
                    <a:pt x="560" y="38"/>
                    <a:pt x="555" y="20"/>
                  </a:cubicBezTo>
                  <a:lnTo>
                    <a:pt x="5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33;p58">
              <a:extLst>
                <a:ext uri="{FF2B5EF4-FFF2-40B4-BE49-F238E27FC236}">
                  <a16:creationId xmlns:a16="http://schemas.microsoft.com/office/drawing/2014/main" id="{E779F095-63CF-B135-37AF-B1CC14F3CA46}"/>
                </a:ext>
              </a:extLst>
            </p:cNvPr>
            <p:cNvSpPr/>
            <p:nvPr/>
          </p:nvSpPr>
          <p:spPr>
            <a:xfrm>
              <a:off x="1486732" y="3998171"/>
              <a:ext cx="50338" cy="76765"/>
            </a:xfrm>
            <a:custGeom>
              <a:avLst/>
              <a:gdLst/>
              <a:ahLst/>
              <a:cxnLst/>
              <a:rect l="l" t="t" r="r" b="b"/>
              <a:pathLst>
                <a:path w="480" h="732" extrusionOk="0">
                  <a:moveTo>
                    <a:pt x="445" y="0"/>
                  </a:moveTo>
                  <a:cubicBezTo>
                    <a:pt x="444" y="0"/>
                    <a:pt x="442" y="1"/>
                    <a:pt x="440" y="1"/>
                  </a:cubicBezTo>
                  <a:cubicBezTo>
                    <a:pt x="325" y="23"/>
                    <a:pt x="181" y="62"/>
                    <a:pt x="96" y="172"/>
                  </a:cubicBezTo>
                  <a:cubicBezTo>
                    <a:pt x="30" y="253"/>
                    <a:pt x="0" y="363"/>
                    <a:pt x="3" y="516"/>
                  </a:cubicBezTo>
                  <a:cubicBezTo>
                    <a:pt x="3" y="546"/>
                    <a:pt x="5" y="575"/>
                    <a:pt x="8" y="607"/>
                  </a:cubicBezTo>
                  <a:cubicBezTo>
                    <a:pt x="8" y="639"/>
                    <a:pt x="10" y="670"/>
                    <a:pt x="10" y="702"/>
                  </a:cubicBezTo>
                  <a:cubicBezTo>
                    <a:pt x="10" y="717"/>
                    <a:pt x="22" y="732"/>
                    <a:pt x="39" y="732"/>
                  </a:cubicBezTo>
                  <a:lnTo>
                    <a:pt x="42" y="732"/>
                  </a:lnTo>
                  <a:cubicBezTo>
                    <a:pt x="59" y="732"/>
                    <a:pt x="71" y="719"/>
                    <a:pt x="71" y="702"/>
                  </a:cubicBezTo>
                  <a:cubicBezTo>
                    <a:pt x="71" y="670"/>
                    <a:pt x="71" y="636"/>
                    <a:pt x="69" y="607"/>
                  </a:cubicBezTo>
                  <a:cubicBezTo>
                    <a:pt x="66" y="575"/>
                    <a:pt x="64" y="546"/>
                    <a:pt x="64" y="514"/>
                  </a:cubicBezTo>
                  <a:cubicBezTo>
                    <a:pt x="64" y="377"/>
                    <a:pt x="88" y="279"/>
                    <a:pt x="142" y="211"/>
                  </a:cubicBezTo>
                  <a:cubicBezTo>
                    <a:pt x="218" y="118"/>
                    <a:pt x="347" y="81"/>
                    <a:pt x="452" y="62"/>
                  </a:cubicBezTo>
                  <a:cubicBezTo>
                    <a:pt x="467" y="59"/>
                    <a:pt x="479" y="42"/>
                    <a:pt x="477" y="25"/>
                  </a:cubicBezTo>
                  <a:cubicBezTo>
                    <a:pt x="472" y="10"/>
                    <a:pt x="460" y="0"/>
                    <a:pt x="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34;p58">
              <a:extLst>
                <a:ext uri="{FF2B5EF4-FFF2-40B4-BE49-F238E27FC236}">
                  <a16:creationId xmlns:a16="http://schemas.microsoft.com/office/drawing/2014/main" id="{B50C3DBB-ECC2-5E3A-622D-EE13CA845379}"/>
                </a:ext>
              </a:extLst>
            </p:cNvPr>
            <p:cNvSpPr/>
            <p:nvPr/>
          </p:nvSpPr>
          <p:spPr>
            <a:xfrm>
              <a:off x="1536965" y="4003100"/>
              <a:ext cx="39851" cy="74667"/>
            </a:xfrm>
            <a:custGeom>
              <a:avLst/>
              <a:gdLst/>
              <a:ahLst/>
              <a:cxnLst/>
              <a:rect l="l" t="t" r="r" b="b"/>
              <a:pathLst>
                <a:path w="380" h="712" extrusionOk="0">
                  <a:moveTo>
                    <a:pt x="340" y="0"/>
                  </a:moveTo>
                  <a:cubicBezTo>
                    <a:pt x="230" y="0"/>
                    <a:pt x="120" y="76"/>
                    <a:pt x="61" y="193"/>
                  </a:cubicBezTo>
                  <a:cubicBezTo>
                    <a:pt x="8" y="298"/>
                    <a:pt x="0" y="416"/>
                    <a:pt x="0" y="518"/>
                  </a:cubicBezTo>
                  <a:cubicBezTo>
                    <a:pt x="0" y="572"/>
                    <a:pt x="3" y="626"/>
                    <a:pt x="5" y="682"/>
                  </a:cubicBezTo>
                  <a:cubicBezTo>
                    <a:pt x="5" y="699"/>
                    <a:pt x="20" y="711"/>
                    <a:pt x="37" y="711"/>
                  </a:cubicBezTo>
                  <a:lnTo>
                    <a:pt x="37" y="709"/>
                  </a:lnTo>
                  <a:cubicBezTo>
                    <a:pt x="54" y="709"/>
                    <a:pt x="69" y="694"/>
                    <a:pt x="66" y="677"/>
                  </a:cubicBezTo>
                  <a:cubicBezTo>
                    <a:pt x="61" y="623"/>
                    <a:pt x="61" y="570"/>
                    <a:pt x="61" y="518"/>
                  </a:cubicBezTo>
                  <a:cubicBezTo>
                    <a:pt x="61" y="423"/>
                    <a:pt x="69" y="316"/>
                    <a:pt x="115" y="220"/>
                  </a:cubicBezTo>
                  <a:cubicBezTo>
                    <a:pt x="164" y="122"/>
                    <a:pt x="252" y="61"/>
                    <a:pt x="340" y="61"/>
                  </a:cubicBezTo>
                  <a:cubicBezTo>
                    <a:pt x="379" y="61"/>
                    <a:pt x="379" y="0"/>
                    <a:pt x="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35;p58">
              <a:extLst>
                <a:ext uri="{FF2B5EF4-FFF2-40B4-BE49-F238E27FC236}">
                  <a16:creationId xmlns:a16="http://schemas.microsoft.com/office/drawing/2014/main" id="{EB3D0DF1-8B62-FE4B-0A55-C3C25EE77009}"/>
                </a:ext>
              </a:extLst>
            </p:cNvPr>
            <p:cNvSpPr/>
            <p:nvPr/>
          </p:nvSpPr>
          <p:spPr>
            <a:xfrm>
              <a:off x="1202117" y="2675351"/>
              <a:ext cx="425667" cy="18772"/>
            </a:xfrm>
            <a:custGeom>
              <a:avLst/>
              <a:gdLst/>
              <a:ahLst/>
              <a:cxnLst/>
              <a:rect l="l" t="t" r="r" b="b"/>
              <a:pathLst>
                <a:path w="4059" h="179" extrusionOk="0">
                  <a:moveTo>
                    <a:pt x="1729" y="0"/>
                  </a:moveTo>
                  <a:cubicBezTo>
                    <a:pt x="1267" y="0"/>
                    <a:pt x="817" y="21"/>
                    <a:pt x="361" y="71"/>
                  </a:cubicBezTo>
                  <a:cubicBezTo>
                    <a:pt x="266" y="83"/>
                    <a:pt x="153" y="96"/>
                    <a:pt x="41" y="118"/>
                  </a:cubicBezTo>
                  <a:cubicBezTo>
                    <a:pt x="1" y="122"/>
                    <a:pt x="6" y="179"/>
                    <a:pt x="44" y="179"/>
                  </a:cubicBezTo>
                  <a:cubicBezTo>
                    <a:pt x="45" y="179"/>
                    <a:pt x="47" y="179"/>
                    <a:pt x="48" y="179"/>
                  </a:cubicBezTo>
                  <a:lnTo>
                    <a:pt x="53" y="179"/>
                  </a:lnTo>
                  <a:cubicBezTo>
                    <a:pt x="163" y="157"/>
                    <a:pt x="273" y="144"/>
                    <a:pt x="368" y="132"/>
                  </a:cubicBezTo>
                  <a:cubicBezTo>
                    <a:pt x="822" y="82"/>
                    <a:pt x="1271" y="61"/>
                    <a:pt x="1730" y="61"/>
                  </a:cubicBezTo>
                  <a:cubicBezTo>
                    <a:pt x="2449" y="61"/>
                    <a:pt x="3193" y="111"/>
                    <a:pt x="4022" y="174"/>
                  </a:cubicBezTo>
                  <a:cubicBezTo>
                    <a:pt x="4039" y="174"/>
                    <a:pt x="4053" y="161"/>
                    <a:pt x="4056" y="144"/>
                  </a:cubicBezTo>
                  <a:cubicBezTo>
                    <a:pt x="4058" y="127"/>
                    <a:pt x="4044" y="113"/>
                    <a:pt x="4027" y="113"/>
                  </a:cubicBezTo>
                  <a:cubicBezTo>
                    <a:pt x="3196" y="50"/>
                    <a:pt x="2450" y="0"/>
                    <a:pt x="1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36;p58">
              <a:extLst>
                <a:ext uri="{FF2B5EF4-FFF2-40B4-BE49-F238E27FC236}">
                  <a16:creationId xmlns:a16="http://schemas.microsoft.com/office/drawing/2014/main" id="{97E33606-9688-BC21-7C58-EC7AC5DE2C75}"/>
                </a:ext>
              </a:extLst>
            </p:cNvPr>
            <p:cNvSpPr/>
            <p:nvPr/>
          </p:nvSpPr>
          <p:spPr>
            <a:xfrm>
              <a:off x="1184814" y="2723696"/>
              <a:ext cx="385083" cy="172406"/>
            </a:xfrm>
            <a:custGeom>
              <a:avLst/>
              <a:gdLst/>
              <a:ahLst/>
              <a:cxnLst/>
              <a:rect l="l" t="t" r="r" b="b"/>
              <a:pathLst>
                <a:path w="3672" h="1644" extrusionOk="0">
                  <a:moveTo>
                    <a:pt x="45" y="0"/>
                  </a:moveTo>
                  <a:cubicBezTo>
                    <a:pt x="15" y="0"/>
                    <a:pt x="0" y="45"/>
                    <a:pt x="32" y="60"/>
                  </a:cubicBezTo>
                  <a:cubicBezTo>
                    <a:pt x="387" y="216"/>
                    <a:pt x="721" y="429"/>
                    <a:pt x="1044" y="632"/>
                  </a:cubicBezTo>
                  <a:cubicBezTo>
                    <a:pt x="1494" y="917"/>
                    <a:pt x="1960" y="1208"/>
                    <a:pt x="2479" y="1362"/>
                  </a:cubicBezTo>
                  <a:cubicBezTo>
                    <a:pt x="2637" y="1409"/>
                    <a:pt x="2804" y="1443"/>
                    <a:pt x="2962" y="1472"/>
                  </a:cubicBezTo>
                  <a:cubicBezTo>
                    <a:pt x="3180" y="1516"/>
                    <a:pt x="3405" y="1563"/>
                    <a:pt x="3612" y="1641"/>
                  </a:cubicBezTo>
                  <a:cubicBezTo>
                    <a:pt x="3615" y="1641"/>
                    <a:pt x="3620" y="1643"/>
                    <a:pt x="3625" y="1643"/>
                  </a:cubicBezTo>
                  <a:lnTo>
                    <a:pt x="3622" y="1643"/>
                  </a:lnTo>
                  <a:cubicBezTo>
                    <a:pt x="3625" y="1644"/>
                    <a:pt x="3627" y="1644"/>
                    <a:pt x="3629" y="1644"/>
                  </a:cubicBezTo>
                  <a:cubicBezTo>
                    <a:pt x="3665" y="1644"/>
                    <a:pt x="3671" y="1589"/>
                    <a:pt x="3634" y="1582"/>
                  </a:cubicBezTo>
                  <a:cubicBezTo>
                    <a:pt x="3419" y="1502"/>
                    <a:pt x="3195" y="1458"/>
                    <a:pt x="2975" y="1414"/>
                  </a:cubicBezTo>
                  <a:cubicBezTo>
                    <a:pt x="2816" y="1382"/>
                    <a:pt x="2652" y="1348"/>
                    <a:pt x="2496" y="1304"/>
                  </a:cubicBezTo>
                  <a:cubicBezTo>
                    <a:pt x="1985" y="1155"/>
                    <a:pt x="1523" y="861"/>
                    <a:pt x="1076" y="580"/>
                  </a:cubicBezTo>
                  <a:cubicBezTo>
                    <a:pt x="751" y="375"/>
                    <a:pt x="416" y="162"/>
                    <a:pt x="59" y="4"/>
                  </a:cubicBezTo>
                  <a:cubicBezTo>
                    <a:pt x="54" y="1"/>
                    <a:pt x="49" y="0"/>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37;p58">
              <a:extLst>
                <a:ext uri="{FF2B5EF4-FFF2-40B4-BE49-F238E27FC236}">
                  <a16:creationId xmlns:a16="http://schemas.microsoft.com/office/drawing/2014/main" id="{191F7F2B-57E9-44AD-A0F2-00F15812A721}"/>
                </a:ext>
              </a:extLst>
            </p:cNvPr>
            <p:cNvSpPr/>
            <p:nvPr/>
          </p:nvSpPr>
          <p:spPr>
            <a:xfrm>
              <a:off x="1219211" y="2714258"/>
              <a:ext cx="373232" cy="107597"/>
            </a:xfrm>
            <a:custGeom>
              <a:avLst/>
              <a:gdLst/>
              <a:ahLst/>
              <a:cxnLst/>
              <a:rect l="l" t="t" r="r" b="b"/>
              <a:pathLst>
                <a:path w="3559" h="1026" extrusionOk="0">
                  <a:moveTo>
                    <a:pt x="32" y="0"/>
                  </a:moveTo>
                  <a:cubicBezTo>
                    <a:pt x="17" y="0"/>
                    <a:pt x="5" y="12"/>
                    <a:pt x="2" y="28"/>
                  </a:cubicBezTo>
                  <a:cubicBezTo>
                    <a:pt x="0" y="45"/>
                    <a:pt x="12" y="59"/>
                    <a:pt x="32" y="62"/>
                  </a:cubicBezTo>
                  <a:cubicBezTo>
                    <a:pt x="1246" y="162"/>
                    <a:pt x="2414" y="582"/>
                    <a:pt x="3497" y="1020"/>
                  </a:cubicBezTo>
                  <a:cubicBezTo>
                    <a:pt x="3499" y="1022"/>
                    <a:pt x="3504" y="1022"/>
                    <a:pt x="3509" y="1022"/>
                  </a:cubicBezTo>
                  <a:lnTo>
                    <a:pt x="3509" y="1025"/>
                  </a:lnTo>
                  <a:cubicBezTo>
                    <a:pt x="3511" y="1025"/>
                    <a:pt x="3514" y="1025"/>
                    <a:pt x="3516" y="1025"/>
                  </a:cubicBezTo>
                  <a:cubicBezTo>
                    <a:pt x="3550" y="1025"/>
                    <a:pt x="3558" y="970"/>
                    <a:pt x="3519" y="963"/>
                  </a:cubicBezTo>
                  <a:cubicBezTo>
                    <a:pt x="2434" y="524"/>
                    <a:pt x="1261" y="101"/>
                    <a:pt x="37" y="1"/>
                  </a:cubicBezTo>
                  <a:cubicBezTo>
                    <a:pt x="35" y="0"/>
                    <a:pt x="34" y="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38;p58">
              <a:extLst>
                <a:ext uri="{FF2B5EF4-FFF2-40B4-BE49-F238E27FC236}">
                  <a16:creationId xmlns:a16="http://schemas.microsoft.com/office/drawing/2014/main" id="{2B9956E7-CF08-A453-EB9B-6D188F0F911B}"/>
                </a:ext>
              </a:extLst>
            </p:cNvPr>
            <p:cNvSpPr/>
            <p:nvPr/>
          </p:nvSpPr>
          <p:spPr>
            <a:xfrm>
              <a:off x="659000" y="2708595"/>
              <a:ext cx="413922" cy="110638"/>
            </a:xfrm>
            <a:custGeom>
              <a:avLst/>
              <a:gdLst/>
              <a:ahLst/>
              <a:cxnLst/>
              <a:rect l="l" t="t" r="r" b="b"/>
              <a:pathLst>
                <a:path w="3947" h="1055" extrusionOk="0">
                  <a:moveTo>
                    <a:pt x="3912" y="1"/>
                  </a:moveTo>
                  <a:cubicBezTo>
                    <a:pt x="3910" y="1"/>
                    <a:pt x="3909" y="1"/>
                    <a:pt x="3908" y="1"/>
                  </a:cubicBezTo>
                  <a:cubicBezTo>
                    <a:pt x="3240" y="104"/>
                    <a:pt x="2571" y="235"/>
                    <a:pt x="1913" y="392"/>
                  </a:cubicBezTo>
                  <a:lnTo>
                    <a:pt x="1801" y="419"/>
                  </a:lnTo>
                  <a:cubicBezTo>
                    <a:pt x="1200" y="561"/>
                    <a:pt x="579" y="707"/>
                    <a:pt x="22" y="996"/>
                  </a:cubicBezTo>
                  <a:cubicBezTo>
                    <a:pt x="5" y="1003"/>
                    <a:pt x="0" y="1022"/>
                    <a:pt x="7" y="1037"/>
                  </a:cubicBezTo>
                  <a:cubicBezTo>
                    <a:pt x="12" y="1047"/>
                    <a:pt x="24" y="1054"/>
                    <a:pt x="37" y="1054"/>
                  </a:cubicBezTo>
                  <a:cubicBezTo>
                    <a:pt x="42" y="1054"/>
                    <a:pt x="44" y="1052"/>
                    <a:pt x="49" y="1049"/>
                  </a:cubicBezTo>
                  <a:cubicBezTo>
                    <a:pt x="601" y="766"/>
                    <a:pt x="1217" y="619"/>
                    <a:pt x="1813" y="477"/>
                  </a:cubicBezTo>
                  <a:lnTo>
                    <a:pt x="1928" y="451"/>
                  </a:lnTo>
                  <a:cubicBezTo>
                    <a:pt x="2583" y="294"/>
                    <a:pt x="3253" y="165"/>
                    <a:pt x="3917" y="62"/>
                  </a:cubicBezTo>
                  <a:cubicBezTo>
                    <a:pt x="3934" y="60"/>
                    <a:pt x="3947" y="45"/>
                    <a:pt x="3944" y="28"/>
                  </a:cubicBezTo>
                  <a:cubicBezTo>
                    <a:pt x="3942" y="12"/>
                    <a:pt x="3927" y="1"/>
                    <a:pt x="3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39;p58">
              <a:extLst>
                <a:ext uri="{FF2B5EF4-FFF2-40B4-BE49-F238E27FC236}">
                  <a16:creationId xmlns:a16="http://schemas.microsoft.com/office/drawing/2014/main" id="{DCF216AD-54CA-9332-D72F-9D82663E71C8}"/>
                </a:ext>
              </a:extLst>
            </p:cNvPr>
            <p:cNvSpPr/>
            <p:nvPr/>
          </p:nvSpPr>
          <p:spPr>
            <a:xfrm>
              <a:off x="688888" y="2739322"/>
              <a:ext cx="394521" cy="164751"/>
            </a:xfrm>
            <a:custGeom>
              <a:avLst/>
              <a:gdLst/>
              <a:ahLst/>
              <a:cxnLst/>
              <a:rect l="l" t="t" r="r" b="b"/>
              <a:pathLst>
                <a:path w="3762" h="1571" extrusionOk="0">
                  <a:moveTo>
                    <a:pt x="3717" y="0"/>
                  </a:moveTo>
                  <a:cubicBezTo>
                    <a:pt x="3713" y="0"/>
                    <a:pt x="3708" y="1"/>
                    <a:pt x="3703" y="4"/>
                  </a:cubicBezTo>
                  <a:cubicBezTo>
                    <a:pt x="2506" y="549"/>
                    <a:pt x="1274" y="1057"/>
                    <a:pt x="40" y="1509"/>
                  </a:cubicBezTo>
                  <a:cubicBezTo>
                    <a:pt x="1" y="1516"/>
                    <a:pt x="9" y="1571"/>
                    <a:pt x="45" y="1571"/>
                  </a:cubicBezTo>
                  <a:cubicBezTo>
                    <a:pt x="48" y="1571"/>
                    <a:pt x="50" y="1570"/>
                    <a:pt x="52" y="1570"/>
                  </a:cubicBezTo>
                  <a:cubicBezTo>
                    <a:pt x="55" y="1570"/>
                    <a:pt x="57" y="1570"/>
                    <a:pt x="62" y="1568"/>
                  </a:cubicBezTo>
                  <a:cubicBezTo>
                    <a:pt x="1296" y="1113"/>
                    <a:pt x="2530" y="607"/>
                    <a:pt x="3728" y="60"/>
                  </a:cubicBezTo>
                  <a:cubicBezTo>
                    <a:pt x="3762" y="45"/>
                    <a:pt x="3746" y="0"/>
                    <a:pt x="3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40;p58">
              <a:extLst>
                <a:ext uri="{FF2B5EF4-FFF2-40B4-BE49-F238E27FC236}">
                  <a16:creationId xmlns:a16="http://schemas.microsoft.com/office/drawing/2014/main" id="{4D63709C-B386-3A56-88D3-9BCDF9DB6A8E}"/>
                </a:ext>
              </a:extLst>
            </p:cNvPr>
            <p:cNvSpPr/>
            <p:nvPr/>
          </p:nvSpPr>
          <p:spPr>
            <a:xfrm>
              <a:off x="663300" y="2675037"/>
              <a:ext cx="416963" cy="55057"/>
            </a:xfrm>
            <a:custGeom>
              <a:avLst/>
              <a:gdLst/>
              <a:ahLst/>
              <a:cxnLst/>
              <a:rect l="l" t="t" r="r" b="b"/>
              <a:pathLst>
                <a:path w="3976" h="525" extrusionOk="0">
                  <a:moveTo>
                    <a:pt x="2780" y="0"/>
                  </a:moveTo>
                  <a:cubicBezTo>
                    <a:pt x="1925" y="0"/>
                    <a:pt x="946" y="98"/>
                    <a:pt x="40" y="463"/>
                  </a:cubicBezTo>
                  <a:cubicBezTo>
                    <a:pt x="0" y="470"/>
                    <a:pt x="9" y="524"/>
                    <a:pt x="45" y="524"/>
                  </a:cubicBezTo>
                  <a:cubicBezTo>
                    <a:pt x="47" y="524"/>
                    <a:pt x="50" y="524"/>
                    <a:pt x="52" y="524"/>
                  </a:cubicBezTo>
                  <a:cubicBezTo>
                    <a:pt x="54" y="521"/>
                    <a:pt x="59" y="521"/>
                    <a:pt x="62" y="519"/>
                  </a:cubicBezTo>
                  <a:cubicBezTo>
                    <a:pt x="960" y="158"/>
                    <a:pt x="1930" y="61"/>
                    <a:pt x="2779" y="61"/>
                  </a:cubicBezTo>
                  <a:cubicBezTo>
                    <a:pt x="3202" y="61"/>
                    <a:pt x="3594" y="86"/>
                    <a:pt x="3933" y="113"/>
                  </a:cubicBezTo>
                  <a:cubicBezTo>
                    <a:pt x="3934" y="113"/>
                    <a:pt x="3935" y="113"/>
                    <a:pt x="3937" y="113"/>
                  </a:cubicBezTo>
                  <a:cubicBezTo>
                    <a:pt x="3972" y="113"/>
                    <a:pt x="3975" y="57"/>
                    <a:pt x="3937" y="52"/>
                  </a:cubicBezTo>
                  <a:cubicBezTo>
                    <a:pt x="3598" y="25"/>
                    <a:pt x="3204" y="0"/>
                    <a:pt x="2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1;p58">
              <a:extLst>
                <a:ext uri="{FF2B5EF4-FFF2-40B4-BE49-F238E27FC236}">
                  <a16:creationId xmlns:a16="http://schemas.microsoft.com/office/drawing/2014/main" id="{A268DF7E-DC24-458D-BBBE-E29DA4319AE2}"/>
                </a:ext>
              </a:extLst>
            </p:cNvPr>
            <p:cNvSpPr/>
            <p:nvPr/>
          </p:nvSpPr>
          <p:spPr>
            <a:xfrm>
              <a:off x="2054075" y="3885751"/>
              <a:ext cx="11431" cy="130983"/>
            </a:xfrm>
            <a:custGeom>
              <a:avLst/>
              <a:gdLst/>
              <a:ahLst/>
              <a:cxnLst/>
              <a:rect l="l" t="t" r="r" b="b"/>
              <a:pathLst>
                <a:path w="109" h="1249" extrusionOk="0">
                  <a:moveTo>
                    <a:pt x="53" y="1"/>
                  </a:moveTo>
                  <a:cubicBezTo>
                    <a:pt x="50" y="1"/>
                    <a:pt x="48" y="2"/>
                    <a:pt x="45" y="7"/>
                  </a:cubicBezTo>
                  <a:cubicBezTo>
                    <a:pt x="37" y="20"/>
                    <a:pt x="45" y="42"/>
                    <a:pt x="45" y="54"/>
                  </a:cubicBezTo>
                  <a:lnTo>
                    <a:pt x="45" y="117"/>
                  </a:lnTo>
                  <a:lnTo>
                    <a:pt x="45" y="191"/>
                  </a:lnTo>
                  <a:cubicBezTo>
                    <a:pt x="40" y="327"/>
                    <a:pt x="37" y="464"/>
                    <a:pt x="30" y="601"/>
                  </a:cubicBezTo>
                  <a:cubicBezTo>
                    <a:pt x="25" y="772"/>
                    <a:pt x="15" y="943"/>
                    <a:pt x="6" y="1114"/>
                  </a:cubicBezTo>
                  <a:cubicBezTo>
                    <a:pt x="3" y="1139"/>
                    <a:pt x="3" y="1163"/>
                    <a:pt x="3" y="1190"/>
                  </a:cubicBezTo>
                  <a:cubicBezTo>
                    <a:pt x="1" y="1203"/>
                    <a:pt x="1" y="1214"/>
                    <a:pt x="1" y="1227"/>
                  </a:cubicBezTo>
                  <a:lnTo>
                    <a:pt x="1" y="1227"/>
                  </a:lnTo>
                  <a:cubicBezTo>
                    <a:pt x="1" y="1227"/>
                    <a:pt x="1" y="1227"/>
                    <a:pt x="1" y="1227"/>
                  </a:cubicBezTo>
                  <a:lnTo>
                    <a:pt x="1" y="1232"/>
                  </a:lnTo>
                  <a:cubicBezTo>
                    <a:pt x="1" y="1230"/>
                    <a:pt x="1" y="1228"/>
                    <a:pt x="1" y="1227"/>
                  </a:cubicBezTo>
                  <a:lnTo>
                    <a:pt x="1" y="1227"/>
                  </a:lnTo>
                  <a:cubicBezTo>
                    <a:pt x="23" y="1234"/>
                    <a:pt x="40" y="1241"/>
                    <a:pt x="62" y="1249"/>
                  </a:cubicBezTo>
                  <a:cubicBezTo>
                    <a:pt x="62" y="1229"/>
                    <a:pt x="64" y="1210"/>
                    <a:pt x="64" y="1193"/>
                  </a:cubicBezTo>
                  <a:cubicBezTo>
                    <a:pt x="64" y="1168"/>
                    <a:pt x="67" y="1141"/>
                    <a:pt x="67" y="1117"/>
                  </a:cubicBezTo>
                  <a:cubicBezTo>
                    <a:pt x="79" y="946"/>
                    <a:pt x="86" y="775"/>
                    <a:pt x="94" y="604"/>
                  </a:cubicBezTo>
                  <a:cubicBezTo>
                    <a:pt x="99" y="467"/>
                    <a:pt x="103" y="330"/>
                    <a:pt x="106" y="191"/>
                  </a:cubicBezTo>
                  <a:lnTo>
                    <a:pt x="106" y="117"/>
                  </a:lnTo>
                  <a:cubicBezTo>
                    <a:pt x="106" y="88"/>
                    <a:pt x="106" y="56"/>
                    <a:pt x="108" y="27"/>
                  </a:cubicBezTo>
                  <a:cubicBezTo>
                    <a:pt x="91" y="22"/>
                    <a:pt x="79" y="15"/>
                    <a:pt x="64" y="7"/>
                  </a:cubicBezTo>
                  <a:cubicBezTo>
                    <a:pt x="60" y="4"/>
                    <a:pt x="56" y="1"/>
                    <a:pt x="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14705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6" name="Título 1">
            <a:extLst>
              <a:ext uri="{FF2B5EF4-FFF2-40B4-BE49-F238E27FC236}">
                <a16:creationId xmlns:a16="http://schemas.microsoft.com/office/drawing/2014/main" id="{5BC25DA5-32DE-0CAB-CDC7-F6D12CE050F0}"/>
              </a:ext>
            </a:extLst>
          </p:cNvPr>
          <p:cNvSpPr txBox="1">
            <a:spLocks/>
          </p:cNvSpPr>
          <p:nvPr/>
        </p:nvSpPr>
        <p:spPr>
          <a:xfrm>
            <a:off x="3489251" y="802095"/>
            <a:ext cx="2165498" cy="5801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9pPr>
          </a:lstStyle>
          <a:p>
            <a:r>
              <a:rPr lang="es-MX" dirty="0"/>
              <a:t>DDTECH</a:t>
            </a:r>
          </a:p>
        </p:txBody>
      </p:sp>
      <p:sp>
        <p:nvSpPr>
          <p:cNvPr id="7" name="Subtítulo 2">
            <a:extLst>
              <a:ext uri="{FF2B5EF4-FFF2-40B4-BE49-F238E27FC236}">
                <a16:creationId xmlns:a16="http://schemas.microsoft.com/office/drawing/2014/main" id="{980CD8C1-1A89-8A76-8013-37ECE0369BF6}"/>
              </a:ext>
            </a:extLst>
          </p:cNvPr>
          <p:cNvSpPr txBox="1">
            <a:spLocks/>
          </p:cNvSpPr>
          <p:nvPr/>
        </p:nvSpPr>
        <p:spPr>
          <a:xfrm>
            <a:off x="3589374" y="1537863"/>
            <a:ext cx="1965251" cy="46105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1800" dirty="0">
                <a:solidFill>
                  <a:schemeClr val="bg1"/>
                </a:solidFill>
                <a:latin typeface="Assistant" pitchFamily="2" charset="-79"/>
                <a:cs typeface="Assistant" pitchFamily="2" charset="-79"/>
              </a:rPr>
              <a:t>Empresa de éxito </a:t>
            </a:r>
          </a:p>
        </p:txBody>
      </p:sp>
      <p:pic>
        <p:nvPicPr>
          <p:cNvPr id="8" name="Imagen 7">
            <a:extLst>
              <a:ext uri="{FF2B5EF4-FFF2-40B4-BE49-F238E27FC236}">
                <a16:creationId xmlns:a16="http://schemas.microsoft.com/office/drawing/2014/main" id="{5A1DCBA1-091F-ED35-5F0A-4C7BEE09A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0436" y="2154551"/>
            <a:ext cx="2143125" cy="2143125"/>
          </a:xfrm>
          <a:prstGeom prst="rect">
            <a:avLst/>
          </a:prstGeom>
        </p:spPr>
      </p:pic>
    </p:spTree>
    <p:extLst>
      <p:ext uri="{BB962C8B-B14F-4D97-AF65-F5344CB8AC3E}">
        <p14:creationId xmlns:p14="http://schemas.microsoft.com/office/powerpoint/2010/main" val="3057531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2" name="Título 1">
            <a:extLst>
              <a:ext uri="{FF2B5EF4-FFF2-40B4-BE49-F238E27FC236}">
                <a16:creationId xmlns:a16="http://schemas.microsoft.com/office/drawing/2014/main" id="{34537572-35F5-57AC-7635-D7B72E220C23}"/>
              </a:ext>
            </a:extLst>
          </p:cNvPr>
          <p:cNvSpPr txBox="1">
            <a:spLocks/>
          </p:cNvSpPr>
          <p:nvPr/>
        </p:nvSpPr>
        <p:spPr>
          <a:xfrm>
            <a:off x="377455" y="642607"/>
            <a:ext cx="8389087" cy="5801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9pPr>
          </a:lstStyle>
          <a:p>
            <a:pPr algn="ctr"/>
            <a:r>
              <a:rPr lang="es-MX" sz="2400" dirty="0">
                <a:solidFill>
                  <a:schemeClr val="tx1"/>
                </a:solidFill>
              </a:rPr>
              <a:t>¿Quienes son DDTECH?</a:t>
            </a:r>
          </a:p>
        </p:txBody>
      </p:sp>
      <p:sp>
        <p:nvSpPr>
          <p:cNvPr id="3" name="Marcador de contenido 2">
            <a:extLst>
              <a:ext uri="{FF2B5EF4-FFF2-40B4-BE49-F238E27FC236}">
                <a16:creationId xmlns:a16="http://schemas.microsoft.com/office/drawing/2014/main" id="{7470507B-2615-7075-0165-4DD965762336}"/>
              </a:ext>
            </a:extLst>
          </p:cNvPr>
          <p:cNvSpPr txBox="1">
            <a:spLocks/>
          </p:cNvSpPr>
          <p:nvPr/>
        </p:nvSpPr>
        <p:spPr>
          <a:xfrm>
            <a:off x="659218" y="2006378"/>
            <a:ext cx="7825563" cy="15023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a:latin typeface="Assistant" pitchFamily="2" charset="-79"/>
                <a:cs typeface="Assistant" pitchFamily="2" charset="-79"/>
              </a:rPr>
              <a:t>DDTech surge para atender las crecientes necesidades mostradas por el mercado de consumidores de electrónicos y computo con la idea de satisfacerlas de una forma eficaz, ágil y con precios accesibles, además somos uno de los más grandes vendedores en la plataforma Mercado Libre. </a:t>
            </a:r>
            <a:endParaRPr lang="es-MX" sz="1800" dirty="0">
              <a:latin typeface="Assistant" pitchFamily="2" charset="-79"/>
              <a:cs typeface="Assistant" pitchFamily="2" charset="-79"/>
            </a:endParaRPr>
          </a:p>
        </p:txBody>
      </p:sp>
    </p:spTree>
    <p:extLst>
      <p:ext uri="{BB962C8B-B14F-4D97-AF65-F5344CB8AC3E}">
        <p14:creationId xmlns:p14="http://schemas.microsoft.com/office/powerpoint/2010/main" val="10198319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49"/>
          <p:cNvSpPr txBox="1">
            <a:spLocks noGrp="1"/>
          </p:cNvSpPr>
          <p:nvPr>
            <p:ph type="title"/>
          </p:nvPr>
        </p:nvSpPr>
        <p:spPr>
          <a:xfrm>
            <a:off x="720000" y="445026"/>
            <a:ext cx="7704000" cy="5650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solidFill>
                  <a:schemeClr val="lt1"/>
                </a:solidFill>
              </a:rPr>
              <a:t>Productos que nos ofrecen </a:t>
            </a:r>
          </a:p>
        </p:txBody>
      </p:sp>
      <p:sp>
        <p:nvSpPr>
          <p:cNvPr id="4" name="Marcador de contenido 2">
            <a:extLst>
              <a:ext uri="{FF2B5EF4-FFF2-40B4-BE49-F238E27FC236}">
                <a16:creationId xmlns:a16="http://schemas.microsoft.com/office/drawing/2014/main" id="{1E1D22E5-D681-C077-328F-86EFAF2AB45B}"/>
              </a:ext>
            </a:extLst>
          </p:cNvPr>
          <p:cNvSpPr txBox="1">
            <a:spLocks/>
          </p:cNvSpPr>
          <p:nvPr/>
        </p:nvSpPr>
        <p:spPr>
          <a:xfrm>
            <a:off x="720000" y="1357792"/>
            <a:ext cx="7704000" cy="3150412"/>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1"/>
              </a:buClr>
              <a:buFont typeface="Arial" panose="020B0604020202020204" pitchFamily="34" charset="0"/>
              <a:buChar char="•"/>
            </a:pPr>
            <a:r>
              <a:rPr lang="es-MX" sz="1800">
                <a:solidFill>
                  <a:schemeClr val="bg1"/>
                </a:solidFill>
                <a:latin typeface="Assistant" pitchFamily="2" charset="-79"/>
                <a:cs typeface="Assistant" pitchFamily="2" charset="-79"/>
              </a:rPr>
              <a:t>PC con buena calidad</a:t>
            </a:r>
          </a:p>
          <a:p>
            <a:pPr marL="285750" indent="-285750" algn="just">
              <a:buClr>
                <a:schemeClr val="bg1"/>
              </a:buClr>
              <a:buFont typeface="Arial" panose="020B0604020202020204" pitchFamily="34" charset="0"/>
              <a:buChar char="•"/>
            </a:pPr>
            <a:r>
              <a:rPr lang="es-MX" sz="1800">
                <a:solidFill>
                  <a:schemeClr val="bg1"/>
                </a:solidFill>
                <a:latin typeface="Assistant" pitchFamily="2" charset="-79"/>
                <a:cs typeface="Assistant" pitchFamily="2" charset="-79"/>
              </a:rPr>
              <a:t>RAM </a:t>
            </a:r>
          </a:p>
          <a:p>
            <a:pPr marL="285750" indent="-285750" algn="just">
              <a:buClr>
                <a:schemeClr val="bg1"/>
              </a:buClr>
              <a:buFont typeface="Arial" panose="020B0604020202020204" pitchFamily="34" charset="0"/>
              <a:buChar char="•"/>
            </a:pPr>
            <a:r>
              <a:rPr lang="es-MX" sz="1800">
                <a:solidFill>
                  <a:schemeClr val="bg1"/>
                </a:solidFill>
                <a:latin typeface="Assistant" pitchFamily="2" charset="-79"/>
                <a:cs typeface="Assistant" pitchFamily="2" charset="-79"/>
              </a:rPr>
              <a:t>Memorias </a:t>
            </a:r>
          </a:p>
          <a:p>
            <a:pPr marL="285750" indent="-285750" algn="just">
              <a:buClr>
                <a:schemeClr val="bg1"/>
              </a:buClr>
              <a:buFont typeface="Arial" panose="020B0604020202020204" pitchFamily="34" charset="0"/>
              <a:buChar char="•"/>
            </a:pPr>
            <a:r>
              <a:rPr lang="es-MX" sz="1800">
                <a:solidFill>
                  <a:schemeClr val="bg1"/>
                </a:solidFill>
                <a:latin typeface="Assistant" pitchFamily="2" charset="-79"/>
                <a:cs typeface="Assistant" pitchFamily="2" charset="-79"/>
              </a:rPr>
              <a:t>Teclados </a:t>
            </a:r>
          </a:p>
          <a:p>
            <a:pPr marL="285750" indent="-285750" algn="just">
              <a:buClr>
                <a:schemeClr val="bg1"/>
              </a:buClr>
              <a:buFont typeface="Arial" panose="020B0604020202020204" pitchFamily="34" charset="0"/>
              <a:buChar char="•"/>
            </a:pPr>
            <a:r>
              <a:rPr lang="es-MX" sz="1800">
                <a:solidFill>
                  <a:schemeClr val="bg1"/>
                </a:solidFill>
                <a:latin typeface="Assistant" pitchFamily="2" charset="-79"/>
                <a:cs typeface="Assistant" pitchFamily="2" charset="-79"/>
              </a:rPr>
              <a:t>Ratones</a:t>
            </a:r>
          </a:p>
          <a:p>
            <a:pPr marL="285750" indent="-285750" algn="just">
              <a:buClr>
                <a:schemeClr val="bg1"/>
              </a:buClr>
              <a:buFont typeface="Arial" panose="020B0604020202020204" pitchFamily="34" charset="0"/>
              <a:buChar char="•"/>
            </a:pPr>
            <a:r>
              <a:rPr lang="es-MX" sz="1800">
                <a:solidFill>
                  <a:schemeClr val="bg1"/>
                </a:solidFill>
                <a:latin typeface="Assistant" pitchFamily="2" charset="-79"/>
                <a:cs typeface="Assistant" pitchFamily="2" charset="-79"/>
              </a:rPr>
              <a:t>Audífonos </a:t>
            </a:r>
          </a:p>
          <a:p>
            <a:pPr marL="285750" indent="-285750" algn="just">
              <a:buClr>
                <a:schemeClr val="bg1"/>
              </a:buClr>
              <a:buFont typeface="Arial" panose="020B0604020202020204" pitchFamily="34" charset="0"/>
              <a:buChar char="•"/>
            </a:pPr>
            <a:r>
              <a:rPr lang="es-MX" sz="1800">
                <a:solidFill>
                  <a:schemeClr val="bg1"/>
                </a:solidFill>
                <a:latin typeface="Assistant" pitchFamily="2" charset="-79"/>
                <a:cs typeface="Assistant" pitchFamily="2" charset="-79"/>
              </a:rPr>
              <a:t>Impresoras </a:t>
            </a:r>
          </a:p>
          <a:p>
            <a:pPr marL="285750" indent="-285750" algn="just">
              <a:buClr>
                <a:schemeClr val="bg1"/>
              </a:buClr>
              <a:buFont typeface="Arial" panose="020B0604020202020204" pitchFamily="34" charset="0"/>
              <a:buChar char="•"/>
            </a:pPr>
            <a:r>
              <a:rPr lang="es-MX" sz="1800">
                <a:solidFill>
                  <a:schemeClr val="bg1"/>
                </a:solidFill>
                <a:latin typeface="Assistant" pitchFamily="2" charset="-79"/>
                <a:cs typeface="Assistant" pitchFamily="2" charset="-79"/>
              </a:rPr>
              <a:t>Monitores </a:t>
            </a:r>
          </a:p>
          <a:p>
            <a:pPr marL="285750" indent="-285750" algn="just">
              <a:buClr>
                <a:schemeClr val="bg1"/>
              </a:buClr>
              <a:buFont typeface="Arial" panose="020B0604020202020204" pitchFamily="34" charset="0"/>
              <a:buChar char="•"/>
            </a:pPr>
            <a:r>
              <a:rPr lang="es-MX" sz="1800">
                <a:solidFill>
                  <a:schemeClr val="bg1"/>
                </a:solidFill>
                <a:latin typeface="Assistant" pitchFamily="2" charset="-79"/>
                <a:cs typeface="Assistant" pitchFamily="2" charset="-79"/>
              </a:rPr>
              <a:t>Software </a:t>
            </a:r>
          </a:p>
          <a:p>
            <a:pPr marL="285750" indent="-285750" algn="just">
              <a:buClr>
                <a:schemeClr val="bg1"/>
              </a:buClr>
              <a:buFont typeface="Arial" panose="020B0604020202020204" pitchFamily="34" charset="0"/>
              <a:buChar char="•"/>
            </a:pPr>
            <a:r>
              <a:rPr lang="es-MX" sz="1800">
                <a:solidFill>
                  <a:schemeClr val="bg1"/>
                </a:solidFill>
                <a:latin typeface="Assistant" pitchFamily="2" charset="-79"/>
                <a:cs typeface="Assistant" pitchFamily="2" charset="-79"/>
              </a:rPr>
              <a:t>Y entre otras muchas cosas mas que podemos encontrar en su pagina oficial.</a:t>
            </a:r>
            <a:endParaRPr lang="es-MX" sz="1800" dirty="0">
              <a:solidFill>
                <a:schemeClr val="bg1"/>
              </a:solidFill>
              <a:latin typeface="Assistant" pitchFamily="2" charset="-79"/>
              <a:cs typeface="Assistant" pitchFamily="2" charset="-79"/>
            </a:endParaRPr>
          </a:p>
        </p:txBody>
      </p:sp>
    </p:spTree>
    <p:extLst>
      <p:ext uri="{BB962C8B-B14F-4D97-AF65-F5344CB8AC3E}">
        <p14:creationId xmlns:p14="http://schemas.microsoft.com/office/powerpoint/2010/main" val="3209465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5" name="Título 1">
            <a:extLst>
              <a:ext uri="{FF2B5EF4-FFF2-40B4-BE49-F238E27FC236}">
                <a16:creationId xmlns:a16="http://schemas.microsoft.com/office/drawing/2014/main" id="{2089D1D4-4369-7458-07A0-15748C6C7346}"/>
              </a:ext>
            </a:extLst>
          </p:cNvPr>
          <p:cNvSpPr txBox="1">
            <a:spLocks/>
          </p:cNvSpPr>
          <p:nvPr/>
        </p:nvSpPr>
        <p:spPr>
          <a:xfrm>
            <a:off x="600739" y="642606"/>
            <a:ext cx="7942520" cy="5801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9pPr>
          </a:lstStyle>
          <a:p>
            <a:pPr algn="ctr"/>
            <a:r>
              <a:rPr lang="es-MX" sz="2400" dirty="0">
                <a:solidFill>
                  <a:schemeClr val="tx1"/>
                </a:solidFill>
              </a:rPr>
              <a:t>Objetivo</a:t>
            </a:r>
          </a:p>
        </p:txBody>
      </p:sp>
      <p:sp>
        <p:nvSpPr>
          <p:cNvPr id="6" name="Marcador de contenido 2">
            <a:extLst>
              <a:ext uri="{FF2B5EF4-FFF2-40B4-BE49-F238E27FC236}">
                <a16:creationId xmlns:a16="http://schemas.microsoft.com/office/drawing/2014/main" id="{B37BC760-F908-4FFE-7792-EAC3A30808B4}"/>
              </a:ext>
            </a:extLst>
          </p:cNvPr>
          <p:cNvSpPr txBox="1">
            <a:spLocks/>
          </p:cNvSpPr>
          <p:nvPr/>
        </p:nvSpPr>
        <p:spPr>
          <a:xfrm>
            <a:off x="1137683" y="1964699"/>
            <a:ext cx="6868633" cy="177298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sz="1800" dirty="0">
                <a:solidFill>
                  <a:schemeClr val="tx1"/>
                </a:solidFill>
                <a:latin typeface="Assistant" pitchFamily="2" charset="-79"/>
                <a:cs typeface="Assistant" pitchFamily="2" charset="-79"/>
              </a:rPr>
              <a:t>Nuestro objetivo general es satisfacer de manera eficaz las necesidades del mercado, buscando la mejora continua en los servicios de la empresa.</a:t>
            </a:r>
          </a:p>
        </p:txBody>
      </p:sp>
    </p:spTree>
    <p:extLst>
      <p:ext uri="{BB962C8B-B14F-4D97-AF65-F5344CB8AC3E}">
        <p14:creationId xmlns:p14="http://schemas.microsoft.com/office/powerpoint/2010/main" val="11759767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3" name="Título 1">
            <a:extLst>
              <a:ext uri="{FF2B5EF4-FFF2-40B4-BE49-F238E27FC236}">
                <a16:creationId xmlns:a16="http://schemas.microsoft.com/office/drawing/2014/main" id="{9ED360D7-3577-735C-62CA-57D9C0B2D7B9}"/>
              </a:ext>
            </a:extLst>
          </p:cNvPr>
          <p:cNvSpPr txBox="1">
            <a:spLocks/>
          </p:cNvSpPr>
          <p:nvPr/>
        </p:nvSpPr>
        <p:spPr>
          <a:xfrm>
            <a:off x="377453" y="1450682"/>
            <a:ext cx="8389087" cy="5801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9pPr>
          </a:lstStyle>
          <a:p>
            <a:pPr algn="ctr"/>
            <a:r>
              <a:rPr lang="es-MX" sz="2400" dirty="0"/>
              <a:t>Misión</a:t>
            </a:r>
          </a:p>
        </p:txBody>
      </p:sp>
      <p:sp>
        <p:nvSpPr>
          <p:cNvPr id="4" name="Marcador de contenido 2">
            <a:extLst>
              <a:ext uri="{FF2B5EF4-FFF2-40B4-BE49-F238E27FC236}">
                <a16:creationId xmlns:a16="http://schemas.microsoft.com/office/drawing/2014/main" id="{A52E9145-9C99-A057-E34F-C070F4189547}"/>
              </a:ext>
            </a:extLst>
          </p:cNvPr>
          <p:cNvSpPr txBox="1">
            <a:spLocks/>
          </p:cNvSpPr>
          <p:nvPr/>
        </p:nvSpPr>
        <p:spPr>
          <a:xfrm>
            <a:off x="1631209" y="2427547"/>
            <a:ext cx="5881576" cy="5801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sz="1800" dirty="0">
                <a:solidFill>
                  <a:schemeClr val="bg1"/>
                </a:solidFill>
                <a:latin typeface="Assistant" pitchFamily="2" charset="-79"/>
                <a:cs typeface="Assistant" pitchFamily="2" charset="-79"/>
              </a:rPr>
              <a:t>Ser el aliado estratégico de nuestros clientes, guiándolos a una compra inteligente.</a:t>
            </a:r>
          </a:p>
        </p:txBody>
      </p:sp>
    </p:spTree>
    <p:extLst>
      <p:ext uri="{BB962C8B-B14F-4D97-AF65-F5344CB8AC3E}">
        <p14:creationId xmlns:p14="http://schemas.microsoft.com/office/powerpoint/2010/main" val="1590750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74"/>
        <p:cNvGrpSpPr/>
        <p:nvPr/>
      </p:nvGrpSpPr>
      <p:grpSpPr>
        <a:xfrm>
          <a:off x="0" y="0"/>
          <a:ext cx="0" cy="0"/>
          <a:chOff x="0" y="0"/>
          <a:chExt cx="0" cy="0"/>
        </a:xfrm>
      </p:grpSpPr>
      <p:sp>
        <p:nvSpPr>
          <p:cNvPr id="675" name="Google Shape;675;p35"/>
          <p:cNvSpPr txBox="1">
            <a:spLocks noGrp="1"/>
          </p:cNvSpPr>
          <p:nvPr>
            <p:ph type="title"/>
          </p:nvPr>
        </p:nvSpPr>
        <p:spPr>
          <a:xfrm>
            <a:off x="720000" y="445025"/>
            <a:ext cx="7704000" cy="80961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t>¿Que tipos de negocios electrónicos existen?</a:t>
            </a:r>
          </a:p>
        </p:txBody>
      </p:sp>
      <p:sp>
        <p:nvSpPr>
          <p:cNvPr id="10" name="CuadroTexto 9">
            <a:extLst>
              <a:ext uri="{FF2B5EF4-FFF2-40B4-BE49-F238E27FC236}">
                <a16:creationId xmlns:a16="http://schemas.microsoft.com/office/drawing/2014/main" id="{055DF13C-9195-D465-A92A-AFB75CBC4322}"/>
              </a:ext>
            </a:extLst>
          </p:cNvPr>
          <p:cNvSpPr txBox="1"/>
          <p:nvPr/>
        </p:nvSpPr>
        <p:spPr>
          <a:xfrm>
            <a:off x="720000" y="1606857"/>
            <a:ext cx="2271677" cy="369332"/>
          </a:xfrm>
          <a:prstGeom prst="rect">
            <a:avLst/>
          </a:prstGeom>
          <a:noFill/>
        </p:spPr>
        <p:txBody>
          <a:bodyPr wrap="square">
            <a:spAutoFit/>
          </a:bodyPr>
          <a:lstStyle/>
          <a:p>
            <a:pPr algn="l"/>
            <a:r>
              <a:rPr lang="es-MX" sz="1800" b="1" i="0" dirty="0">
                <a:solidFill>
                  <a:schemeClr val="bg1"/>
                </a:solidFill>
                <a:effectLst/>
                <a:latin typeface="Assistant" pitchFamily="2" charset="-79"/>
                <a:cs typeface="Assistant" pitchFamily="2" charset="-79"/>
              </a:rPr>
              <a:t>1. E-</a:t>
            </a:r>
            <a:r>
              <a:rPr lang="es-MX" sz="1800" b="1" i="0" dirty="0" err="1">
                <a:solidFill>
                  <a:schemeClr val="bg1"/>
                </a:solidFill>
                <a:effectLst/>
                <a:latin typeface="Assistant" pitchFamily="2" charset="-79"/>
                <a:cs typeface="Assistant" pitchFamily="2" charset="-79"/>
              </a:rPr>
              <a:t>commerce</a:t>
            </a:r>
            <a:r>
              <a:rPr lang="es-MX" sz="1800" b="1" i="0" dirty="0">
                <a:solidFill>
                  <a:schemeClr val="bg1"/>
                </a:solidFill>
                <a:effectLst/>
                <a:latin typeface="Assistant" pitchFamily="2" charset="-79"/>
                <a:cs typeface="Assistant" pitchFamily="2" charset="-79"/>
              </a:rPr>
              <a:t> B2B</a:t>
            </a:r>
          </a:p>
        </p:txBody>
      </p:sp>
      <p:sp>
        <p:nvSpPr>
          <p:cNvPr id="11" name="CuadroTexto 10">
            <a:extLst>
              <a:ext uri="{FF2B5EF4-FFF2-40B4-BE49-F238E27FC236}">
                <a16:creationId xmlns:a16="http://schemas.microsoft.com/office/drawing/2014/main" id="{BAB3442E-2AED-1BA9-111E-C926DA804999}"/>
              </a:ext>
            </a:extLst>
          </p:cNvPr>
          <p:cNvSpPr txBox="1"/>
          <p:nvPr/>
        </p:nvSpPr>
        <p:spPr>
          <a:xfrm>
            <a:off x="720000" y="2479250"/>
            <a:ext cx="2271677" cy="369332"/>
          </a:xfrm>
          <a:prstGeom prst="rect">
            <a:avLst/>
          </a:prstGeom>
          <a:noFill/>
        </p:spPr>
        <p:txBody>
          <a:bodyPr wrap="square">
            <a:spAutoFit/>
          </a:bodyPr>
          <a:lstStyle/>
          <a:p>
            <a:pPr algn="l"/>
            <a:r>
              <a:rPr lang="es-MX" sz="1800" b="1" i="0" dirty="0">
                <a:solidFill>
                  <a:schemeClr val="bg1"/>
                </a:solidFill>
                <a:effectLst/>
                <a:latin typeface="Assistant" pitchFamily="2" charset="-79"/>
                <a:cs typeface="Assistant" pitchFamily="2" charset="-79"/>
              </a:rPr>
              <a:t>2- E-</a:t>
            </a:r>
            <a:r>
              <a:rPr lang="es-MX" sz="1800" b="1" i="0" dirty="0" err="1">
                <a:solidFill>
                  <a:schemeClr val="bg1"/>
                </a:solidFill>
                <a:effectLst/>
                <a:latin typeface="Assistant" pitchFamily="2" charset="-79"/>
                <a:cs typeface="Assistant" pitchFamily="2" charset="-79"/>
              </a:rPr>
              <a:t>commerce</a:t>
            </a:r>
            <a:r>
              <a:rPr lang="es-MX" sz="1800" b="1" i="0" dirty="0">
                <a:solidFill>
                  <a:schemeClr val="bg1"/>
                </a:solidFill>
                <a:effectLst/>
                <a:latin typeface="Assistant" pitchFamily="2" charset="-79"/>
                <a:cs typeface="Assistant" pitchFamily="2" charset="-79"/>
              </a:rPr>
              <a:t> B2C</a:t>
            </a:r>
          </a:p>
        </p:txBody>
      </p:sp>
      <p:sp>
        <p:nvSpPr>
          <p:cNvPr id="12" name="CuadroTexto 11">
            <a:extLst>
              <a:ext uri="{FF2B5EF4-FFF2-40B4-BE49-F238E27FC236}">
                <a16:creationId xmlns:a16="http://schemas.microsoft.com/office/drawing/2014/main" id="{230F12CA-C900-5A13-2DB3-A86D23B8D5D4}"/>
              </a:ext>
            </a:extLst>
          </p:cNvPr>
          <p:cNvSpPr txBox="1"/>
          <p:nvPr/>
        </p:nvSpPr>
        <p:spPr>
          <a:xfrm>
            <a:off x="720000" y="3366404"/>
            <a:ext cx="2271677" cy="369332"/>
          </a:xfrm>
          <a:prstGeom prst="rect">
            <a:avLst/>
          </a:prstGeom>
          <a:noFill/>
        </p:spPr>
        <p:txBody>
          <a:bodyPr wrap="square">
            <a:spAutoFit/>
          </a:bodyPr>
          <a:lstStyle/>
          <a:p>
            <a:pPr algn="l"/>
            <a:r>
              <a:rPr lang="es-MX" sz="1800" b="1" i="0" dirty="0">
                <a:solidFill>
                  <a:schemeClr val="bg1"/>
                </a:solidFill>
                <a:effectLst/>
                <a:latin typeface="Assistant" pitchFamily="2" charset="-79"/>
                <a:cs typeface="Assistant" pitchFamily="2" charset="-79"/>
              </a:rPr>
              <a:t>3. E-</a:t>
            </a:r>
            <a:r>
              <a:rPr lang="es-MX" sz="1800" b="1" i="0" dirty="0" err="1">
                <a:solidFill>
                  <a:schemeClr val="bg1"/>
                </a:solidFill>
                <a:effectLst/>
                <a:latin typeface="Assistant" pitchFamily="2" charset="-79"/>
                <a:cs typeface="Assistant" pitchFamily="2" charset="-79"/>
              </a:rPr>
              <a:t>commerce</a:t>
            </a:r>
            <a:r>
              <a:rPr lang="es-MX" sz="1800" b="1" i="0" dirty="0">
                <a:solidFill>
                  <a:schemeClr val="bg1"/>
                </a:solidFill>
                <a:effectLst/>
                <a:latin typeface="Assistant" pitchFamily="2" charset="-79"/>
                <a:cs typeface="Assistant" pitchFamily="2" charset="-79"/>
              </a:rPr>
              <a:t> C2C</a:t>
            </a:r>
          </a:p>
        </p:txBody>
      </p:sp>
      <p:sp>
        <p:nvSpPr>
          <p:cNvPr id="13" name="CuadroTexto 12">
            <a:extLst>
              <a:ext uri="{FF2B5EF4-FFF2-40B4-BE49-F238E27FC236}">
                <a16:creationId xmlns:a16="http://schemas.microsoft.com/office/drawing/2014/main" id="{63F0F148-6420-B859-089D-02D55EDC1B61}"/>
              </a:ext>
            </a:extLst>
          </p:cNvPr>
          <p:cNvSpPr txBox="1"/>
          <p:nvPr/>
        </p:nvSpPr>
        <p:spPr>
          <a:xfrm>
            <a:off x="720000" y="4211487"/>
            <a:ext cx="2271677" cy="369332"/>
          </a:xfrm>
          <a:prstGeom prst="rect">
            <a:avLst/>
          </a:prstGeom>
          <a:noFill/>
        </p:spPr>
        <p:txBody>
          <a:bodyPr wrap="square">
            <a:spAutoFit/>
          </a:bodyPr>
          <a:lstStyle/>
          <a:p>
            <a:pPr algn="l"/>
            <a:r>
              <a:rPr lang="es-MX" sz="1800" b="1" i="0" dirty="0">
                <a:solidFill>
                  <a:schemeClr val="bg1"/>
                </a:solidFill>
                <a:effectLst/>
                <a:latin typeface="Assistant" pitchFamily="2" charset="-79"/>
                <a:cs typeface="Assistant" pitchFamily="2" charset="-79"/>
              </a:rPr>
              <a:t>4. E-</a:t>
            </a:r>
            <a:r>
              <a:rPr lang="es-MX" sz="1800" b="1" i="0" dirty="0" err="1">
                <a:solidFill>
                  <a:schemeClr val="bg1"/>
                </a:solidFill>
                <a:effectLst/>
                <a:latin typeface="Assistant" pitchFamily="2" charset="-79"/>
                <a:cs typeface="Assistant" pitchFamily="2" charset="-79"/>
              </a:rPr>
              <a:t>commerce</a:t>
            </a:r>
            <a:r>
              <a:rPr lang="es-MX" sz="1800" b="1" i="0" dirty="0">
                <a:solidFill>
                  <a:schemeClr val="bg1"/>
                </a:solidFill>
                <a:effectLst/>
                <a:latin typeface="Assistant" pitchFamily="2" charset="-79"/>
                <a:cs typeface="Assistant" pitchFamily="2" charset="-79"/>
              </a:rPr>
              <a:t> G2C</a:t>
            </a:r>
          </a:p>
        </p:txBody>
      </p:sp>
      <p:pic>
        <p:nvPicPr>
          <p:cNvPr id="14" name="Picture 2" descr="Tipos De Comercio Electrónico: ¿Cuál Es Mejor Para Mi Negocio? - Carla Con  Wifi">
            <a:extLst>
              <a:ext uri="{FF2B5EF4-FFF2-40B4-BE49-F238E27FC236}">
                <a16:creationId xmlns:a16="http://schemas.microsoft.com/office/drawing/2014/main" id="{6DB353C2-5577-9CD3-F7B7-1AF2FB935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454" y="1619946"/>
            <a:ext cx="4627752" cy="25915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5" name="Título 1">
            <a:extLst>
              <a:ext uri="{FF2B5EF4-FFF2-40B4-BE49-F238E27FC236}">
                <a16:creationId xmlns:a16="http://schemas.microsoft.com/office/drawing/2014/main" id="{2089D1D4-4369-7458-07A0-15748C6C7346}"/>
              </a:ext>
            </a:extLst>
          </p:cNvPr>
          <p:cNvSpPr txBox="1">
            <a:spLocks/>
          </p:cNvSpPr>
          <p:nvPr/>
        </p:nvSpPr>
        <p:spPr>
          <a:xfrm>
            <a:off x="600740" y="1109773"/>
            <a:ext cx="7942520" cy="5801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9pPr>
          </a:lstStyle>
          <a:p>
            <a:pPr algn="ctr"/>
            <a:r>
              <a:rPr lang="es-MX" sz="2400" dirty="0">
                <a:solidFill>
                  <a:schemeClr val="tx1"/>
                </a:solidFill>
              </a:rPr>
              <a:t>Visión</a:t>
            </a:r>
          </a:p>
        </p:txBody>
      </p:sp>
      <p:sp>
        <p:nvSpPr>
          <p:cNvPr id="6" name="Marcador de contenido 2">
            <a:extLst>
              <a:ext uri="{FF2B5EF4-FFF2-40B4-BE49-F238E27FC236}">
                <a16:creationId xmlns:a16="http://schemas.microsoft.com/office/drawing/2014/main" id="{B37BC760-F908-4FFE-7792-EAC3A30808B4}"/>
              </a:ext>
            </a:extLst>
          </p:cNvPr>
          <p:cNvSpPr txBox="1">
            <a:spLocks/>
          </p:cNvSpPr>
          <p:nvPr/>
        </p:nvSpPr>
        <p:spPr>
          <a:xfrm>
            <a:off x="1137683" y="1964700"/>
            <a:ext cx="6868633" cy="7572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sz="1800" dirty="0">
                <a:solidFill>
                  <a:schemeClr val="tx1"/>
                </a:solidFill>
                <a:latin typeface="Assistant" pitchFamily="2" charset="-79"/>
                <a:cs typeface="Assistant" pitchFamily="2" charset="-79"/>
              </a:rPr>
              <a:t>Ser el mejor proveedor de tecnología y servicio online para un mercado en constante cambio.</a:t>
            </a:r>
          </a:p>
        </p:txBody>
      </p:sp>
    </p:spTree>
    <p:extLst>
      <p:ext uri="{BB962C8B-B14F-4D97-AF65-F5344CB8AC3E}">
        <p14:creationId xmlns:p14="http://schemas.microsoft.com/office/powerpoint/2010/main" val="38708078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49"/>
          <p:cNvSpPr txBox="1">
            <a:spLocks noGrp="1"/>
          </p:cNvSpPr>
          <p:nvPr>
            <p:ph type="title"/>
          </p:nvPr>
        </p:nvSpPr>
        <p:spPr>
          <a:xfrm>
            <a:off x="720000" y="445026"/>
            <a:ext cx="7704000" cy="5650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solidFill>
                  <a:schemeClr val="lt1"/>
                </a:solidFill>
              </a:rPr>
              <a:t>Valores</a:t>
            </a:r>
          </a:p>
        </p:txBody>
      </p:sp>
      <p:sp>
        <p:nvSpPr>
          <p:cNvPr id="2" name="Marcador de contenido 2">
            <a:extLst>
              <a:ext uri="{FF2B5EF4-FFF2-40B4-BE49-F238E27FC236}">
                <a16:creationId xmlns:a16="http://schemas.microsoft.com/office/drawing/2014/main" id="{C7A996F1-5735-FCFB-1D5A-D6BC5F44CA98}"/>
              </a:ext>
            </a:extLst>
          </p:cNvPr>
          <p:cNvSpPr txBox="1">
            <a:spLocks/>
          </p:cNvSpPr>
          <p:nvPr/>
        </p:nvSpPr>
        <p:spPr>
          <a:xfrm>
            <a:off x="456313" y="1010094"/>
            <a:ext cx="8231373" cy="3838353"/>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14350" indent="-514350" algn="just">
              <a:buClr>
                <a:schemeClr val="bg1"/>
              </a:buClr>
              <a:buFont typeface="+mj-lt"/>
              <a:buAutoNum type="arabicPeriod"/>
            </a:pPr>
            <a:r>
              <a:rPr lang="es-MX" sz="1600">
                <a:solidFill>
                  <a:schemeClr val="bg1"/>
                </a:solidFill>
                <a:latin typeface="Assistant" pitchFamily="2" charset="-79"/>
                <a:cs typeface="Assistant" pitchFamily="2" charset="-79"/>
              </a:rPr>
              <a:t>Integridad: Estamos expresamente comprometidos a que todas nuestras transacciones de negocios se realicen con integridad, honestidad y siguiendo normas éticas de conducta.</a:t>
            </a:r>
          </a:p>
          <a:p>
            <a:pPr marL="514350" indent="-514350" algn="just">
              <a:buClr>
                <a:schemeClr val="bg1"/>
              </a:buClr>
              <a:buFont typeface="+mj-lt"/>
              <a:buAutoNum type="arabicPeriod"/>
            </a:pPr>
            <a:r>
              <a:rPr lang="es-MX" sz="1600">
                <a:solidFill>
                  <a:schemeClr val="bg1"/>
                </a:solidFill>
                <a:latin typeface="Assistant" pitchFamily="2" charset="-79"/>
                <a:cs typeface="Assistant" pitchFamily="2" charset="-79"/>
              </a:rPr>
              <a:t>Receptividad: Como una organización, reconocemos la importancia de ser receptivos a las necesidades de todos aquellos con los cuales hacemos negocios, independiente de su ubicación.</a:t>
            </a:r>
          </a:p>
          <a:p>
            <a:pPr marL="514350" indent="-514350" algn="just">
              <a:buClr>
                <a:schemeClr val="bg1"/>
              </a:buClr>
              <a:buFont typeface="+mj-lt"/>
              <a:buAutoNum type="arabicPeriod"/>
            </a:pPr>
            <a:r>
              <a:rPr lang="es-MX" sz="1600">
                <a:solidFill>
                  <a:schemeClr val="bg1"/>
                </a:solidFill>
                <a:latin typeface="Assistant" pitchFamily="2" charset="-79"/>
                <a:cs typeface="Assistant" pitchFamily="2" charset="-79"/>
              </a:rPr>
              <a:t>Respeto: A las ideas y diferencias individuales y culturales.</a:t>
            </a:r>
          </a:p>
          <a:p>
            <a:pPr marL="514350" indent="-514350" algn="just">
              <a:buClr>
                <a:schemeClr val="bg1"/>
              </a:buClr>
              <a:buFont typeface="+mj-lt"/>
              <a:buAutoNum type="arabicPeriod"/>
            </a:pPr>
            <a:r>
              <a:rPr lang="es-MX" sz="1600">
                <a:solidFill>
                  <a:schemeClr val="bg1"/>
                </a:solidFill>
                <a:latin typeface="Assistant" pitchFamily="2" charset="-79"/>
                <a:cs typeface="Assistant" pitchFamily="2" charset="-79"/>
              </a:rPr>
              <a:t>Trabajo en equipo: DDTech considera de gran valor el trabajo en equipo entre sus departamentos. Este espíritu debe prevalecer en toda actividad, incluyendo las relaciones con los clientes.</a:t>
            </a:r>
          </a:p>
          <a:p>
            <a:pPr marL="514350" indent="-514350" algn="just">
              <a:buClr>
                <a:schemeClr val="bg1"/>
              </a:buClr>
              <a:buFont typeface="+mj-lt"/>
              <a:buAutoNum type="arabicPeriod"/>
            </a:pPr>
            <a:r>
              <a:rPr lang="es-MX" sz="1600">
                <a:solidFill>
                  <a:schemeClr val="bg1"/>
                </a:solidFill>
                <a:latin typeface="Assistant" pitchFamily="2" charset="-79"/>
                <a:cs typeface="Assistant" pitchFamily="2" charset="-79"/>
              </a:rPr>
              <a:t>Servicio al cliente: DDTech considera de vital importancia ofrecer excelencia en el servicio, proporcionado a nuestros clientes “lo que el cliente necesita, en donde lo necesita y cuando lo necesita”.</a:t>
            </a:r>
          </a:p>
          <a:p>
            <a:pPr marL="514350" indent="-514350" algn="just">
              <a:buClr>
                <a:schemeClr val="bg1"/>
              </a:buClr>
              <a:buFont typeface="+mj-lt"/>
              <a:buAutoNum type="arabicPeriod"/>
            </a:pPr>
            <a:r>
              <a:rPr lang="es-MX" sz="1600">
                <a:solidFill>
                  <a:schemeClr val="bg1"/>
                </a:solidFill>
                <a:latin typeface="Assistant" pitchFamily="2" charset="-79"/>
                <a:cs typeface="Assistant" pitchFamily="2" charset="-79"/>
              </a:rPr>
              <a:t>Responsabilidad: Estamos comprometidos en ser un socio de negocios que siempre cumpla con lo prometido.</a:t>
            </a:r>
            <a:endParaRPr lang="es-MX" sz="1600" dirty="0">
              <a:solidFill>
                <a:schemeClr val="bg1"/>
              </a:solidFill>
              <a:latin typeface="Assistant" pitchFamily="2" charset="-79"/>
              <a:cs typeface="Assistant" pitchFamily="2" charset="-79"/>
            </a:endParaRPr>
          </a:p>
        </p:txBody>
      </p:sp>
    </p:spTree>
    <p:extLst>
      <p:ext uri="{BB962C8B-B14F-4D97-AF65-F5344CB8AC3E}">
        <p14:creationId xmlns:p14="http://schemas.microsoft.com/office/powerpoint/2010/main" val="26262830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5" name="Título 1">
            <a:extLst>
              <a:ext uri="{FF2B5EF4-FFF2-40B4-BE49-F238E27FC236}">
                <a16:creationId xmlns:a16="http://schemas.microsoft.com/office/drawing/2014/main" id="{2089D1D4-4369-7458-07A0-15748C6C7346}"/>
              </a:ext>
            </a:extLst>
          </p:cNvPr>
          <p:cNvSpPr txBox="1">
            <a:spLocks/>
          </p:cNvSpPr>
          <p:nvPr/>
        </p:nvSpPr>
        <p:spPr>
          <a:xfrm>
            <a:off x="600739" y="535614"/>
            <a:ext cx="7942520" cy="5801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9pPr>
          </a:lstStyle>
          <a:p>
            <a:pPr algn="ctr"/>
            <a:r>
              <a:rPr lang="es-MX" sz="2400" dirty="0">
                <a:solidFill>
                  <a:schemeClr val="tx1"/>
                </a:solidFill>
              </a:rPr>
              <a:t>Observación de la pagina </a:t>
            </a:r>
          </a:p>
        </p:txBody>
      </p:sp>
      <p:pic>
        <p:nvPicPr>
          <p:cNvPr id="2" name="Marcador de contenido 4">
            <a:extLst>
              <a:ext uri="{FF2B5EF4-FFF2-40B4-BE49-F238E27FC236}">
                <a16:creationId xmlns:a16="http://schemas.microsoft.com/office/drawing/2014/main" id="{D91E69BE-0594-A4E2-A33C-CC33C76D0889}"/>
              </a:ext>
            </a:extLst>
          </p:cNvPr>
          <p:cNvPicPr>
            <a:picLocks noChangeAspect="1"/>
          </p:cNvPicPr>
          <p:nvPr/>
        </p:nvPicPr>
        <p:blipFill rotWithShape="1">
          <a:blip r:embed="rId3"/>
          <a:srcRect t="9497" b="4752"/>
          <a:stretch/>
        </p:blipFill>
        <p:spPr>
          <a:xfrm>
            <a:off x="1041223" y="1203389"/>
            <a:ext cx="7061551" cy="3404497"/>
          </a:xfrm>
          <a:prstGeom prst="rect">
            <a:avLst/>
          </a:prstGeom>
        </p:spPr>
      </p:pic>
    </p:spTree>
    <p:extLst>
      <p:ext uri="{BB962C8B-B14F-4D97-AF65-F5344CB8AC3E}">
        <p14:creationId xmlns:p14="http://schemas.microsoft.com/office/powerpoint/2010/main" val="13037252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3" name="Título 1">
            <a:extLst>
              <a:ext uri="{FF2B5EF4-FFF2-40B4-BE49-F238E27FC236}">
                <a16:creationId xmlns:a16="http://schemas.microsoft.com/office/drawing/2014/main" id="{9ED360D7-3577-735C-62CA-57D9C0B2D7B9}"/>
              </a:ext>
            </a:extLst>
          </p:cNvPr>
          <p:cNvSpPr txBox="1">
            <a:spLocks/>
          </p:cNvSpPr>
          <p:nvPr/>
        </p:nvSpPr>
        <p:spPr>
          <a:xfrm>
            <a:off x="377453" y="493752"/>
            <a:ext cx="8389087" cy="5801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9pPr>
          </a:lstStyle>
          <a:p>
            <a:pPr algn="ctr"/>
            <a:r>
              <a:rPr lang="es-MX" sz="2400" dirty="0"/>
              <a:t>Producto de compra </a:t>
            </a:r>
          </a:p>
        </p:txBody>
      </p:sp>
      <p:pic>
        <p:nvPicPr>
          <p:cNvPr id="2" name="Marcador de contenido 4">
            <a:extLst>
              <a:ext uri="{FF2B5EF4-FFF2-40B4-BE49-F238E27FC236}">
                <a16:creationId xmlns:a16="http://schemas.microsoft.com/office/drawing/2014/main" id="{D473546D-B21A-D7EB-E33D-19946A0B5172}"/>
              </a:ext>
            </a:extLst>
          </p:cNvPr>
          <p:cNvPicPr>
            <a:picLocks noChangeAspect="1"/>
          </p:cNvPicPr>
          <p:nvPr/>
        </p:nvPicPr>
        <p:blipFill>
          <a:blip r:embed="rId3"/>
          <a:stretch>
            <a:fillRect/>
          </a:stretch>
        </p:blipFill>
        <p:spPr>
          <a:xfrm>
            <a:off x="508642" y="1697339"/>
            <a:ext cx="4045601" cy="2475470"/>
          </a:xfrm>
          <a:prstGeom prst="rect">
            <a:avLst/>
          </a:prstGeom>
        </p:spPr>
      </p:pic>
      <p:pic>
        <p:nvPicPr>
          <p:cNvPr id="5" name="Imagen 4">
            <a:extLst>
              <a:ext uri="{FF2B5EF4-FFF2-40B4-BE49-F238E27FC236}">
                <a16:creationId xmlns:a16="http://schemas.microsoft.com/office/drawing/2014/main" id="{FB5686E7-6087-90B4-218C-17ED6D07EBD1}"/>
              </a:ext>
            </a:extLst>
          </p:cNvPr>
          <p:cNvPicPr>
            <a:picLocks noChangeAspect="1"/>
          </p:cNvPicPr>
          <p:nvPr/>
        </p:nvPicPr>
        <p:blipFill>
          <a:blip r:embed="rId4"/>
          <a:stretch>
            <a:fillRect/>
          </a:stretch>
        </p:blipFill>
        <p:spPr>
          <a:xfrm>
            <a:off x="4554243" y="1560403"/>
            <a:ext cx="4069509" cy="2749342"/>
          </a:xfrm>
          <a:prstGeom prst="rect">
            <a:avLst/>
          </a:prstGeom>
        </p:spPr>
      </p:pic>
    </p:spTree>
    <p:extLst>
      <p:ext uri="{BB962C8B-B14F-4D97-AF65-F5344CB8AC3E}">
        <p14:creationId xmlns:p14="http://schemas.microsoft.com/office/powerpoint/2010/main" val="2878780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5" name="Título 1">
            <a:extLst>
              <a:ext uri="{FF2B5EF4-FFF2-40B4-BE49-F238E27FC236}">
                <a16:creationId xmlns:a16="http://schemas.microsoft.com/office/drawing/2014/main" id="{2089D1D4-4369-7458-07A0-15748C6C7346}"/>
              </a:ext>
            </a:extLst>
          </p:cNvPr>
          <p:cNvSpPr txBox="1">
            <a:spLocks/>
          </p:cNvSpPr>
          <p:nvPr/>
        </p:nvSpPr>
        <p:spPr>
          <a:xfrm>
            <a:off x="600739" y="535614"/>
            <a:ext cx="7942520" cy="5801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9pPr>
          </a:lstStyle>
          <a:p>
            <a:pPr algn="ctr"/>
            <a:r>
              <a:rPr lang="es-MX" sz="2400" dirty="0">
                <a:solidFill>
                  <a:schemeClr val="tx1"/>
                </a:solidFill>
              </a:rPr>
              <a:t>Más específico de la compra </a:t>
            </a:r>
          </a:p>
        </p:txBody>
      </p:sp>
      <p:pic>
        <p:nvPicPr>
          <p:cNvPr id="3" name="Marcador de contenido 4">
            <a:extLst>
              <a:ext uri="{FF2B5EF4-FFF2-40B4-BE49-F238E27FC236}">
                <a16:creationId xmlns:a16="http://schemas.microsoft.com/office/drawing/2014/main" id="{B8EAE369-D23F-E9B8-3DF3-4402BAAC2178}"/>
              </a:ext>
            </a:extLst>
          </p:cNvPr>
          <p:cNvPicPr>
            <a:picLocks noChangeAspect="1"/>
          </p:cNvPicPr>
          <p:nvPr/>
        </p:nvPicPr>
        <p:blipFill>
          <a:blip r:embed="rId3"/>
          <a:stretch>
            <a:fillRect/>
          </a:stretch>
        </p:blipFill>
        <p:spPr>
          <a:xfrm>
            <a:off x="692765" y="1420116"/>
            <a:ext cx="3879234" cy="2971131"/>
          </a:xfrm>
          <a:prstGeom prst="rect">
            <a:avLst/>
          </a:prstGeom>
        </p:spPr>
      </p:pic>
      <p:pic>
        <p:nvPicPr>
          <p:cNvPr id="4" name="Imagen 3">
            <a:extLst>
              <a:ext uri="{FF2B5EF4-FFF2-40B4-BE49-F238E27FC236}">
                <a16:creationId xmlns:a16="http://schemas.microsoft.com/office/drawing/2014/main" id="{C44E88A0-FE82-8DA7-3D1F-1EFE7C7AA205}"/>
              </a:ext>
            </a:extLst>
          </p:cNvPr>
          <p:cNvPicPr>
            <a:picLocks noChangeAspect="1"/>
          </p:cNvPicPr>
          <p:nvPr/>
        </p:nvPicPr>
        <p:blipFill>
          <a:blip r:embed="rId4"/>
          <a:stretch>
            <a:fillRect/>
          </a:stretch>
        </p:blipFill>
        <p:spPr>
          <a:xfrm>
            <a:off x="4571999" y="1420116"/>
            <a:ext cx="4009584" cy="2971131"/>
          </a:xfrm>
          <a:prstGeom prst="rect">
            <a:avLst/>
          </a:prstGeom>
        </p:spPr>
      </p:pic>
    </p:spTree>
    <p:extLst>
      <p:ext uri="{BB962C8B-B14F-4D97-AF65-F5344CB8AC3E}">
        <p14:creationId xmlns:p14="http://schemas.microsoft.com/office/powerpoint/2010/main" val="1957994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49"/>
          <p:cNvSpPr txBox="1">
            <a:spLocks noGrp="1"/>
          </p:cNvSpPr>
          <p:nvPr>
            <p:ph type="title"/>
          </p:nvPr>
        </p:nvSpPr>
        <p:spPr>
          <a:xfrm>
            <a:off x="720000" y="934123"/>
            <a:ext cx="7704000" cy="5650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err="1">
                <a:solidFill>
                  <a:schemeClr val="lt1"/>
                </a:solidFill>
              </a:rPr>
              <a:t>CyberPuerta</a:t>
            </a:r>
            <a:endParaRPr lang="es-MX" sz="2400" dirty="0">
              <a:solidFill>
                <a:schemeClr val="lt1"/>
              </a:solidFill>
            </a:endParaRPr>
          </a:p>
        </p:txBody>
      </p:sp>
      <p:sp>
        <p:nvSpPr>
          <p:cNvPr id="3" name="Subtítulo 2">
            <a:extLst>
              <a:ext uri="{FF2B5EF4-FFF2-40B4-BE49-F238E27FC236}">
                <a16:creationId xmlns:a16="http://schemas.microsoft.com/office/drawing/2014/main" id="{FC505020-ACFD-E873-0AFE-8E8674883292}"/>
              </a:ext>
            </a:extLst>
          </p:cNvPr>
          <p:cNvSpPr txBox="1">
            <a:spLocks/>
          </p:cNvSpPr>
          <p:nvPr/>
        </p:nvSpPr>
        <p:spPr>
          <a:xfrm>
            <a:off x="3363432" y="1594884"/>
            <a:ext cx="2417135" cy="3402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sz="1800" dirty="0">
                <a:solidFill>
                  <a:schemeClr val="bg1"/>
                </a:solidFill>
                <a:latin typeface="Assistant" pitchFamily="2" charset="-79"/>
                <a:cs typeface="Assistant" pitchFamily="2" charset="-79"/>
              </a:rPr>
              <a:t>Empresas de éxito</a:t>
            </a:r>
          </a:p>
        </p:txBody>
      </p:sp>
      <p:pic>
        <p:nvPicPr>
          <p:cNvPr id="4" name="Imagen 3">
            <a:extLst>
              <a:ext uri="{FF2B5EF4-FFF2-40B4-BE49-F238E27FC236}">
                <a16:creationId xmlns:a16="http://schemas.microsoft.com/office/drawing/2014/main" id="{0DB9844B-ECDC-3291-6BFE-398E9626C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074" y="2335261"/>
            <a:ext cx="4677850" cy="1746227"/>
          </a:xfrm>
          <a:prstGeom prst="rect">
            <a:avLst/>
          </a:prstGeom>
        </p:spPr>
      </p:pic>
    </p:spTree>
    <p:extLst>
      <p:ext uri="{BB962C8B-B14F-4D97-AF65-F5344CB8AC3E}">
        <p14:creationId xmlns:p14="http://schemas.microsoft.com/office/powerpoint/2010/main" val="34450640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2" name="Título 1">
            <a:extLst>
              <a:ext uri="{FF2B5EF4-FFF2-40B4-BE49-F238E27FC236}">
                <a16:creationId xmlns:a16="http://schemas.microsoft.com/office/drawing/2014/main" id="{34537572-35F5-57AC-7635-D7B72E220C23}"/>
              </a:ext>
            </a:extLst>
          </p:cNvPr>
          <p:cNvSpPr txBox="1">
            <a:spLocks/>
          </p:cNvSpPr>
          <p:nvPr/>
        </p:nvSpPr>
        <p:spPr>
          <a:xfrm>
            <a:off x="377455" y="642607"/>
            <a:ext cx="8389087" cy="5801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9pPr>
          </a:lstStyle>
          <a:p>
            <a:pPr algn="ctr"/>
            <a:r>
              <a:rPr lang="es-MX" sz="2400" dirty="0">
                <a:solidFill>
                  <a:schemeClr val="tx1"/>
                </a:solidFill>
              </a:rPr>
              <a:t>¿Quienes son </a:t>
            </a:r>
            <a:r>
              <a:rPr lang="es-MX" sz="2400" dirty="0" err="1">
                <a:solidFill>
                  <a:schemeClr val="tx1"/>
                </a:solidFill>
              </a:rPr>
              <a:t>CyberPuerta</a:t>
            </a:r>
            <a:r>
              <a:rPr lang="es-MX" sz="2400" dirty="0">
                <a:solidFill>
                  <a:schemeClr val="tx1"/>
                </a:solidFill>
              </a:rPr>
              <a:t>?</a:t>
            </a:r>
          </a:p>
        </p:txBody>
      </p:sp>
      <p:sp>
        <p:nvSpPr>
          <p:cNvPr id="4" name="Marcador de contenido 2">
            <a:extLst>
              <a:ext uri="{FF2B5EF4-FFF2-40B4-BE49-F238E27FC236}">
                <a16:creationId xmlns:a16="http://schemas.microsoft.com/office/drawing/2014/main" id="{E7A38FCC-86E3-29BC-53FA-D36084AAD814}"/>
              </a:ext>
            </a:extLst>
          </p:cNvPr>
          <p:cNvSpPr txBox="1">
            <a:spLocks/>
          </p:cNvSpPr>
          <p:nvPr/>
        </p:nvSpPr>
        <p:spPr>
          <a:xfrm>
            <a:off x="812502" y="1985114"/>
            <a:ext cx="7518991" cy="190640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dirty="0">
                <a:latin typeface="Assistant" pitchFamily="2" charset="-79"/>
                <a:cs typeface="Assistant" pitchFamily="2" charset="-79"/>
              </a:rPr>
              <a:t>En </a:t>
            </a:r>
            <a:r>
              <a:rPr lang="es-MX" sz="1800" dirty="0" err="1">
                <a:latin typeface="Assistant" pitchFamily="2" charset="-79"/>
                <a:cs typeface="Assistant" pitchFamily="2" charset="-79"/>
              </a:rPr>
              <a:t>Cyberpuerta</a:t>
            </a:r>
            <a:r>
              <a:rPr lang="es-MX" sz="1800" dirty="0">
                <a:latin typeface="Assistant" pitchFamily="2" charset="-79"/>
                <a:cs typeface="Assistant" pitchFamily="2" charset="-79"/>
              </a:rPr>
              <a:t> creamos el lugar más conveniente para comprar electrónica en México. Nuestro sitio </a:t>
            </a:r>
            <a:r>
              <a:rPr lang="es-MX" sz="1800" dirty="0">
                <a:latin typeface="Assistant" pitchFamily="2" charset="-79"/>
                <a:cs typeface="Assistant" pitchFamily="2" charset="-79"/>
                <a:hlinkClick r:id="rId3"/>
              </a:rPr>
              <a:t>www.cyberpuerta.mx</a:t>
            </a:r>
            <a:r>
              <a:rPr lang="es-MX" sz="1800" dirty="0">
                <a:latin typeface="Assistant" pitchFamily="2" charset="-79"/>
                <a:cs typeface="Assistant" pitchFamily="2" charset="-79"/>
              </a:rPr>
              <a:t>  ya es el más funcional y surtido en electrónica de consumo / computación al nivel nacional. Junto con nuestros clientes, continuamos innovándonos para seguir ofreciéndote el lugar más conveniente para realizar sus compras.</a:t>
            </a:r>
          </a:p>
        </p:txBody>
      </p:sp>
    </p:spTree>
    <p:extLst>
      <p:ext uri="{BB962C8B-B14F-4D97-AF65-F5344CB8AC3E}">
        <p14:creationId xmlns:p14="http://schemas.microsoft.com/office/powerpoint/2010/main" val="7690456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3" name="Título 1">
            <a:extLst>
              <a:ext uri="{FF2B5EF4-FFF2-40B4-BE49-F238E27FC236}">
                <a16:creationId xmlns:a16="http://schemas.microsoft.com/office/drawing/2014/main" id="{9ED360D7-3577-735C-62CA-57D9C0B2D7B9}"/>
              </a:ext>
            </a:extLst>
          </p:cNvPr>
          <p:cNvSpPr txBox="1">
            <a:spLocks/>
          </p:cNvSpPr>
          <p:nvPr/>
        </p:nvSpPr>
        <p:spPr>
          <a:xfrm>
            <a:off x="377453" y="493752"/>
            <a:ext cx="8389087" cy="5801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9pPr>
          </a:lstStyle>
          <a:p>
            <a:pPr algn="ctr"/>
            <a:r>
              <a:rPr lang="es-MX" sz="2400" dirty="0"/>
              <a:t>¿Que nos ofrece </a:t>
            </a:r>
            <a:r>
              <a:rPr lang="es-MX" sz="2400" dirty="0" err="1"/>
              <a:t>cyberpuerta</a:t>
            </a:r>
            <a:r>
              <a:rPr lang="es-MX" sz="2400" dirty="0"/>
              <a:t> ?</a:t>
            </a:r>
          </a:p>
        </p:txBody>
      </p:sp>
      <p:sp>
        <p:nvSpPr>
          <p:cNvPr id="4" name="Marcador de contenido 2">
            <a:extLst>
              <a:ext uri="{FF2B5EF4-FFF2-40B4-BE49-F238E27FC236}">
                <a16:creationId xmlns:a16="http://schemas.microsoft.com/office/drawing/2014/main" id="{C71C1363-E196-043B-E85F-61C6039BB45C}"/>
              </a:ext>
            </a:extLst>
          </p:cNvPr>
          <p:cNvSpPr txBox="1">
            <a:spLocks/>
          </p:cNvSpPr>
          <p:nvPr/>
        </p:nvSpPr>
        <p:spPr>
          <a:xfrm>
            <a:off x="839429" y="1902620"/>
            <a:ext cx="7465141" cy="1732996"/>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dirty="0">
                <a:solidFill>
                  <a:schemeClr val="bg1"/>
                </a:solidFill>
                <a:latin typeface="Assistant" pitchFamily="2" charset="-79"/>
                <a:cs typeface="Assistant" pitchFamily="2" charset="-79"/>
              </a:rPr>
              <a:t>Dentro de nuestra gama de productos encontrarás electrónica de consumo como son productos Apple, Televisores, Audio &amp; MP3, Foto &amp; Video, DVD &amp; Blu-Ray así como productos de computación como son Portátiles, </a:t>
            </a:r>
            <a:r>
              <a:rPr lang="es-MX" sz="1800" dirty="0" err="1">
                <a:solidFill>
                  <a:schemeClr val="bg1"/>
                </a:solidFill>
                <a:latin typeface="Assistant" pitchFamily="2" charset="-79"/>
                <a:cs typeface="Assistant" pitchFamily="2" charset="-79"/>
              </a:rPr>
              <a:t>PC’s</a:t>
            </a:r>
            <a:r>
              <a:rPr lang="es-MX" sz="1800" dirty="0">
                <a:solidFill>
                  <a:schemeClr val="bg1"/>
                </a:solidFill>
                <a:latin typeface="Assistant" pitchFamily="2" charset="-79"/>
                <a:cs typeface="Assistant" pitchFamily="2" charset="-79"/>
              </a:rPr>
              <a:t>, Cómputo, Monitores, Punto de Venta (POS), Impresoras &amp; Copiadoras, Telecomunicación y Software.</a:t>
            </a:r>
          </a:p>
        </p:txBody>
      </p:sp>
    </p:spTree>
    <p:extLst>
      <p:ext uri="{BB962C8B-B14F-4D97-AF65-F5344CB8AC3E}">
        <p14:creationId xmlns:p14="http://schemas.microsoft.com/office/powerpoint/2010/main" val="8265638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2" name="Título 1">
            <a:extLst>
              <a:ext uri="{FF2B5EF4-FFF2-40B4-BE49-F238E27FC236}">
                <a16:creationId xmlns:a16="http://schemas.microsoft.com/office/drawing/2014/main" id="{34537572-35F5-57AC-7635-D7B72E220C23}"/>
              </a:ext>
            </a:extLst>
          </p:cNvPr>
          <p:cNvSpPr txBox="1">
            <a:spLocks/>
          </p:cNvSpPr>
          <p:nvPr/>
        </p:nvSpPr>
        <p:spPr>
          <a:xfrm>
            <a:off x="377456" y="1301825"/>
            <a:ext cx="8389087" cy="5801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9pPr>
          </a:lstStyle>
          <a:p>
            <a:pPr algn="ctr"/>
            <a:r>
              <a:rPr lang="es-MX" sz="2400" dirty="0">
                <a:solidFill>
                  <a:schemeClr val="tx1"/>
                </a:solidFill>
              </a:rPr>
              <a:t>Objetivo</a:t>
            </a:r>
          </a:p>
        </p:txBody>
      </p:sp>
      <p:sp>
        <p:nvSpPr>
          <p:cNvPr id="3" name="Marcador de contenido 2">
            <a:extLst>
              <a:ext uri="{FF2B5EF4-FFF2-40B4-BE49-F238E27FC236}">
                <a16:creationId xmlns:a16="http://schemas.microsoft.com/office/drawing/2014/main" id="{CD891FD9-7566-1EF9-5478-F105D3EF3191}"/>
              </a:ext>
            </a:extLst>
          </p:cNvPr>
          <p:cNvSpPr txBox="1">
            <a:spLocks/>
          </p:cNvSpPr>
          <p:nvPr/>
        </p:nvSpPr>
        <p:spPr>
          <a:xfrm>
            <a:off x="1783325" y="2118279"/>
            <a:ext cx="5577348" cy="9069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sz="1800" dirty="0">
                <a:latin typeface="Assistant" pitchFamily="2" charset="-79"/>
                <a:cs typeface="Assistant" pitchFamily="2" charset="-79"/>
              </a:rPr>
              <a:t>Nuestro objetivo como empresa electrónica es crear el lugar mas conveniente para la compra electrónicos en México </a:t>
            </a:r>
          </a:p>
        </p:txBody>
      </p:sp>
    </p:spTree>
    <p:extLst>
      <p:ext uri="{BB962C8B-B14F-4D97-AF65-F5344CB8AC3E}">
        <p14:creationId xmlns:p14="http://schemas.microsoft.com/office/powerpoint/2010/main" val="28048655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49"/>
          <p:cNvSpPr txBox="1">
            <a:spLocks noGrp="1"/>
          </p:cNvSpPr>
          <p:nvPr>
            <p:ph type="title"/>
          </p:nvPr>
        </p:nvSpPr>
        <p:spPr>
          <a:xfrm>
            <a:off x="719999" y="1061713"/>
            <a:ext cx="7704000" cy="5650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solidFill>
                  <a:schemeClr val="lt1"/>
                </a:solidFill>
              </a:rPr>
              <a:t>Misión</a:t>
            </a:r>
          </a:p>
        </p:txBody>
      </p:sp>
      <p:sp>
        <p:nvSpPr>
          <p:cNvPr id="2" name="Marcador de contenido 2">
            <a:extLst>
              <a:ext uri="{FF2B5EF4-FFF2-40B4-BE49-F238E27FC236}">
                <a16:creationId xmlns:a16="http://schemas.microsoft.com/office/drawing/2014/main" id="{CDD3D505-C627-0238-FD89-FE6AB2CA19D7}"/>
              </a:ext>
            </a:extLst>
          </p:cNvPr>
          <p:cNvSpPr txBox="1">
            <a:spLocks/>
          </p:cNvSpPr>
          <p:nvPr/>
        </p:nvSpPr>
        <p:spPr>
          <a:xfrm>
            <a:off x="1739080" y="1910685"/>
            <a:ext cx="5665839" cy="746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sz="1800">
                <a:solidFill>
                  <a:schemeClr val="bg1"/>
                </a:solidFill>
                <a:latin typeface="Assistant" pitchFamily="2" charset="-79"/>
                <a:cs typeface="Assistant" pitchFamily="2" charset="-79"/>
              </a:rPr>
              <a:t>Dar a conocer nuestros productos y guiarlos a su mejor compra de productos electrónicos en México. </a:t>
            </a:r>
            <a:endParaRPr lang="es-MX" sz="1800" dirty="0">
              <a:solidFill>
                <a:schemeClr val="bg1"/>
              </a:solidFill>
              <a:latin typeface="Assistant" pitchFamily="2" charset="-79"/>
              <a:cs typeface="Assistant" pitchFamily="2" charset="-79"/>
            </a:endParaRPr>
          </a:p>
        </p:txBody>
      </p:sp>
    </p:spTree>
    <p:extLst>
      <p:ext uri="{BB962C8B-B14F-4D97-AF65-F5344CB8AC3E}">
        <p14:creationId xmlns:p14="http://schemas.microsoft.com/office/powerpoint/2010/main" val="1563690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83"/>
        <p:cNvGrpSpPr/>
        <p:nvPr/>
      </p:nvGrpSpPr>
      <p:grpSpPr>
        <a:xfrm>
          <a:off x="0" y="0"/>
          <a:ext cx="0" cy="0"/>
          <a:chOff x="0" y="0"/>
          <a:chExt cx="0" cy="0"/>
        </a:xfrm>
      </p:grpSpPr>
      <p:sp>
        <p:nvSpPr>
          <p:cNvPr id="684" name="Google Shape;684;p36"/>
          <p:cNvSpPr txBox="1">
            <a:spLocks noGrp="1"/>
          </p:cNvSpPr>
          <p:nvPr>
            <p:ph type="title"/>
          </p:nvPr>
        </p:nvSpPr>
        <p:spPr>
          <a:xfrm>
            <a:off x="720000" y="445025"/>
            <a:ext cx="7704000" cy="112859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¿Como armar una tienda electrónica?</a:t>
            </a:r>
          </a:p>
        </p:txBody>
      </p:sp>
      <p:sp>
        <p:nvSpPr>
          <p:cNvPr id="2" name="CuadroTexto 1">
            <a:extLst>
              <a:ext uri="{FF2B5EF4-FFF2-40B4-BE49-F238E27FC236}">
                <a16:creationId xmlns:a16="http://schemas.microsoft.com/office/drawing/2014/main" id="{91AAE8BB-0C33-B154-52C3-F86E209E392F}"/>
              </a:ext>
            </a:extLst>
          </p:cNvPr>
          <p:cNvSpPr txBox="1"/>
          <p:nvPr/>
        </p:nvSpPr>
        <p:spPr>
          <a:xfrm>
            <a:off x="529855" y="1761100"/>
            <a:ext cx="4531241" cy="646331"/>
          </a:xfrm>
          <a:prstGeom prst="rect">
            <a:avLst/>
          </a:prstGeom>
          <a:noFill/>
        </p:spPr>
        <p:txBody>
          <a:bodyPr wrap="square">
            <a:spAutoFit/>
          </a:bodyPr>
          <a:lstStyle/>
          <a:p>
            <a:pPr algn="l"/>
            <a:r>
              <a:rPr lang="es-MX" sz="1800" b="1" i="0" dirty="0">
                <a:solidFill>
                  <a:srgbClr val="171923"/>
                </a:solidFill>
                <a:effectLst/>
                <a:latin typeface="Assistant" pitchFamily="2" charset="-79"/>
                <a:cs typeface="Assistant" pitchFamily="2" charset="-79"/>
              </a:rPr>
              <a:t>1. Define el o los productos o servicios que venderás</a:t>
            </a:r>
          </a:p>
        </p:txBody>
      </p:sp>
      <p:sp>
        <p:nvSpPr>
          <p:cNvPr id="3" name="CuadroTexto 2">
            <a:extLst>
              <a:ext uri="{FF2B5EF4-FFF2-40B4-BE49-F238E27FC236}">
                <a16:creationId xmlns:a16="http://schemas.microsoft.com/office/drawing/2014/main" id="{F147906B-3471-6411-345C-259D2FB65FFE}"/>
              </a:ext>
            </a:extLst>
          </p:cNvPr>
          <p:cNvSpPr txBox="1"/>
          <p:nvPr/>
        </p:nvSpPr>
        <p:spPr>
          <a:xfrm>
            <a:off x="529855" y="2345716"/>
            <a:ext cx="4531243" cy="646331"/>
          </a:xfrm>
          <a:prstGeom prst="rect">
            <a:avLst/>
          </a:prstGeom>
          <a:noFill/>
        </p:spPr>
        <p:txBody>
          <a:bodyPr wrap="square">
            <a:spAutoFit/>
          </a:bodyPr>
          <a:lstStyle/>
          <a:p>
            <a:pPr algn="l"/>
            <a:r>
              <a:rPr lang="es-MX" sz="1800" b="1" i="0" dirty="0">
                <a:solidFill>
                  <a:srgbClr val="171923"/>
                </a:solidFill>
                <a:effectLst/>
                <a:latin typeface="Assistant" pitchFamily="2" charset="-79"/>
                <a:cs typeface="Assistant" pitchFamily="2" charset="-79"/>
              </a:rPr>
              <a:t>2. Establece proveedores o puntos logísticos</a:t>
            </a:r>
          </a:p>
        </p:txBody>
      </p:sp>
      <p:sp>
        <p:nvSpPr>
          <p:cNvPr id="4" name="CuadroTexto 3">
            <a:extLst>
              <a:ext uri="{FF2B5EF4-FFF2-40B4-BE49-F238E27FC236}">
                <a16:creationId xmlns:a16="http://schemas.microsoft.com/office/drawing/2014/main" id="{60B10E90-9342-49CD-AAD5-D1EA74EA433B}"/>
              </a:ext>
            </a:extLst>
          </p:cNvPr>
          <p:cNvSpPr txBox="1"/>
          <p:nvPr/>
        </p:nvSpPr>
        <p:spPr>
          <a:xfrm>
            <a:off x="529854" y="2992047"/>
            <a:ext cx="4531243" cy="369332"/>
          </a:xfrm>
          <a:prstGeom prst="rect">
            <a:avLst/>
          </a:prstGeom>
          <a:noFill/>
        </p:spPr>
        <p:txBody>
          <a:bodyPr wrap="square">
            <a:spAutoFit/>
          </a:bodyPr>
          <a:lstStyle/>
          <a:p>
            <a:pPr algn="l"/>
            <a:r>
              <a:rPr lang="es-MX" sz="1800" b="1" i="0" dirty="0">
                <a:solidFill>
                  <a:srgbClr val="171923"/>
                </a:solidFill>
                <a:effectLst/>
                <a:latin typeface="Assistant" pitchFamily="2" charset="-79"/>
                <a:cs typeface="Assistant" pitchFamily="2" charset="-79"/>
              </a:rPr>
              <a:t>3. Desarrolla la tienda</a:t>
            </a:r>
          </a:p>
        </p:txBody>
      </p:sp>
      <p:sp>
        <p:nvSpPr>
          <p:cNvPr id="5" name="CuadroTexto 4">
            <a:extLst>
              <a:ext uri="{FF2B5EF4-FFF2-40B4-BE49-F238E27FC236}">
                <a16:creationId xmlns:a16="http://schemas.microsoft.com/office/drawing/2014/main" id="{03B1016E-0E8D-3963-4F60-DF9AD7350396}"/>
              </a:ext>
            </a:extLst>
          </p:cNvPr>
          <p:cNvSpPr txBox="1"/>
          <p:nvPr/>
        </p:nvSpPr>
        <p:spPr>
          <a:xfrm>
            <a:off x="529853" y="3361379"/>
            <a:ext cx="4531243" cy="369332"/>
          </a:xfrm>
          <a:prstGeom prst="rect">
            <a:avLst/>
          </a:prstGeom>
          <a:noFill/>
        </p:spPr>
        <p:txBody>
          <a:bodyPr wrap="square">
            <a:spAutoFit/>
          </a:bodyPr>
          <a:lstStyle/>
          <a:p>
            <a:pPr algn="l"/>
            <a:r>
              <a:rPr lang="es-MX" sz="1800" b="1" i="0" dirty="0">
                <a:solidFill>
                  <a:srgbClr val="171923"/>
                </a:solidFill>
                <a:effectLst/>
                <a:latin typeface="Assistant" pitchFamily="2" charset="-79"/>
                <a:cs typeface="Assistant" pitchFamily="2" charset="-79"/>
              </a:rPr>
              <a:t>4. Define tu estrategia virtual</a:t>
            </a:r>
          </a:p>
        </p:txBody>
      </p:sp>
      <p:pic>
        <p:nvPicPr>
          <p:cNvPr id="6" name="Picture 2" descr="Estrategias de marketing para tiendas de electrónica">
            <a:extLst>
              <a:ext uri="{FF2B5EF4-FFF2-40B4-BE49-F238E27FC236}">
                <a16:creationId xmlns:a16="http://schemas.microsoft.com/office/drawing/2014/main" id="{E3112452-0249-3844-13AF-35723D2E2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492" y="1824569"/>
            <a:ext cx="3211508" cy="2334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2" name="Título 1">
            <a:extLst>
              <a:ext uri="{FF2B5EF4-FFF2-40B4-BE49-F238E27FC236}">
                <a16:creationId xmlns:a16="http://schemas.microsoft.com/office/drawing/2014/main" id="{34537572-35F5-57AC-7635-D7B72E220C23}"/>
              </a:ext>
            </a:extLst>
          </p:cNvPr>
          <p:cNvSpPr txBox="1">
            <a:spLocks/>
          </p:cNvSpPr>
          <p:nvPr/>
        </p:nvSpPr>
        <p:spPr>
          <a:xfrm>
            <a:off x="377456" y="1301825"/>
            <a:ext cx="8389087" cy="5801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9pPr>
          </a:lstStyle>
          <a:p>
            <a:pPr algn="ctr"/>
            <a:r>
              <a:rPr lang="es-MX" sz="2400" dirty="0">
                <a:solidFill>
                  <a:schemeClr val="tx1"/>
                </a:solidFill>
              </a:rPr>
              <a:t>Visión </a:t>
            </a:r>
          </a:p>
        </p:txBody>
      </p:sp>
      <p:sp>
        <p:nvSpPr>
          <p:cNvPr id="3" name="Marcador de contenido 2">
            <a:extLst>
              <a:ext uri="{FF2B5EF4-FFF2-40B4-BE49-F238E27FC236}">
                <a16:creationId xmlns:a16="http://schemas.microsoft.com/office/drawing/2014/main" id="{CD891FD9-7566-1EF9-5478-F105D3EF3191}"/>
              </a:ext>
            </a:extLst>
          </p:cNvPr>
          <p:cNvSpPr txBox="1">
            <a:spLocks/>
          </p:cNvSpPr>
          <p:nvPr/>
        </p:nvSpPr>
        <p:spPr>
          <a:xfrm>
            <a:off x="1783325" y="2118278"/>
            <a:ext cx="5577348" cy="114325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sz="1800" dirty="0">
                <a:latin typeface="Assistant" pitchFamily="2" charset="-79"/>
                <a:cs typeface="Assistant" pitchFamily="2" charset="-79"/>
              </a:rPr>
              <a:t>Ser una empresa de venta electrónica que hay en México  y tener el mejor producto de electrónicos para nuestros clientes.</a:t>
            </a:r>
          </a:p>
        </p:txBody>
      </p:sp>
    </p:spTree>
    <p:extLst>
      <p:ext uri="{BB962C8B-B14F-4D97-AF65-F5344CB8AC3E}">
        <p14:creationId xmlns:p14="http://schemas.microsoft.com/office/powerpoint/2010/main" val="3784860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3" name="Título 1">
            <a:extLst>
              <a:ext uri="{FF2B5EF4-FFF2-40B4-BE49-F238E27FC236}">
                <a16:creationId xmlns:a16="http://schemas.microsoft.com/office/drawing/2014/main" id="{9ED360D7-3577-735C-62CA-57D9C0B2D7B9}"/>
              </a:ext>
            </a:extLst>
          </p:cNvPr>
          <p:cNvSpPr txBox="1">
            <a:spLocks/>
          </p:cNvSpPr>
          <p:nvPr/>
        </p:nvSpPr>
        <p:spPr>
          <a:xfrm>
            <a:off x="377453" y="493752"/>
            <a:ext cx="8389087" cy="5801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9pPr>
          </a:lstStyle>
          <a:p>
            <a:pPr algn="ctr"/>
            <a:r>
              <a:rPr lang="es-MX" sz="2400" dirty="0"/>
              <a:t>Observación de la pagina</a:t>
            </a:r>
          </a:p>
        </p:txBody>
      </p:sp>
      <p:pic>
        <p:nvPicPr>
          <p:cNvPr id="2" name="Marcador de contenido 4">
            <a:extLst>
              <a:ext uri="{FF2B5EF4-FFF2-40B4-BE49-F238E27FC236}">
                <a16:creationId xmlns:a16="http://schemas.microsoft.com/office/drawing/2014/main" id="{DD99FFB5-5664-87B4-9DAB-92EA97BD11B0}"/>
              </a:ext>
            </a:extLst>
          </p:cNvPr>
          <p:cNvPicPr>
            <a:picLocks noChangeAspect="1"/>
          </p:cNvPicPr>
          <p:nvPr/>
        </p:nvPicPr>
        <p:blipFill rotWithShape="1">
          <a:blip r:embed="rId3"/>
          <a:srcRect t="8885" b="4685"/>
          <a:stretch/>
        </p:blipFill>
        <p:spPr>
          <a:xfrm>
            <a:off x="949617" y="1073890"/>
            <a:ext cx="7244766" cy="3520440"/>
          </a:xfrm>
          <a:prstGeom prst="rect">
            <a:avLst/>
          </a:prstGeom>
        </p:spPr>
      </p:pic>
    </p:spTree>
    <p:extLst>
      <p:ext uri="{BB962C8B-B14F-4D97-AF65-F5344CB8AC3E}">
        <p14:creationId xmlns:p14="http://schemas.microsoft.com/office/powerpoint/2010/main" val="1101393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2" name="Título 1">
            <a:extLst>
              <a:ext uri="{FF2B5EF4-FFF2-40B4-BE49-F238E27FC236}">
                <a16:creationId xmlns:a16="http://schemas.microsoft.com/office/drawing/2014/main" id="{34537572-35F5-57AC-7635-D7B72E220C23}"/>
              </a:ext>
            </a:extLst>
          </p:cNvPr>
          <p:cNvSpPr txBox="1">
            <a:spLocks/>
          </p:cNvSpPr>
          <p:nvPr/>
        </p:nvSpPr>
        <p:spPr>
          <a:xfrm>
            <a:off x="377456" y="536280"/>
            <a:ext cx="8389087" cy="5801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1pPr>
            <a:lvl2pPr marR="0" lvl="1"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2pPr>
            <a:lvl3pPr marR="0" lvl="2"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3pPr>
            <a:lvl4pPr marR="0" lvl="3"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4pPr>
            <a:lvl5pPr marR="0" lvl="4"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5pPr>
            <a:lvl6pPr marR="0" lvl="5"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6pPr>
            <a:lvl7pPr marR="0" lvl="6"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7pPr>
            <a:lvl8pPr marR="0" lvl="7"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8pPr>
            <a:lvl9pPr marR="0" lvl="8" algn="l" rtl="0">
              <a:lnSpc>
                <a:spcPct val="100000"/>
              </a:lnSpc>
              <a:spcBef>
                <a:spcPts val="0"/>
              </a:spcBef>
              <a:spcAft>
                <a:spcPts val="0"/>
              </a:spcAft>
              <a:buClr>
                <a:schemeClr val="lt1"/>
              </a:buClr>
              <a:buSzPts val="3000"/>
              <a:buFont typeface="Cinzel Decorative"/>
              <a:buNone/>
              <a:defRPr sz="3000" b="1" i="0" u="none" strike="noStrike" cap="none">
                <a:solidFill>
                  <a:schemeClr val="lt1"/>
                </a:solidFill>
                <a:latin typeface="Cinzel Decorative"/>
                <a:ea typeface="Cinzel Decorative"/>
                <a:cs typeface="Cinzel Decorative"/>
                <a:sym typeface="Cinzel Decorative"/>
              </a:defRPr>
            </a:lvl9pPr>
          </a:lstStyle>
          <a:p>
            <a:pPr algn="ctr"/>
            <a:r>
              <a:rPr lang="es-MX" sz="2400" dirty="0">
                <a:solidFill>
                  <a:schemeClr val="tx1"/>
                </a:solidFill>
              </a:rPr>
              <a:t>producto al comprar </a:t>
            </a:r>
          </a:p>
        </p:txBody>
      </p:sp>
      <p:pic>
        <p:nvPicPr>
          <p:cNvPr id="5" name="Marcador de contenido 4">
            <a:extLst>
              <a:ext uri="{FF2B5EF4-FFF2-40B4-BE49-F238E27FC236}">
                <a16:creationId xmlns:a16="http://schemas.microsoft.com/office/drawing/2014/main" id="{42B1469A-CE9E-7F05-2100-1363C3DACBF1}"/>
              </a:ext>
            </a:extLst>
          </p:cNvPr>
          <p:cNvPicPr>
            <a:picLocks noChangeAspect="1"/>
          </p:cNvPicPr>
          <p:nvPr/>
        </p:nvPicPr>
        <p:blipFill rotWithShape="1">
          <a:blip r:embed="rId3"/>
          <a:srcRect t="9225" b="5363"/>
          <a:stretch/>
        </p:blipFill>
        <p:spPr>
          <a:xfrm>
            <a:off x="483783" y="1627114"/>
            <a:ext cx="4088219" cy="2859921"/>
          </a:xfrm>
          <a:prstGeom prst="rect">
            <a:avLst/>
          </a:prstGeom>
        </p:spPr>
      </p:pic>
      <p:pic>
        <p:nvPicPr>
          <p:cNvPr id="6" name="Imagen 5">
            <a:extLst>
              <a:ext uri="{FF2B5EF4-FFF2-40B4-BE49-F238E27FC236}">
                <a16:creationId xmlns:a16="http://schemas.microsoft.com/office/drawing/2014/main" id="{43B7D224-59C8-A5E6-7C61-769CDCC0E3CC}"/>
              </a:ext>
            </a:extLst>
          </p:cNvPr>
          <p:cNvPicPr>
            <a:picLocks noChangeAspect="1"/>
          </p:cNvPicPr>
          <p:nvPr/>
        </p:nvPicPr>
        <p:blipFill>
          <a:blip r:embed="rId4"/>
          <a:stretch>
            <a:fillRect/>
          </a:stretch>
        </p:blipFill>
        <p:spPr>
          <a:xfrm>
            <a:off x="4572000" y="1627114"/>
            <a:ext cx="4088219" cy="2859921"/>
          </a:xfrm>
          <a:prstGeom prst="rect">
            <a:avLst/>
          </a:prstGeom>
        </p:spPr>
      </p:pic>
    </p:spTree>
    <p:extLst>
      <p:ext uri="{BB962C8B-B14F-4D97-AF65-F5344CB8AC3E}">
        <p14:creationId xmlns:p14="http://schemas.microsoft.com/office/powerpoint/2010/main" val="24467336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57"/>
        <p:cNvGrpSpPr/>
        <p:nvPr/>
      </p:nvGrpSpPr>
      <p:grpSpPr>
        <a:xfrm>
          <a:off x="0" y="0"/>
          <a:ext cx="0" cy="0"/>
          <a:chOff x="0" y="0"/>
          <a:chExt cx="0" cy="0"/>
        </a:xfrm>
      </p:grpSpPr>
      <p:sp>
        <p:nvSpPr>
          <p:cNvPr id="1258" name="Google Shape;1258;p57"/>
          <p:cNvSpPr txBox="1">
            <a:spLocks noGrp="1"/>
          </p:cNvSpPr>
          <p:nvPr>
            <p:ph type="ctrTitle"/>
          </p:nvPr>
        </p:nvSpPr>
        <p:spPr>
          <a:xfrm>
            <a:off x="440716" y="679787"/>
            <a:ext cx="4284000" cy="12113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¡Gracias por su atención!</a:t>
            </a:r>
            <a:endParaRPr sz="3200" dirty="0"/>
          </a:p>
        </p:txBody>
      </p:sp>
      <p:grpSp>
        <p:nvGrpSpPr>
          <p:cNvPr id="1261" name="Google Shape;1261;p57"/>
          <p:cNvGrpSpPr/>
          <p:nvPr/>
        </p:nvGrpSpPr>
        <p:grpSpPr>
          <a:xfrm>
            <a:off x="5107609" y="921885"/>
            <a:ext cx="3299901" cy="3299901"/>
            <a:chOff x="193625" y="765925"/>
            <a:chExt cx="2228157" cy="2228157"/>
          </a:xfrm>
        </p:grpSpPr>
        <p:sp>
          <p:nvSpPr>
            <p:cNvPr id="1262" name="Google Shape;1262;p57"/>
            <p:cNvSpPr/>
            <p:nvPr/>
          </p:nvSpPr>
          <p:spPr>
            <a:xfrm>
              <a:off x="256169" y="828347"/>
              <a:ext cx="2103071" cy="2103193"/>
            </a:xfrm>
            <a:custGeom>
              <a:avLst/>
              <a:gdLst/>
              <a:ahLst/>
              <a:cxnLst/>
              <a:rect l="l" t="t" r="r" b="b"/>
              <a:pathLst>
                <a:path w="17351" h="17352" extrusionOk="0">
                  <a:moveTo>
                    <a:pt x="8675" y="118"/>
                  </a:moveTo>
                  <a:cubicBezTo>
                    <a:pt x="13394" y="118"/>
                    <a:pt x="17233" y="3957"/>
                    <a:pt x="17233" y="8676"/>
                  </a:cubicBezTo>
                  <a:cubicBezTo>
                    <a:pt x="17233" y="13395"/>
                    <a:pt x="13394" y="17237"/>
                    <a:pt x="8675" y="17237"/>
                  </a:cubicBezTo>
                  <a:cubicBezTo>
                    <a:pt x="3954" y="17237"/>
                    <a:pt x="115" y="13395"/>
                    <a:pt x="115" y="8676"/>
                  </a:cubicBezTo>
                  <a:cubicBezTo>
                    <a:pt x="115" y="3957"/>
                    <a:pt x="3954" y="118"/>
                    <a:pt x="8675" y="118"/>
                  </a:cubicBezTo>
                  <a:close/>
                  <a:moveTo>
                    <a:pt x="8675" y="1"/>
                  </a:moveTo>
                  <a:cubicBezTo>
                    <a:pt x="3890" y="1"/>
                    <a:pt x="0" y="3891"/>
                    <a:pt x="0" y="8676"/>
                  </a:cubicBezTo>
                  <a:cubicBezTo>
                    <a:pt x="0" y="13459"/>
                    <a:pt x="3893" y="17351"/>
                    <a:pt x="8675" y="17351"/>
                  </a:cubicBezTo>
                  <a:cubicBezTo>
                    <a:pt x="13458" y="17351"/>
                    <a:pt x="17351" y="13459"/>
                    <a:pt x="17351" y="8676"/>
                  </a:cubicBezTo>
                  <a:cubicBezTo>
                    <a:pt x="17351" y="3891"/>
                    <a:pt x="13458" y="1"/>
                    <a:pt x="8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7"/>
            <p:cNvSpPr/>
            <p:nvPr/>
          </p:nvSpPr>
          <p:spPr>
            <a:xfrm>
              <a:off x="193625" y="765925"/>
              <a:ext cx="2228157" cy="2228157"/>
            </a:xfrm>
            <a:custGeom>
              <a:avLst/>
              <a:gdLst/>
              <a:ahLst/>
              <a:cxnLst/>
              <a:rect l="l" t="t" r="r" b="b"/>
              <a:pathLst>
                <a:path w="18383" h="18383" extrusionOk="0">
                  <a:moveTo>
                    <a:pt x="9191" y="115"/>
                  </a:moveTo>
                  <a:cubicBezTo>
                    <a:pt x="14196" y="115"/>
                    <a:pt x="18267" y="4186"/>
                    <a:pt x="18267" y="9191"/>
                  </a:cubicBezTo>
                  <a:cubicBezTo>
                    <a:pt x="18267" y="14196"/>
                    <a:pt x="14196" y="18267"/>
                    <a:pt x="9191" y="18267"/>
                  </a:cubicBezTo>
                  <a:cubicBezTo>
                    <a:pt x="4187" y="18267"/>
                    <a:pt x="115" y="14196"/>
                    <a:pt x="115" y="9191"/>
                  </a:cubicBezTo>
                  <a:cubicBezTo>
                    <a:pt x="115" y="4186"/>
                    <a:pt x="4187" y="115"/>
                    <a:pt x="9191" y="115"/>
                  </a:cubicBezTo>
                  <a:close/>
                  <a:moveTo>
                    <a:pt x="9191" y="0"/>
                  </a:moveTo>
                  <a:cubicBezTo>
                    <a:pt x="4123" y="0"/>
                    <a:pt x="0" y="4125"/>
                    <a:pt x="0" y="9191"/>
                  </a:cubicBezTo>
                  <a:cubicBezTo>
                    <a:pt x="0" y="14259"/>
                    <a:pt x="4123" y="18382"/>
                    <a:pt x="9191" y="18382"/>
                  </a:cubicBezTo>
                  <a:cubicBezTo>
                    <a:pt x="14257" y="18382"/>
                    <a:pt x="18382" y="14259"/>
                    <a:pt x="18382" y="9191"/>
                  </a:cubicBezTo>
                  <a:cubicBezTo>
                    <a:pt x="18382" y="4123"/>
                    <a:pt x="14257" y="0"/>
                    <a:pt x="9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7"/>
            <p:cNvSpPr/>
            <p:nvPr/>
          </p:nvSpPr>
          <p:spPr>
            <a:xfrm>
              <a:off x="1374559" y="920829"/>
              <a:ext cx="342532" cy="717185"/>
            </a:xfrm>
            <a:custGeom>
              <a:avLst/>
              <a:gdLst/>
              <a:ahLst/>
              <a:cxnLst/>
              <a:rect l="l" t="t" r="r" b="b"/>
              <a:pathLst>
                <a:path w="2826" h="5917" extrusionOk="0">
                  <a:moveTo>
                    <a:pt x="2782" y="0"/>
                  </a:moveTo>
                  <a:cubicBezTo>
                    <a:pt x="2779" y="0"/>
                    <a:pt x="2777" y="0"/>
                    <a:pt x="2774" y="3"/>
                  </a:cubicBezTo>
                  <a:cubicBezTo>
                    <a:pt x="2772" y="3"/>
                    <a:pt x="2769" y="5"/>
                    <a:pt x="2767" y="5"/>
                  </a:cubicBezTo>
                  <a:cubicBezTo>
                    <a:pt x="2764" y="8"/>
                    <a:pt x="2764" y="8"/>
                    <a:pt x="2762" y="10"/>
                  </a:cubicBezTo>
                  <a:cubicBezTo>
                    <a:pt x="2760" y="12"/>
                    <a:pt x="2757" y="15"/>
                    <a:pt x="2757" y="17"/>
                  </a:cubicBezTo>
                  <a:cubicBezTo>
                    <a:pt x="2755" y="17"/>
                    <a:pt x="2755" y="20"/>
                    <a:pt x="2752" y="22"/>
                  </a:cubicBezTo>
                  <a:cubicBezTo>
                    <a:pt x="2725" y="76"/>
                    <a:pt x="2699" y="132"/>
                    <a:pt x="2672" y="188"/>
                  </a:cubicBezTo>
                  <a:cubicBezTo>
                    <a:pt x="2596" y="340"/>
                    <a:pt x="2523" y="489"/>
                    <a:pt x="2449" y="640"/>
                  </a:cubicBezTo>
                  <a:cubicBezTo>
                    <a:pt x="2339" y="860"/>
                    <a:pt x="2232" y="1080"/>
                    <a:pt x="2122" y="1300"/>
                  </a:cubicBezTo>
                  <a:cubicBezTo>
                    <a:pt x="1992" y="1567"/>
                    <a:pt x="1860" y="1833"/>
                    <a:pt x="1731" y="2099"/>
                  </a:cubicBezTo>
                  <a:cubicBezTo>
                    <a:pt x="1589" y="2385"/>
                    <a:pt x="1447" y="2674"/>
                    <a:pt x="1306" y="2960"/>
                  </a:cubicBezTo>
                  <a:lnTo>
                    <a:pt x="888" y="3808"/>
                  </a:lnTo>
                  <a:lnTo>
                    <a:pt x="514" y="4568"/>
                  </a:lnTo>
                  <a:cubicBezTo>
                    <a:pt x="414" y="4768"/>
                    <a:pt x="316" y="4968"/>
                    <a:pt x="216" y="5171"/>
                  </a:cubicBezTo>
                  <a:cubicBezTo>
                    <a:pt x="155" y="5293"/>
                    <a:pt x="93" y="5416"/>
                    <a:pt x="35" y="5538"/>
                  </a:cubicBezTo>
                  <a:cubicBezTo>
                    <a:pt x="20" y="5567"/>
                    <a:pt x="1" y="5599"/>
                    <a:pt x="30" y="5628"/>
                  </a:cubicBezTo>
                  <a:cubicBezTo>
                    <a:pt x="67" y="5665"/>
                    <a:pt x="164" y="5679"/>
                    <a:pt x="213" y="5699"/>
                  </a:cubicBezTo>
                  <a:cubicBezTo>
                    <a:pt x="294" y="5728"/>
                    <a:pt x="374" y="5765"/>
                    <a:pt x="458" y="5799"/>
                  </a:cubicBezTo>
                  <a:cubicBezTo>
                    <a:pt x="487" y="5814"/>
                    <a:pt x="553" y="5829"/>
                    <a:pt x="577" y="5853"/>
                  </a:cubicBezTo>
                  <a:cubicBezTo>
                    <a:pt x="594" y="5873"/>
                    <a:pt x="582" y="5904"/>
                    <a:pt x="612" y="5914"/>
                  </a:cubicBezTo>
                  <a:cubicBezTo>
                    <a:pt x="616" y="5917"/>
                    <a:pt x="621" y="5917"/>
                    <a:pt x="626" y="5917"/>
                  </a:cubicBezTo>
                  <a:cubicBezTo>
                    <a:pt x="643" y="5917"/>
                    <a:pt x="658" y="5907"/>
                    <a:pt x="663" y="5892"/>
                  </a:cubicBezTo>
                  <a:lnTo>
                    <a:pt x="2826" y="49"/>
                  </a:lnTo>
                  <a:lnTo>
                    <a:pt x="2826" y="44"/>
                  </a:lnTo>
                  <a:cubicBezTo>
                    <a:pt x="2826" y="42"/>
                    <a:pt x="2826" y="39"/>
                    <a:pt x="2826" y="37"/>
                  </a:cubicBezTo>
                  <a:cubicBezTo>
                    <a:pt x="2826" y="34"/>
                    <a:pt x="2826" y="32"/>
                    <a:pt x="2826" y="30"/>
                  </a:cubicBezTo>
                  <a:cubicBezTo>
                    <a:pt x="2826" y="27"/>
                    <a:pt x="2826" y="25"/>
                    <a:pt x="2826" y="22"/>
                  </a:cubicBezTo>
                  <a:cubicBezTo>
                    <a:pt x="2823" y="20"/>
                    <a:pt x="2823" y="17"/>
                    <a:pt x="2821" y="17"/>
                  </a:cubicBezTo>
                  <a:cubicBezTo>
                    <a:pt x="2821" y="15"/>
                    <a:pt x="2818" y="12"/>
                    <a:pt x="2816" y="10"/>
                  </a:cubicBezTo>
                  <a:cubicBezTo>
                    <a:pt x="2816" y="8"/>
                    <a:pt x="2813" y="8"/>
                    <a:pt x="2811" y="5"/>
                  </a:cubicBezTo>
                  <a:cubicBezTo>
                    <a:pt x="2808" y="3"/>
                    <a:pt x="2806" y="3"/>
                    <a:pt x="2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7"/>
            <p:cNvSpPr/>
            <p:nvPr/>
          </p:nvSpPr>
          <p:spPr>
            <a:xfrm>
              <a:off x="898331" y="919375"/>
              <a:ext cx="339260" cy="715488"/>
            </a:xfrm>
            <a:custGeom>
              <a:avLst/>
              <a:gdLst/>
              <a:ahLst/>
              <a:cxnLst/>
              <a:rect l="l" t="t" r="r" b="b"/>
              <a:pathLst>
                <a:path w="2799" h="5903" extrusionOk="0">
                  <a:moveTo>
                    <a:pt x="43" y="1"/>
                  </a:moveTo>
                  <a:cubicBezTo>
                    <a:pt x="42" y="1"/>
                    <a:pt x="40" y="1"/>
                    <a:pt x="39" y="2"/>
                  </a:cubicBezTo>
                  <a:lnTo>
                    <a:pt x="32" y="2"/>
                  </a:lnTo>
                  <a:cubicBezTo>
                    <a:pt x="27" y="2"/>
                    <a:pt x="24" y="2"/>
                    <a:pt x="22" y="5"/>
                  </a:cubicBezTo>
                  <a:cubicBezTo>
                    <a:pt x="20" y="5"/>
                    <a:pt x="17" y="7"/>
                    <a:pt x="17" y="7"/>
                  </a:cubicBezTo>
                  <a:cubicBezTo>
                    <a:pt x="15" y="10"/>
                    <a:pt x="12" y="10"/>
                    <a:pt x="10" y="12"/>
                  </a:cubicBezTo>
                  <a:cubicBezTo>
                    <a:pt x="10" y="15"/>
                    <a:pt x="7" y="17"/>
                    <a:pt x="7" y="20"/>
                  </a:cubicBezTo>
                  <a:cubicBezTo>
                    <a:pt x="5" y="20"/>
                    <a:pt x="3" y="22"/>
                    <a:pt x="3" y="24"/>
                  </a:cubicBezTo>
                  <a:cubicBezTo>
                    <a:pt x="3" y="27"/>
                    <a:pt x="0" y="29"/>
                    <a:pt x="0" y="32"/>
                  </a:cubicBezTo>
                  <a:cubicBezTo>
                    <a:pt x="0" y="34"/>
                    <a:pt x="0" y="37"/>
                    <a:pt x="0" y="39"/>
                  </a:cubicBezTo>
                  <a:lnTo>
                    <a:pt x="0" y="46"/>
                  </a:lnTo>
                  <a:lnTo>
                    <a:pt x="0" y="54"/>
                  </a:lnTo>
                  <a:cubicBezTo>
                    <a:pt x="22" y="108"/>
                    <a:pt x="42" y="164"/>
                    <a:pt x="61" y="220"/>
                  </a:cubicBezTo>
                  <a:cubicBezTo>
                    <a:pt x="117" y="369"/>
                    <a:pt x="171" y="521"/>
                    <a:pt x="227" y="670"/>
                  </a:cubicBezTo>
                  <a:cubicBezTo>
                    <a:pt x="308" y="892"/>
                    <a:pt x="391" y="1112"/>
                    <a:pt x="472" y="1334"/>
                  </a:cubicBezTo>
                  <a:cubicBezTo>
                    <a:pt x="569" y="1603"/>
                    <a:pt x="667" y="1869"/>
                    <a:pt x="767" y="2138"/>
                  </a:cubicBezTo>
                  <a:lnTo>
                    <a:pt x="1088" y="3011"/>
                  </a:lnTo>
                  <a:lnTo>
                    <a:pt x="1405" y="3881"/>
                  </a:lnTo>
                  <a:lnTo>
                    <a:pt x="1698" y="4677"/>
                  </a:lnTo>
                  <a:lnTo>
                    <a:pt x="1936" y="5327"/>
                  </a:lnTo>
                  <a:lnTo>
                    <a:pt x="2094" y="5760"/>
                  </a:lnTo>
                  <a:cubicBezTo>
                    <a:pt x="2108" y="5800"/>
                    <a:pt x="2129" y="5902"/>
                    <a:pt x="2181" y="5902"/>
                  </a:cubicBezTo>
                  <a:cubicBezTo>
                    <a:pt x="2186" y="5902"/>
                    <a:pt x="2191" y="5901"/>
                    <a:pt x="2197" y="5899"/>
                  </a:cubicBezTo>
                  <a:cubicBezTo>
                    <a:pt x="2212" y="5894"/>
                    <a:pt x="2226" y="5885"/>
                    <a:pt x="2239" y="5872"/>
                  </a:cubicBezTo>
                  <a:cubicBezTo>
                    <a:pt x="2295" y="5833"/>
                    <a:pt x="2363" y="5821"/>
                    <a:pt x="2427" y="5797"/>
                  </a:cubicBezTo>
                  <a:cubicBezTo>
                    <a:pt x="2458" y="5787"/>
                    <a:pt x="2488" y="5772"/>
                    <a:pt x="2520" y="5757"/>
                  </a:cubicBezTo>
                  <a:lnTo>
                    <a:pt x="2720" y="5667"/>
                  </a:lnTo>
                  <a:cubicBezTo>
                    <a:pt x="2754" y="5650"/>
                    <a:pt x="2786" y="5640"/>
                    <a:pt x="2793" y="5618"/>
                  </a:cubicBezTo>
                  <a:cubicBezTo>
                    <a:pt x="2798" y="5604"/>
                    <a:pt x="2796" y="5586"/>
                    <a:pt x="2786" y="5572"/>
                  </a:cubicBezTo>
                  <a:cubicBezTo>
                    <a:pt x="2779" y="5552"/>
                    <a:pt x="2769" y="5535"/>
                    <a:pt x="2759" y="5516"/>
                  </a:cubicBezTo>
                  <a:cubicBezTo>
                    <a:pt x="2732" y="5459"/>
                    <a:pt x="2705" y="5406"/>
                    <a:pt x="2678" y="5349"/>
                  </a:cubicBezTo>
                  <a:cubicBezTo>
                    <a:pt x="2593" y="5178"/>
                    <a:pt x="2510" y="5005"/>
                    <a:pt x="2427" y="4834"/>
                  </a:cubicBezTo>
                  <a:cubicBezTo>
                    <a:pt x="2312" y="4599"/>
                    <a:pt x="2197" y="4367"/>
                    <a:pt x="2082" y="4132"/>
                  </a:cubicBezTo>
                  <a:lnTo>
                    <a:pt x="1686" y="3319"/>
                  </a:lnTo>
                  <a:cubicBezTo>
                    <a:pt x="1547" y="3035"/>
                    <a:pt x="1408" y="2749"/>
                    <a:pt x="1268" y="2463"/>
                  </a:cubicBezTo>
                  <a:lnTo>
                    <a:pt x="865" y="1640"/>
                  </a:lnTo>
                  <a:lnTo>
                    <a:pt x="511" y="916"/>
                  </a:lnTo>
                  <a:lnTo>
                    <a:pt x="242" y="367"/>
                  </a:lnTo>
                  <a:cubicBezTo>
                    <a:pt x="193" y="264"/>
                    <a:pt x="142" y="161"/>
                    <a:pt x="93" y="61"/>
                  </a:cubicBezTo>
                  <a:lnTo>
                    <a:pt x="73" y="22"/>
                  </a:lnTo>
                  <a:cubicBezTo>
                    <a:pt x="73" y="20"/>
                    <a:pt x="71" y="20"/>
                    <a:pt x="71" y="17"/>
                  </a:cubicBezTo>
                  <a:cubicBezTo>
                    <a:pt x="68" y="15"/>
                    <a:pt x="68" y="12"/>
                    <a:pt x="66" y="12"/>
                  </a:cubicBezTo>
                  <a:cubicBezTo>
                    <a:pt x="64" y="10"/>
                    <a:pt x="61" y="7"/>
                    <a:pt x="61" y="7"/>
                  </a:cubicBezTo>
                  <a:cubicBezTo>
                    <a:pt x="59" y="5"/>
                    <a:pt x="56" y="5"/>
                    <a:pt x="54" y="2"/>
                  </a:cubicBezTo>
                  <a:lnTo>
                    <a:pt x="46" y="2"/>
                  </a:lnTo>
                  <a:cubicBezTo>
                    <a:pt x="45" y="1"/>
                    <a:pt x="44"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7"/>
            <p:cNvSpPr/>
            <p:nvPr/>
          </p:nvSpPr>
          <p:spPr>
            <a:xfrm>
              <a:off x="895664" y="2125035"/>
              <a:ext cx="344229" cy="714033"/>
            </a:xfrm>
            <a:custGeom>
              <a:avLst/>
              <a:gdLst/>
              <a:ahLst/>
              <a:cxnLst/>
              <a:rect l="l" t="t" r="r" b="b"/>
              <a:pathLst>
                <a:path w="2840" h="5891" extrusionOk="0">
                  <a:moveTo>
                    <a:pt x="2189" y="0"/>
                  </a:moveTo>
                  <a:cubicBezTo>
                    <a:pt x="2146" y="0"/>
                    <a:pt x="2128" y="82"/>
                    <a:pt x="2114" y="121"/>
                  </a:cubicBezTo>
                  <a:cubicBezTo>
                    <a:pt x="2063" y="261"/>
                    <a:pt x="2011" y="400"/>
                    <a:pt x="1960" y="539"/>
                  </a:cubicBezTo>
                  <a:lnTo>
                    <a:pt x="1720" y="1184"/>
                  </a:lnTo>
                  <a:lnTo>
                    <a:pt x="1427" y="1979"/>
                  </a:lnTo>
                  <a:lnTo>
                    <a:pt x="1105" y="2853"/>
                  </a:lnTo>
                  <a:lnTo>
                    <a:pt x="777" y="3733"/>
                  </a:lnTo>
                  <a:cubicBezTo>
                    <a:pt x="679" y="4002"/>
                    <a:pt x="579" y="4273"/>
                    <a:pt x="479" y="4544"/>
                  </a:cubicBezTo>
                  <a:cubicBezTo>
                    <a:pt x="396" y="4767"/>
                    <a:pt x="313" y="4992"/>
                    <a:pt x="230" y="5214"/>
                  </a:cubicBezTo>
                  <a:lnTo>
                    <a:pt x="61" y="5671"/>
                  </a:lnTo>
                  <a:lnTo>
                    <a:pt x="0" y="5837"/>
                  </a:lnTo>
                  <a:cubicBezTo>
                    <a:pt x="0" y="5840"/>
                    <a:pt x="0" y="5842"/>
                    <a:pt x="0" y="5845"/>
                  </a:cubicBezTo>
                  <a:cubicBezTo>
                    <a:pt x="0" y="5847"/>
                    <a:pt x="0" y="5849"/>
                    <a:pt x="0" y="5852"/>
                  </a:cubicBezTo>
                  <a:cubicBezTo>
                    <a:pt x="0" y="5854"/>
                    <a:pt x="0" y="5857"/>
                    <a:pt x="0" y="5859"/>
                  </a:cubicBezTo>
                  <a:cubicBezTo>
                    <a:pt x="0" y="5862"/>
                    <a:pt x="3" y="5864"/>
                    <a:pt x="3" y="5867"/>
                  </a:cubicBezTo>
                  <a:cubicBezTo>
                    <a:pt x="3" y="5869"/>
                    <a:pt x="5" y="5871"/>
                    <a:pt x="5" y="5874"/>
                  </a:cubicBezTo>
                  <a:cubicBezTo>
                    <a:pt x="7" y="5874"/>
                    <a:pt x="10" y="5876"/>
                    <a:pt x="10" y="5879"/>
                  </a:cubicBezTo>
                  <a:cubicBezTo>
                    <a:pt x="12" y="5881"/>
                    <a:pt x="15" y="5881"/>
                    <a:pt x="17" y="5884"/>
                  </a:cubicBezTo>
                  <a:cubicBezTo>
                    <a:pt x="20" y="5886"/>
                    <a:pt x="22" y="5889"/>
                    <a:pt x="25" y="5889"/>
                  </a:cubicBezTo>
                  <a:cubicBezTo>
                    <a:pt x="29" y="5891"/>
                    <a:pt x="34" y="5891"/>
                    <a:pt x="39" y="5891"/>
                  </a:cubicBezTo>
                  <a:cubicBezTo>
                    <a:pt x="46" y="5891"/>
                    <a:pt x="54" y="5889"/>
                    <a:pt x="61" y="5884"/>
                  </a:cubicBezTo>
                  <a:cubicBezTo>
                    <a:pt x="61" y="5884"/>
                    <a:pt x="64" y="5881"/>
                    <a:pt x="66" y="5879"/>
                  </a:cubicBezTo>
                  <a:cubicBezTo>
                    <a:pt x="68" y="5876"/>
                    <a:pt x="71" y="5874"/>
                    <a:pt x="73" y="5869"/>
                  </a:cubicBezTo>
                  <a:cubicBezTo>
                    <a:pt x="81" y="5854"/>
                    <a:pt x="90" y="5840"/>
                    <a:pt x="98" y="5823"/>
                  </a:cubicBezTo>
                  <a:cubicBezTo>
                    <a:pt x="149" y="5720"/>
                    <a:pt x="200" y="5615"/>
                    <a:pt x="252" y="5510"/>
                  </a:cubicBezTo>
                  <a:lnTo>
                    <a:pt x="521" y="4960"/>
                  </a:lnTo>
                  <a:lnTo>
                    <a:pt x="875" y="4244"/>
                  </a:lnTo>
                  <a:lnTo>
                    <a:pt x="1276" y="3430"/>
                  </a:lnTo>
                  <a:cubicBezTo>
                    <a:pt x="1415" y="3147"/>
                    <a:pt x="1552" y="2866"/>
                    <a:pt x="1691" y="2585"/>
                  </a:cubicBezTo>
                  <a:lnTo>
                    <a:pt x="2089" y="1781"/>
                  </a:lnTo>
                  <a:lnTo>
                    <a:pt x="2432" y="1084"/>
                  </a:lnTo>
                  <a:cubicBezTo>
                    <a:pt x="2517" y="913"/>
                    <a:pt x="2600" y="740"/>
                    <a:pt x="2686" y="566"/>
                  </a:cubicBezTo>
                  <a:cubicBezTo>
                    <a:pt x="2715" y="510"/>
                    <a:pt x="2742" y="451"/>
                    <a:pt x="2771" y="395"/>
                  </a:cubicBezTo>
                  <a:cubicBezTo>
                    <a:pt x="2781" y="375"/>
                    <a:pt x="2791" y="356"/>
                    <a:pt x="2801" y="334"/>
                  </a:cubicBezTo>
                  <a:cubicBezTo>
                    <a:pt x="2815" y="302"/>
                    <a:pt x="2840" y="273"/>
                    <a:pt x="2796" y="246"/>
                  </a:cubicBezTo>
                  <a:lnTo>
                    <a:pt x="2791" y="243"/>
                  </a:lnTo>
                  <a:cubicBezTo>
                    <a:pt x="2610" y="143"/>
                    <a:pt x="2390" y="121"/>
                    <a:pt x="2214" y="9"/>
                  </a:cubicBezTo>
                  <a:cubicBezTo>
                    <a:pt x="2205" y="3"/>
                    <a:pt x="2196" y="0"/>
                    <a:pt x="2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7"/>
            <p:cNvSpPr/>
            <p:nvPr/>
          </p:nvSpPr>
          <p:spPr>
            <a:xfrm>
              <a:off x="1374317" y="2124066"/>
              <a:ext cx="339866" cy="716215"/>
            </a:xfrm>
            <a:custGeom>
              <a:avLst/>
              <a:gdLst/>
              <a:ahLst/>
              <a:cxnLst/>
              <a:rect l="l" t="t" r="r" b="b"/>
              <a:pathLst>
                <a:path w="2804" h="5909" extrusionOk="0">
                  <a:moveTo>
                    <a:pt x="640" y="1"/>
                  </a:moveTo>
                  <a:cubicBezTo>
                    <a:pt x="610" y="1"/>
                    <a:pt x="573" y="36"/>
                    <a:pt x="550" y="53"/>
                  </a:cubicBezTo>
                  <a:cubicBezTo>
                    <a:pt x="518" y="75"/>
                    <a:pt x="482" y="93"/>
                    <a:pt x="445" y="107"/>
                  </a:cubicBezTo>
                  <a:lnTo>
                    <a:pt x="73" y="264"/>
                  </a:lnTo>
                  <a:cubicBezTo>
                    <a:pt x="5" y="291"/>
                    <a:pt x="0" y="298"/>
                    <a:pt x="25" y="352"/>
                  </a:cubicBezTo>
                  <a:lnTo>
                    <a:pt x="64" y="427"/>
                  </a:lnTo>
                  <a:cubicBezTo>
                    <a:pt x="132" y="567"/>
                    <a:pt x="201" y="708"/>
                    <a:pt x="269" y="848"/>
                  </a:cubicBezTo>
                  <a:lnTo>
                    <a:pt x="574" y="1473"/>
                  </a:lnTo>
                  <a:cubicBezTo>
                    <a:pt x="699" y="1727"/>
                    <a:pt x="824" y="1982"/>
                    <a:pt x="946" y="2236"/>
                  </a:cubicBezTo>
                  <a:lnTo>
                    <a:pt x="1354" y="3069"/>
                  </a:lnTo>
                  <a:cubicBezTo>
                    <a:pt x="1488" y="3345"/>
                    <a:pt x="1625" y="3624"/>
                    <a:pt x="1760" y="3902"/>
                  </a:cubicBezTo>
                  <a:cubicBezTo>
                    <a:pt x="1887" y="4157"/>
                    <a:pt x="2011" y="4413"/>
                    <a:pt x="2136" y="4667"/>
                  </a:cubicBezTo>
                  <a:cubicBezTo>
                    <a:pt x="2239" y="4880"/>
                    <a:pt x="2341" y="5090"/>
                    <a:pt x="2444" y="5300"/>
                  </a:cubicBezTo>
                  <a:cubicBezTo>
                    <a:pt x="2515" y="5442"/>
                    <a:pt x="2583" y="5586"/>
                    <a:pt x="2654" y="5728"/>
                  </a:cubicBezTo>
                  <a:cubicBezTo>
                    <a:pt x="2681" y="5782"/>
                    <a:pt x="2705" y="5833"/>
                    <a:pt x="2732" y="5887"/>
                  </a:cubicBezTo>
                  <a:cubicBezTo>
                    <a:pt x="2735" y="5889"/>
                    <a:pt x="2737" y="5894"/>
                    <a:pt x="2740" y="5897"/>
                  </a:cubicBezTo>
                  <a:cubicBezTo>
                    <a:pt x="2742" y="5899"/>
                    <a:pt x="2742" y="5901"/>
                    <a:pt x="2744" y="5901"/>
                  </a:cubicBezTo>
                  <a:cubicBezTo>
                    <a:pt x="2752" y="5906"/>
                    <a:pt x="2759" y="5909"/>
                    <a:pt x="2766" y="5909"/>
                  </a:cubicBezTo>
                  <a:cubicBezTo>
                    <a:pt x="2774" y="5909"/>
                    <a:pt x="2779" y="5906"/>
                    <a:pt x="2784" y="5904"/>
                  </a:cubicBezTo>
                  <a:lnTo>
                    <a:pt x="2788" y="5901"/>
                  </a:lnTo>
                  <a:cubicBezTo>
                    <a:pt x="2791" y="5899"/>
                    <a:pt x="2793" y="5897"/>
                    <a:pt x="2796" y="5897"/>
                  </a:cubicBezTo>
                  <a:cubicBezTo>
                    <a:pt x="2796" y="5894"/>
                    <a:pt x="2796" y="5894"/>
                    <a:pt x="2798" y="5892"/>
                  </a:cubicBezTo>
                  <a:cubicBezTo>
                    <a:pt x="2801" y="5889"/>
                    <a:pt x="2801" y="5887"/>
                    <a:pt x="2803" y="5884"/>
                  </a:cubicBezTo>
                  <a:cubicBezTo>
                    <a:pt x="2803" y="5882"/>
                    <a:pt x="2803" y="5879"/>
                    <a:pt x="2803" y="5877"/>
                  </a:cubicBezTo>
                  <a:cubicBezTo>
                    <a:pt x="2803" y="5875"/>
                    <a:pt x="2803" y="5872"/>
                    <a:pt x="2803" y="5870"/>
                  </a:cubicBezTo>
                  <a:cubicBezTo>
                    <a:pt x="2803" y="5867"/>
                    <a:pt x="2803" y="5865"/>
                    <a:pt x="2803" y="5862"/>
                  </a:cubicBezTo>
                  <a:cubicBezTo>
                    <a:pt x="2803" y="5860"/>
                    <a:pt x="2803" y="5857"/>
                    <a:pt x="2803" y="5855"/>
                  </a:cubicBezTo>
                  <a:cubicBezTo>
                    <a:pt x="2801" y="5845"/>
                    <a:pt x="2796" y="5833"/>
                    <a:pt x="2791" y="5821"/>
                  </a:cubicBezTo>
                  <a:cubicBezTo>
                    <a:pt x="2757" y="5728"/>
                    <a:pt x="2722" y="5633"/>
                    <a:pt x="2688" y="5537"/>
                  </a:cubicBezTo>
                  <a:cubicBezTo>
                    <a:pt x="2625" y="5364"/>
                    <a:pt x="2561" y="5193"/>
                    <a:pt x="2498" y="5019"/>
                  </a:cubicBezTo>
                  <a:lnTo>
                    <a:pt x="2244" y="4328"/>
                  </a:lnTo>
                  <a:lnTo>
                    <a:pt x="1953" y="3531"/>
                  </a:lnTo>
                  <a:cubicBezTo>
                    <a:pt x="1848" y="3250"/>
                    <a:pt x="1745" y="2969"/>
                    <a:pt x="1642" y="2688"/>
                  </a:cubicBezTo>
                  <a:lnTo>
                    <a:pt x="1339" y="1862"/>
                  </a:lnTo>
                  <a:cubicBezTo>
                    <a:pt x="1249" y="1615"/>
                    <a:pt x="1158" y="1366"/>
                    <a:pt x="1068" y="1119"/>
                  </a:cubicBezTo>
                  <a:cubicBezTo>
                    <a:pt x="995" y="919"/>
                    <a:pt x="921" y="721"/>
                    <a:pt x="848" y="520"/>
                  </a:cubicBezTo>
                  <a:lnTo>
                    <a:pt x="704" y="129"/>
                  </a:lnTo>
                  <a:cubicBezTo>
                    <a:pt x="692" y="97"/>
                    <a:pt x="682" y="63"/>
                    <a:pt x="670" y="32"/>
                  </a:cubicBezTo>
                  <a:cubicBezTo>
                    <a:pt x="667" y="24"/>
                    <a:pt x="665" y="17"/>
                    <a:pt x="662" y="10"/>
                  </a:cubicBezTo>
                  <a:cubicBezTo>
                    <a:pt x="656" y="3"/>
                    <a:pt x="648" y="1"/>
                    <a:pt x="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7"/>
            <p:cNvSpPr/>
            <p:nvPr/>
          </p:nvSpPr>
          <p:spPr>
            <a:xfrm>
              <a:off x="1548978" y="1948435"/>
              <a:ext cx="715851" cy="343866"/>
            </a:xfrm>
            <a:custGeom>
              <a:avLst/>
              <a:gdLst/>
              <a:ahLst/>
              <a:cxnLst/>
              <a:rect l="l" t="t" r="r" b="b"/>
              <a:pathLst>
                <a:path w="5906" h="2837" extrusionOk="0">
                  <a:moveTo>
                    <a:pt x="298" y="0"/>
                  </a:moveTo>
                  <a:cubicBezTo>
                    <a:pt x="287" y="0"/>
                    <a:pt x="277" y="5"/>
                    <a:pt x="270" y="19"/>
                  </a:cubicBezTo>
                  <a:cubicBezTo>
                    <a:pt x="165" y="198"/>
                    <a:pt x="155" y="417"/>
                    <a:pt x="45" y="593"/>
                  </a:cubicBezTo>
                  <a:cubicBezTo>
                    <a:pt x="16" y="645"/>
                    <a:pt x="1" y="659"/>
                    <a:pt x="62" y="681"/>
                  </a:cubicBezTo>
                  <a:lnTo>
                    <a:pt x="82" y="689"/>
                  </a:lnTo>
                  <a:lnTo>
                    <a:pt x="130" y="706"/>
                  </a:lnTo>
                  <a:lnTo>
                    <a:pt x="543" y="860"/>
                  </a:lnTo>
                  <a:lnTo>
                    <a:pt x="1184" y="1097"/>
                  </a:lnTo>
                  <a:lnTo>
                    <a:pt x="1978" y="1393"/>
                  </a:lnTo>
                  <a:lnTo>
                    <a:pt x="2855" y="1718"/>
                  </a:lnTo>
                  <a:lnTo>
                    <a:pt x="3737" y="2047"/>
                  </a:lnTo>
                  <a:lnTo>
                    <a:pt x="4551" y="2350"/>
                  </a:lnTo>
                  <a:lnTo>
                    <a:pt x="5226" y="2600"/>
                  </a:lnTo>
                  <a:lnTo>
                    <a:pt x="5683" y="2771"/>
                  </a:lnTo>
                  <a:lnTo>
                    <a:pt x="5854" y="2834"/>
                  </a:lnTo>
                  <a:cubicBezTo>
                    <a:pt x="5856" y="2834"/>
                    <a:pt x="5861" y="2837"/>
                    <a:pt x="5866" y="2837"/>
                  </a:cubicBezTo>
                  <a:lnTo>
                    <a:pt x="5871" y="2837"/>
                  </a:lnTo>
                  <a:cubicBezTo>
                    <a:pt x="5876" y="2837"/>
                    <a:pt x="5883" y="2834"/>
                    <a:pt x="5888" y="2829"/>
                  </a:cubicBezTo>
                  <a:cubicBezTo>
                    <a:pt x="5890" y="2829"/>
                    <a:pt x="5890" y="2827"/>
                    <a:pt x="5893" y="2825"/>
                  </a:cubicBezTo>
                  <a:cubicBezTo>
                    <a:pt x="5898" y="2822"/>
                    <a:pt x="5903" y="2817"/>
                    <a:pt x="5905" y="2812"/>
                  </a:cubicBezTo>
                  <a:cubicBezTo>
                    <a:pt x="5905" y="2810"/>
                    <a:pt x="5905" y="2807"/>
                    <a:pt x="5905" y="2805"/>
                  </a:cubicBezTo>
                  <a:cubicBezTo>
                    <a:pt x="5905" y="2803"/>
                    <a:pt x="5905" y="2800"/>
                    <a:pt x="5905" y="2798"/>
                  </a:cubicBezTo>
                  <a:cubicBezTo>
                    <a:pt x="5905" y="2795"/>
                    <a:pt x="5905" y="2793"/>
                    <a:pt x="5905" y="2790"/>
                  </a:cubicBezTo>
                  <a:cubicBezTo>
                    <a:pt x="5905" y="2788"/>
                    <a:pt x="5905" y="2785"/>
                    <a:pt x="5905" y="2783"/>
                  </a:cubicBezTo>
                  <a:cubicBezTo>
                    <a:pt x="5903" y="2781"/>
                    <a:pt x="5903" y="2778"/>
                    <a:pt x="5900" y="2776"/>
                  </a:cubicBezTo>
                  <a:cubicBezTo>
                    <a:pt x="5900" y="2773"/>
                    <a:pt x="5898" y="2771"/>
                    <a:pt x="5895" y="2771"/>
                  </a:cubicBezTo>
                  <a:cubicBezTo>
                    <a:pt x="5893" y="2768"/>
                    <a:pt x="5893" y="2766"/>
                    <a:pt x="5890" y="2766"/>
                  </a:cubicBezTo>
                  <a:cubicBezTo>
                    <a:pt x="5888" y="2766"/>
                    <a:pt x="5888" y="2763"/>
                    <a:pt x="5886" y="2761"/>
                  </a:cubicBezTo>
                  <a:lnTo>
                    <a:pt x="5861" y="2749"/>
                  </a:lnTo>
                  <a:lnTo>
                    <a:pt x="5585" y="2614"/>
                  </a:lnTo>
                  <a:lnTo>
                    <a:pt x="5062" y="2353"/>
                  </a:lnTo>
                  <a:lnTo>
                    <a:pt x="4356" y="2006"/>
                  </a:lnTo>
                  <a:lnTo>
                    <a:pt x="3544" y="1603"/>
                  </a:lnTo>
                  <a:lnTo>
                    <a:pt x="2694" y="1182"/>
                  </a:lnTo>
                  <a:lnTo>
                    <a:pt x="1875" y="779"/>
                  </a:lnTo>
                  <a:lnTo>
                    <a:pt x="1162" y="425"/>
                  </a:lnTo>
                  <a:lnTo>
                    <a:pt x="622" y="158"/>
                  </a:lnTo>
                  <a:lnTo>
                    <a:pt x="438" y="68"/>
                  </a:lnTo>
                  <a:lnTo>
                    <a:pt x="375" y="36"/>
                  </a:lnTo>
                  <a:cubicBezTo>
                    <a:pt x="351" y="25"/>
                    <a:pt x="322" y="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7"/>
            <p:cNvSpPr/>
            <p:nvPr/>
          </p:nvSpPr>
          <p:spPr>
            <a:xfrm>
              <a:off x="1547281" y="1461055"/>
              <a:ext cx="714882" cy="348472"/>
            </a:xfrm>
            <a:custGeom>
              <a:avLst/>
              <a:gdLst/>
              <a:ahLst/>
              <a:cxnLst/>
              <a:rect l="l" t="t" r="r" b="b"/>
              <a:pathLst>
                <a:path w="5898" h="2875" extrusionOk="0">
                  <a:moveTo>
                    <a:pt x="5843" y="1"/>
                  </a:moveTo>
                  <a:lnTo>
                    <a:pt x="5680" y="62"/>
                  </a:lnTo>
                  <a:lnTo>
                    <a:pt x="5232" y="230"/>
                  </a:lnTo>
                  <a:lnTo>
                    <a:pt x="4577" y="480"/>
                  </a:lnTo>
                  <a:lnTo>
                    <a:pt x="3778" y="783"/>
                  </a:lnTo>
                  <a:lnTo>
                    <a:pt x="2913" y="1113"/>
                  </a:lnTo>
                  <a:lnTo>
                    <a:pt x="2048" y="1440"/>
                  </a:lnTo>
                  <a:lnTo>
                    <a:pt x="1256" y="1741"/>
                  </a:lnTo>
                  <a:lnTo>
                    <a:pt x="606" y="1987"/>
                  </a:lnTo>
                  <a:lnTo>
                    <a:pt x="171" y="2151"/>
                  </a:lnTo>
                  <a:cubicBezTo>
                    <a:pt x="132" y="2166"/>
                    <a:pt x="0" y="2198"/>
                    <a:pt x="22" y="2249"/>
                  </a:cubicBezTo>
                  <a:cubicBezTo>
                    <a:pt x="32" y="2264"/>
                    <a:pt x="44" y="2278"/>
                    <a:pt x="57" y="2290"/>
                  </a:cubicBezTo>
                  <a:cubicBezTo>
                    <a:pt x="79" y="2320"/>
                    <a:pt x="96" y="2354"/>
                    <a:pt x="105" y="2388"/>
                  </a:cubicBezTo>
                  <a:cubicBezTo>
                    <a:pt x="113" y="2420"/>
                    <a:pt x="122" y="2452"/>
                    <a:pt x="137" y="2481"/>
                  </a:cubicBezTo>
                  <a:lnTo>
                    <a:pt x="176" y="2591"/>
                  </a:lnTo>
                  <a:cubicBezTo>
                    <a:pt x="201" y="2662"/>
                    <a:pt x="228" y="2730"/>
                    <a:pt x="250" y="2801"/>
                  </a:cubicBezTo>
                  <a:cubicBezTo>
                    <a:pt x="260" y="2838"/>
                    <a:pt x="260" y="2874"/>
                    <a:pt x="291" y="2874"/>
                  </a:cubicBezTo>
                  <a:cubicBezTo>
                    <a:pt x="295" y="2874"/>
                    <a:pt x="300" y="2874"/>
                    <a:pt x="306" y="2872"/>
                  </a:cubicBezTo>
                  <a:cubicBezTo>
                    <a:pt x="328" y="2862"/>
                    <a:pt x="347" y="2852"/>
                    <a:pt x="364" y="2840"/>
                  </a:cubicBezTo>
                  <a:lnTo>
                    <a:pt x="680" y="2681"/>
                  </a:lnTo>
                  <a:lnTo>
                    <a:pt x="1205" y="2417"/>
                  </a:lnTo>
                  <a:lnTo>
                    <a:pt x="1884" y="2078"/>
                  </a:lnTo>
                  <a:lnTo>
                    <a:pt x="2654" y="1689"/>
                  </a:lnTo>
                  <a:lnTo>
                    <a:pt x="3458" y="1286"/>
                  </a:lnTo>
                  <a:lnTo>
                    <a:pt x="4233" y="895"/>
                  </a:lnTo>
                  <a:lnTo>
                    <a:pt x="4922" y="548"/>
                  </a:lnTo>
                  <a:lnTo>
                    <a:pt x="5462" y="277"/>
                  </a:lnTo>
                  <a:lnTo>
                    <a:pt x="5799" y="108"/>
                  </a:lnTo>
                  <a:lnTo>
                    <a:pt x="5878" y="69"/>
                  </a:lnTo>
                  <a:cubicBezTo>
                    <a:pt x="5880" y="69"/>
                    <a:pt x="5880" y="67"/>
                    <a:pt x="5882" y="67"/>
                  </a:cubicBezTo>
                  <a:cubicBezTo>
                    <a:pt x="5885" y="64"/>
                    <a:pt x="5885" y="62"/>
                    <a:pt x="5887" y="62"/>
                  </a:cubicBezTo>
                  <a:cubicBezTo>
                    <a:pt x="5890" y="59"/>
                    <a:pt x="5892" y="57"/>
                    <a:pt x="5892" y="54"/>
                  </a:cubicBezTo>
                  <a:cubicBezTo>
                    <a:pt x="5895" y="52"/>
                    <a:pt x="5895" y="49"/>
                    <a:pt x="5895" y="47"/>
                  </a:cubicBezTo>
                  <a:cubicBezTo>
                    <a:pt x="5897" y="45"/>
                    <a:pt x="5897" y="42"/>
                    <a:pt x="5897" y="40"/>
                  </a:cubicBezTo>
                  <a:cubicBezTo>
                    <a:pt x="5897" y="37"/>
                    <a:pt x="5897" y="35"/>
                    <a:pt x="5897" y="32"/>
                  </a:cubicBezTo>
                  <a:cubicBezTo>
                    <a:pt x="5895" y="28"/>
                    <a:pt x="5895" y="25"/>
                    <a:pt x="5892" y="23"/>
                  </a:cubicBezTo>
                  <a:cubicBezTo>
                    <a:pt x="5892" y="20"/>
                    <a:pt x="5892" y="18"/>
                    <a:pt x="5890" y="18"/>
                  </a:cubicBezTo>
                  <a:cubicBezTo>
                    <a:pt x="5887" y="15"/>
                    <a:pt x="5887" y="13"/>
                    <a:pt x="5885" y="10"/>
                  </a:cubicBezTo>
                  <a:lnTo>
                    <a:pt x="5878" y="6"/>
                  </a:lnTo>
                  <a:lnTo>
                    <a:pt x="5873" y="3"/>
                  </a:lnTo>
                  <a:cubicBezTo>
                    <a:pt x="5870" y="1"/>
                    <a:pt x="5868" y="1"/>
                    <a:pt x="58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7"/>
            <p:cNvSpPr/>
            <p:nvPr/>
          </p:nvSpPr>
          <p:spPr>
            <a:xfrm>
              <a:off x="347923" y="1467601"/>
              <a:ext cx="715124" cy="342896"/>
            </a:xfrm>
            <a:custGeom>
              <a:avLst/>
              <a:gdLst/>
              <a:ahLst/>
              <a:cxnLst/>
              <a:rect l="l" t="t" r="r" b="b"/>
              <a:pathLst>
                <a:path w="5900" h="2829" extrusionOk="0">
                  <a:moveTo>
                    <a:pt x="32" y="0"/>
                  </a:moveTo>
                  <a:cubicBezTo>
                    <a:pt x="27" y="0"/>
                    <a:pt x="25" y="0"/>
                    <a:pt x="23" y="3"/>
                  </a:cubicBezTo>
                  <a:lnTo>
                    <a:pt x="18" y="5"/>
                  </a:lnTo>
                  <a:cubicBezTo>
                    <a:pt x="15" y="8"/>
                    <a:pt x="13" y="8"/>
                    <a:pt x="10" y="10"/>
                  </a:cubicBezTo>
                  <a:cubicBezTo>
                    <a:pt x="8" y="13"/>
                    <a:pt x="8" y="15"/>
                    <a:pt x="5" y="17"/>
                  </a:cubicBezTo>
                  <a:cubicBezTo>
                    <a:pt x="3" y="20"/>
                    <a:pt x="1" y="22"/>
                    <a:pt x="1" y="25"/>
                  </a:cubicBezTo>
                  <a:cubicBezTo>
                    <a:pt x="1" y="27"/>
                    <a:pt x="1" y="30"/>
                    <a:pt x="1" y="30"/>
                  </a:cubicBezTo>
                  <a:cubicBezTo>
                    <a:pt x="1" y="32"/>
                    <a:pt x="1" y="37"/>
                    <a:pt x="1" y="39"/>
                  </a:cubicBezTo>
                  <a:cubicBezTo>
                    <a:pt x="1" y="42"/>
                    <a:pt x="1" y="44"/>
                    <a:pt x="1" y="47"/>
                  </a:cubicBezTo>
                  <a:cubicBezTo>
                    <a:pt x="1" y="49"/>
                    <a:pt x="1" y="52"/>
                    <a:pt x="3" y="54"/>
                  </a:cubicBezTo>
                  <a:cubicBezTo>
                    <a:pt x="3" y="57"/>
                    <a:pt x="3" y="57"/>
                    <a:pt x="5" y="59"/>
                  </a:cubicBezTo>
                  <a:cubicBezTo>
                    <a:pt x="5" y="61"/>
                    <a:pt x="8" y="64"/>
                    <a:pt x="10" y="66"/>
                  </a:cubicBezTo>
                  <a:cubicBezTo>
                    <a:pt x="10" y="69"/>
                    <a:pt x="13" y="69"/>
                    <a:pt x="15" y="71"/>
                  </a:cubicBezTo>
                  <a:cubicBezTo>
                    <a:pt x="18" y="71"/>
                    <a:pt x="18" y="74"/>
                    <a:pt x="20" y="74"/>
                  </a:cubicBezTo>
                  <a:lnTo>
                    <a:pt x="174" y="152"/>
                  </a:lnTo>
                  <a:lnTo>
                    <a:pt x="594" y="357"/>
                  </a:lnTo>
                  <a:lnTo>
                    <a:pt x="1213" y="663"/>
                  </a:lnTo>
                  <a:lnTo>
                    <a:pt x="1965" y="1037"/>
                  </a:lnTo>
                  <a:lnTo>
                    <a:pt x="2786" y="1442"/>
                  </a:lnTo>
                  <a:lnTo>
                    <a:pt x="3608" y="1848"/>
                  </a:lnTo>
                  <a:lnTo>
                    <a:pt x="4368" y="2224"/>
                  </a:lnTo>
                  <a:lnTo>
                    <a:pt x="4998" y="2535"/>
                  </a:lnTo>
                  <a:lnTo>
                    <a:pt x="5435" y="2752"/>
                  </a:lnTo>
                  <a:lnTo>
                    <a:pt x="5555" y="2811"/>
                  </a:lnTo>
                  <a:cubicBezTo>
                    <a:pt x="5565" y="2818"/>
                    <a:pt x="5577" y="2823"/>
                    <a:pt x="5589" y="2828"/>
                  </a:cubicBezTo>
                  <a:cubicBezTo>
                    <a:pt x="5591" y="2828"/>
                    <a:pt x="5592" y="2828"/>
                    <a:pt x="5594" y="2828"/>
                  </a:cubicBezTo>
                  <a:cubicBezTo>
                    <a:pt x="5651" y="2828"/>
                    <a:pt x="5663" y="2680"/>
                    <a:pt x="5675" y="2632"/>
                  </a:cubicBezTo>
                  <a:cubicBezTo>
                    <a:pt x="5699" y="2552"/>
                    <a:pt x="5734" y="2473"/>
                    <a:pt x="5778" y="2403"/>
                  </a:cubicBezTo>
                  <a:cubicBezTo>
                    <a:pt x="5824" y="2332"/>
                    <a:pt x="5863" y="2256"/>
                    <a:pt x="5900" y="2180"/>
                  </a:cubicBezTo>
                  <a:cubicBezTo>
                    <a:pt x="5897" y="2178"/>
                    <a:pt x="5892" y="2175"/>
                    <a:pt x="5890" y="2173"/>
                  </a:cubicBezTo>
                  <a:cubicBezTo>
                    <a:pt x="5851" y="2146"/>
                    <a:pt x="5785" y="2131"/>
                    <a:pt x="5741" y="2117"/>
                  </a:cubicBezTo>
                  <a:lnTo>
                    <a:pt x="5328" y="1965"/>
                  </a:lnTo>
                  <a:lnTo>
                    <a:pt x="4715" y="1735"/>
                  </a:lnTo>
                  <a:lnTo>
                    <a:pt x="3962" y="1457"/>
                  </a:lnTo>
                  <a:lnTo>
                    <a:pt x="3136" y="1149"/>
                  </a:lnTo>
                  <a:lnTo>
                    <a:pt x="2295" y="836"/>
                  </a:lnTo>
                  <a:lnTo>
                    <a:pt x="1506" y="543"/>
                  </a:lnTo>
                  <a:lnTo>
                    <a:pt x="831" y="291"/>
                  </a:lnTo>
                  <a:lnTo>
                    <a:pt x="333" y="105"/>
                  </a:lnTo>
                  <a:lnTo>
                    <a:pt x="74" y="10"/>
                  </a:lnTo>
                  <a:lnTo>
                    <a:pt x="52" y="3"/>
                  </a:lnTo>
                  <a:lnTo>
                    <a:pt x="47" y="3"/>
                  </a:lnTo>
                  <a:cubicBezTo>
                    <a:pt x="42" y="0"/>
                    <a:pt x="40" y="0"/>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7"/>
            <p:cNvSpPr/>
            <p:nvPr/>
          </p:nvSpPr>
          <p:spPr>
            <a:xfrm>
              <a:off x="350348" y="1950980"/>
              <a:ext cx="713670" cy="347866"/>
            </a:xfrm>
            <a:custGeom>
              <a:avLst/>
              <a:gdLst/>
              <a:ahLst/>
              <a:cxnLst/>
              <a:rect l="l" t="t" r="r" b="b"/>
              <a:pathLst>
                <a:path w="5888" h="2870" extrusionOk="0">
                  <a:moveTo>
                    <a:pt x="5588" y="0"/>
                  </a:moveTo>
                  <a:cubicBezTo>
                    <a:pt x="5583" y="0"/>
                    <a:pt x="5577" y="1"/>
                    <a:pt x="5572" y="3"/>
                  </a:cubicBezTo>
                  <a:cubicBezTo>
                    <a:pt x="5557" y="8"/>
                    <a:pt x="5545" y="15"/>
                    <a:pt x="5533" y="23"/>
                  </a:cubicBezTo>
                  <a:lnTo>
                    <a:pt x="5403" y="89"/>
                  </a:lnTo>
                  <a:lnTo>
                    <a:pt x="4961" y="311"/>
                  </a:lnTo>
                  <a:lnTo>
                    <a:pt x="4328" y="629"/>
                  </a:lnTo>
                  <a:cubicBezTo>
                    <a:pt x="4076" y="756"/>
                    <a:pt x="3825" y="883"/>
                    <a:pt x="3573" y="1007"/>
                  </a:cubicBezTo>
                  <a:lnTo>
                    <a:pt x="2757" y="1420"/>
                  </a:lnTo>
                  <a:lnTo>
                    <a:pt x="1943" y="1829"/>
                  </a:lnTo>
                  <a:lnTo>
                    <a:pt x="1200" y="2202"/>
                  </a:lnTo>
                  <a:lnTo>
                    <a:pt x="589" y="2508"/>
                  </a:lnTo>
                  <a:lnTo>
                    <a:pt x="174" y="2718"/>
                  </a:lnTo>
                  <a:lnTo>
                    <a:pt x="22" y="2794"/>
                  </a:lnTo>
                  <a:cubicBezTo>
                    <a:pt x="20" y="2794"/>
                    <a:pt x="20" y="2796"/>
                    <a:pt x="17" y="2796"/>
                  </a:cubicBezTo>
                  <a:cubicBezTo>
                    <a:pt x="15" y="2799"/>
                    <a:pt x="12" y="2801"/>
                    <a:pt x="10" y="2801"/>
                  </a:cubicBezTo>
                  <a:cubicBezTo>
                    <a:pt x="10" y="2804"/>
                    <a:pt x="7" y="2806"/>
                    <a:pt x="7" y="2808"/>
                  </a:cubicBezTo>
                  <a:cubicBezTo>
                    <a:pt x="5" y="2811"/>
                    <a:pt x="5" y="2813"/>
                    <a:pt x="3" y="2816"/>
                  </a:cubicBezTo>
                  <a:cubicBezTo>
                    <a:pt x="3" y="2818"/>
                    <a:pt x="3" y="2821"/>
                    <a:pt x="3" y="2823"/>
                  </a:cubicBezTo>
                  <a:cubicBezTo>
                    <a:pt x="0" y="2826"/>
                    <a:pt x="0" y="2828"/>
                    <a:pt x="3" y="2830"/>
                  </a:cubicBezTo>
                  <a:lnTo>
                    <a:pt x="3" y="2838"/>
                  </a:lnTo>
                  <a:cubicBezTo>
                    <a:pt x="3" y="2840"/>
                    <a:pt x="3" y="2843"/>
                    <a:pt x="5" y="2848"/>
                  </a:cubicBezTo>
                  <a:cubicBezTo>
                    <a:pt x="7" y="2850"/>
                    <a:pt x="10" y="2855"/>
                    <a:pt x="12" y="2857"/>
                  </a:cubicBezTo>
                  <a:cubicBezTo>
                    <a:pt x="15" y="2857"/>
                    <a:pt x="17" y="2860"/>
                    <a:pt x="17" y="2862"/>
                  </a:cubicBezTo>
                  <a:cubicBezTo>
                    <a:pt x="25" y="2867"/>
                    <a:pt x="32" y="2867"/>
                    <a:pt x="39" y="2870"/>
                  </a:cubicBezTo>
                  <a:cubicBezTo>
                    <a:pt x="44" y="2870"/>
                    <a:pt x="51" y="2867"/>
                    <a:pt x="56" y="2865"/>
                  </a:cubicBezTo>
                  <a:lnTo>
                    <a:pt x="247" y="2794"/>
                  </a:lnTo>
                  <a:lnTo>
                    <a:pt x="701" y="2620"/>
                  </a:lnTo>
                  <a:lnTo>
                    <a:pt x="1356" y="2371"/>
                  </a:lnTo>
                  <a:lnTo>
                    <a:pt x="2143" y="2073"/>
                  </a:lnTo>
                  <a:lnTo>
                    <a:pt x="2994" y="1750"/>
                  </a:lnTo>
                  <a:lnTo>
                    <a:pt x="3842" y="1428"/>
                  </a:lnTo>
                  <a:lnTo>
                    <a:pt x="4624" y="1132"/>
                  </a:lnTo>
                  <a:lnTo>
                    <a:pt x="5266" y="888"/>
                  </a:lnTo>
                  <a:lnTo>
                    <a:pt x="5706" y="721"/>
                  </a:lnTo>
                  <a:lnTo>
                    <a:pt x="5828" y="675"/>
                  </a:lnTo>
                  <a:cubicBezTo>
                    <a:pt x="5841" y="670"/>
                    <a:pt x="5853" y="668"/>
                    <a:pt x="5863" y="660"/>
                  </a:cubicBezTo>
                  <a:cubicBezTo>
                    <a:pt x="5887" y="646"/>
                    <a:pt x="5887" y="646"/>
                    <a:pt x="5877" y="612"/>
                  </a:cubicBezTo>
                  <a:cubicBezTo>
                    <a:pt x="5855" y="553"/>
                    <a:pt x="5826" y="497"/>
                    <a:pt x="5792" y="443"/>
                  </a:cubicBezTo>
                  <a:cubicBezTo>
                    <a:pt x="5733" y="335"/>
                    <a:pt x="5687" y="223"/>
                    <a:pt x="5655" y="103"/>
                  </a:cubicBezTo>
                  <a:cubicBezTo>
                    <a:pt x="5644" y="62"/>
                    <a:pt x="5629" y="0"/>
                    <a:pt x="5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7"/>
            <p:cNvSpPr/>
            <p:nvPr/>
          </p:nvSpPr>
          <p:spPr>
            <a:xfrm>
              <a:off x="1211412" y="905678"/>
              <a:ext cx="189326" cy="699246"/>
            </a:xfrm>
            <a:custGeom>
              <a:avLst/>
              <a:gdLst/>
              <a:ahLst/>
              <a:cxnLst/>
              <a:rect l="l" t="t" r="r" b="b"/>
              <a:pathLst>
                <a:path w="1562" h="5769" extrusionOk="0">
                  <a:moveTo>
                    <a:pt x="1405" y="1"/>
                  </a:moveTo>
                  <a:lnTo>
                    <a:pt x="1286" y="40"/>
                  </a:lnTo>
                  <a:cubicBezTo>
                    <a:pt x="1156" y="81"/>
                    <a:pt x="1036" y="159"/>
                    <a:pt x="912" y="284"/>
                  </a:cubicBezTo>
                  <a:cubicBezTo>
                    <a:pt x="789" y="404"/>
                    <a:pt x="694" y="550"/>
                    <a:pt x="633" y="712"/>
                  </a:cubicBezTo>
                  <a:cubicBezTo>
                    <a:pt x="579" y="858"/>
                    <a:pt x="567" y="1017"/>
                    <a:pt x="599" y="1169"/>
                  </a:cubicBezTo>
                  <a:cubicBezTo>
                    <a:pt x="606" y="1200"/>
                    <a:pt x="618" y="1235"/>
                    <a:pt x="628" y="1266"/>
                  </a:cubicBezTo>
                  <a:cubicBezTo>
                    <a:pt x="645" y="1318"/>
                    <a:pt x="657" y="1374"/>
                    <a:pt x="665" y="1430"/>
                  </a:cubicBezTo>
                  <a:cubicBezTo>
                    <a:pt x="672" y="1574"/>
                    <a:pt x="574" y="1699"/>
                    <a:pt x="489" y="1807"/>
                  </a:cubicBezTo>
                  <a:lnTo>
                    <a:pt x="455" y="1851"/>
                  </a:lnTo>
                  <a:cubicBezTo>
                    <a:pt x="352" y="1990"/>
                    <a:pt x="247" y="2139"/>
                    <a:pt x="218" y="2356"/>
                  </a:cubicBezTo>
                  <a:cubicBezTo>
                    <a:pt x="178" y="2633"/>
                    <a:pt x="259" y="2887"/>
                    <a:pt x="337" y="3131"/>
                  </a:cubicBezTo>
                  <a:cubicBezTo>
                    <a:pt x="374" y="3246"/>
                    <a:pt x="408" y="3363"/>
                    <a:pt x="435" y="3480"/>
                  </a:cubicBezTo>
                  <a:cubicBezTo>
                    <a:pt x="467" y="3639"/>
                    <a:pt x="484" y="3867"/>
                    <a:pt x="389" y="4052"/>
                  </a:cubicBezTo>
                  <a:cubicBezTo>
                    <a:pt x="352" y="4123"/>
                    <a:pt x="308" y="4189"/>
                    <a:pt x="262" y="4253"/>
                  </a:cubicBezTo>
                  <a:cubicBezTo>
                    <a:pt x="203" y="4331"/>
                    <a:pt x="152" y="4414"/>
                    <a:pt x="108" y="4502"/>
                  </a:cubicBezTo>
                  <a:cubicBezTo>
                    <a:pt x="0" y="4746"/>
                    <a:pt x="29" y="5001"/>
                    <a:pt x="78" y="5240"/>
                  </a:cubicBezTo>
                  <a:cubicBezTo>
                    <a:pt x="98" y="5345"/>
                    <a:pt x="125" y="5448"/>
                    <a:pt x="154" y="5550"/>
                  </a:cubicBezTo>
                  <a:cubicBezTo>
                    <a:pt x="169" y="5602"/>
                    <a:pt x="183" y="5651"/>
                    <a:pt x="200" y="5702"/>
                  </a:cubicBezTo>
                  <a:cubicBezTo>
                    <a:pt x="212" y="5738"/>
                    <a:pt x="223" y="5753"/>
                    <a:pt x="246" y="5753"/>
                  </a:cubicBezTo>
                  <a:cubicBezTo>
                    <a:pt x="248" y="5753"/>
                    <a:pt x="250" y="5753"/>
                    <a:pt x="252" y="5753"/>
                  </a:cubicBezTo>
                  <a:cubicBezTo>
                    <a:pt x="264" y="5751"/>
                    <a:pt x="279" y="5746"/>
                    <a:pt x="291" y="5741"/>
                  </a:cubicBezTo>
                  <a:cubicBezTo>
                    <a:pt x="328" y="5726"/>
                    <a:pt x="369" y="5717"/>
                    <a:pt x="408" y="5712"/>
                  </a:cubicBezTo>
                  <a:cubicBezTo>
                    <a:pt x="450" y="5707"/>
                    <a:pt x="489" y="5704"/>
                    <a:pt x="530" y="5704"/>
                  </a:cubicBezTo>
                  <a:cubicBezTo>
                    <a:pt x="599" y="5703"/>
                    <a:pt x="667" y="5702"/>
                    <a:pt x="736" y="5702"/>
                  </a:cubicBezTo>
                  <a:cubicBezTo>
                    <a:pt x="915" y="5702"/>
                    <a:pt x="1094" y="5711"/>
                    <a:pt x="1268" y="5753"/>
                  </a:cubicBezTo>
                  <a:cubicBezTo>
                    <a:pt x="1290" y="5758"/>
                    <a:pt x="1310" y="5763"/>
                    <a:pt x="1332" y="5768"/>
                  </a:cubicBezTo>
                  <a:cubicBezTo>
                    <a:pt x="1333" y="5768"/>
                    <a:pt x="1335" y="5769"/>
                    <a:pt x="1336" y="5769"/>
                  </a:cubicBezTo>
                  <a:cubicBezTo>
                    <a:pt x="1341" y="5769"/>
                    <a:pt x="1345" y="5767"/>
                    <a:pt x="1349" y="5763"/>
                  </a:cubicBezTo>
                  <a:cubicBezTo>
                    <a:pt x="1344" y="5753"/>
                    <a:pt x="1347" y="5746"/>
                    <a:pt x="1347" y="5736"/>
                  </a:cubicBezTo>
                  <a:cubicBezTo>
                    <a:pt x="1327" y="5602"/>
                    <a:pt x="1293" y="5470"/>
                    <a:pt x="1246" y="5343"/>
                  </a:cubicBezTo>
                  <a:cubicBezTo>
                    <a:pt x="1237" y="5321"/>
                    <a:pt x="1229" y="5299"/>
                    <a:pt x="1220" y="5279"/>
                  </a:cubicBezTo>
                  <a:cubicBezTo>
                    <a:pt x="1200" y="5228"/>
                    <a:pt x="1180" y="5174"/>
                    <a:pt x="1166" y="5120"/>
                  </a:cubicBezTo>
                  <a:cubicBezTo>
                    <a:pt x="1134" y="5005"/>
                    <a:pt x="1146" y="4881"/>
                    <a:pt x="1195" y="4773"/>
                  </a:cubicBezTo>
                  <a:cubicBezTo>
                    <a:pt x="1234" y="4693"/>
                    <a:pt x="1278" y="4614"/>
                    <a:pt x="1327" y="4541"/>
                  </a:cubicBezTo>
                  <a:cubicBezTo>
                    <a:pt x="1351" y="4502"/>
                    <a:pt x="1376" y="4465"/>
                    <a:pt x="1398" y="4426"/>
                  </a:cubicBezTo>
                  <a:cubicBezTo>
                    <a:pt x="1510" y="4231"/>
                    <a:pt x="1562" y="4035"/>
                    <a:pt x="1549" y="3847"/>
                  </a:cubicBezTo>
                  <a:cubicBezTo>
                    <a:pt x="1537" y="3661"/>
                    <a:pt x="1469" y="3483"/>
                    <a:pt x="1351" y="3339"/>
                  </a:cubicBezTo>
                  <a:cubicBezTo>
                    <a:pt x="1320" y="3305"/>
                    <a:pt x="1290" y="3273"/>
                    <a:pt x="1259" y="3241"/>
                  </a:cubicBezTo>
                  <a:cubicBezTo>
                    <a:pt x="1198" y="3185"/>
                    <a:pt x="1144" y="3119"/>
                    <a:pt x="1105" y="3046"/>
                  </a:cubicBezTo>
                  <a:cubicBezTo>
                    <a:pt x="1046" y="2926"/>
                    <a:pt x="1044" y="2755"/>
                    <a:pt x="1095" y="2593"/>
                  </a:cubicBezTo>
                  <a:cubicBezTo>
                    <a:pt x="1129" y="2491"/>
                    <a:pt x="1176" y="2393"/>
                    <a:pt x="1232" y="2300"/>
                  </a:cubicBezTo>
                  <a:cubicBezTo>
                    <a:pt x="1300" y="2176"/>
                    <a:pt x="1371" y="2046"/>
                    <a:pt x="1400" y="1885"/>
                  </a:cubicBezTo>
                  <a:cubicBezTo>
                    <a:pt x="1444" y="1635"/>
                    <a:pt x="1386" y="1354"/>
                    <a:pt x="1234" y="1093"/>
                  </a:cubicBezTo>
                  <a:lnTo>
                    <a:pt x="1210" y="1051"/>
                  </a:lnTo>
                  <a:cubicBezTo>
                    <a:pt x="1176" y="1003"/>
                    <a:pt x="1149" y="946"/>
                    <a:pt x="1129" y="890"/>
                  </a:cubicBezTo>
                  <a:cubicBezTo>
                    <a:pt x="1092" y="765"/>
                    <a:pt x="1112" y="572"/>
                    <a:pt x="1146" y="445"/>
                  </a:cubicBezTo>
                  <a:cubicBezTo>
                    <a:pt x="1163" y="379"/>
                    <a:pt x="1190" y="313"/>
                    <a:pt x="1224" y="252"/>
                  </a:cubicBezTo>
                  <a:cubicBezTo>
                    <a:pt x="1246" y="216"/>
                    <a:pt x="1271" y="179"/>
                    <a:pt x="1300" y="147"/>
                  </a:cubicBezTo>
                  <a:cubicBezTo>
                    <a:pt x="1312" y="130"/>
                    <a:pt x="1325" y="115"/>
                    <a:pt x="1337" y="98"/>
                  </a:cubicBezTo>
                  <a:lnTo>
                    <a:pt x="1405" y="1"/>
                  </a:ln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7"/>
            <p:cNvSpPr/>
            <p:nvPr/>
          </p:nvSpPr>
          <p:spPr>
            <a:xfrm>
              <a:off x="1211412" y="905678"/>
              <a:ext cx="189326" cy="700943"/>
            </a:xfrm>
            <a:custGeom>
              <a:avLst/>
              <a:gdLst/>
              <a:ahLst/>
              <a:cxnLst/>
              <a:rect l="l" t="t" r="r" b="b"/>
              <a:pathLst>
                <a:path w="1562" h="5783" extrusionOk="0">
                  <a:moveTo>
                    <a:pt x="1405" y="1"/>
                  </a:moveTo>
                  <a:lnTo>
                    <a:pt x="1286" y="40"/>
                  </a:lnTo>
                  <a:cubicBezTo>
                    <a:pt x="1156" y="81"/>
                    <a:pt x="1036" y="159"/>
                    <a:pt x="912" y="284"/>
                  </a:cubicBezTo>
                  <a:cubicBezTo>
                    <a:pt x="789" y="404"/>
                    <a:pt x="694" y="550"/>
                    <a:pt x="633" y="712"/>
                  </a:cubicBezTo>
                  <a:cubicBezTo>
                    <a:pt x="579" y="858"/>
                    <a:pt x="567" y="1017"/>
                    <a:pt x="599" y="1169"/>
                  </a:cubicBezTo>
                  <a:cubicBezTo>
                    <a:pt x="606" y="1203"/>
                    <a:pt x="618" y="1235"/>
                    <a:pt x="628" y="1266"/>
                  </a:cubicBezTo>
                  <a:cubicBezTo>
                    <a:pt x="645" y="1318"/>
                    <a:pt x="657" y="1374"/>
                    <a:pt x="665" y="1430"/>
                  </a:cubicBezTo>
                  <a:cubicBezTo>
                    <a:pt x="672" y="1574"/>
                    <a:pt x="574" y="1699"/>
                    <a:pt x="489" y="1809"/>
                  </a:cubicBezTo>
                  <a:lnTo>
                    <a:pt x="455" y="1851"/>
                  </a:lnTo>
                  <a:cubicBezTo>
                    <a:pt x="352" y="1990"/>
                    <a:pt x="247" y="2139"/>
                    <a:pt x="218" y="2356"/>
                  </a:cubicBezTo>
                  <a:cubicBezTo>
                    <a:pt x="178" y="2633"/>
                    <a:pt x="259" y="2887"/>
                    <a:pt x="337" y="3131"/>
                  </a:cubicBezTo>
                  <a:cubicBezTo>
                    <a:pt x="374" y="3246"/>
                    <a:pt x="408" y="3363"/>
                    <a:pt x="435" y="3480"/>
                  </a:cubicBezTo>
                  <a:cubicBezTo>
                    <a:pt x="467" y="3639"/>
                    <a:pt x="484" y="3867"/>
                    <a:pt x="389" y="4052"/>
                  </a:cubicBezTo>
                  <a:cubicBezTo>
                    <a:pt x="352" y="4123"/>
                    <a:pt x="308" y="4189"/>
                    <a:pt x="262" y="4253"/>
                  </a:cubicBezTo>
                  <a:cubicBezTo>
                    <a:pt x="203" y="4331"/>
                    <a:pt x="152" y="4414"/>
                    <a:pt x="108" y="4504"/>
                  </a:cubicBezTo>
                  <a:cubicBezTo>
                    <a:pt x="0" y="4746"/>
                    <a:pt x="29" y="5001"/>
                    <a:pt x="78" y="5240"/>
                  </a:cubicBezTo>
                  <a:cubicBezTo>
                    <a:pt x="113" y="5416"/>
                    <a:pt x="159" y="5587"/>
                    <a:pt x="218" y="5756"/>
                  </a:cubicBezTo>
                  <a:cubicBezTo>
                    <a:pt x="225" y="5770"/>
                    <a:pt x="240" y="5783"/>
                    <a:pt x="257" y="5783"/>
                  </a:cubicBezTo>
                  <a:cubicBezTo>
                    <a:pt x="259" y="5783"/>
                    <a:pt x="264" y="5783"/>
                    <a:pt x="269" y="5780"/>
                  </a:cubicBezTo>
                  <a:cubicBezTo>
                    <a:pt x="291" y="5773"/>
                    <a:pt x="301" y="5751"/>
                    <a:pt x="293" y="5729"/>
                  </a:cubicBezTo>
                  <a:cubicBezTo>
                    <a:pt x="237" y="5565"/>
                    <a:pt x="191" y="5396"/>
                    <a:pt x="157" y="5225"/>
                  </a:cubicBezTo>
                  <a:cubicBezTo>
                    <a:pt x="110" y="5001"/>
                    <a:pt x="83" y="4759"/>
                    <a:pt x="183" y="4536"/>
                  </a:cubicBezTo>
                  <a:cubicBezTo>
                    <a:pt x="222" y="4453"/>
                    <a:pt x="271" y="4372"/>
                    <a:pt x="328" y="4299"/>
                  </a:cubicBezTo>
                  <a:cubicBezTo>
                    <a:pt x="379" y="4233"/>
                    <a:pt x="423" y="4162"/>
                    <a:pt x="462" y="4089"/>
                  </a:cubicBezTo>
                  <a:cubicBezTo>
                    <a:pt x="569" y="3884"/>
                    <a:pt x="550" y="3637"/>
                    <a:pt x="513" y="3466"/>
                  </a:cubicBezTo>
                  <a:cubicBezTo>
                    <a:pt x="486" y="3346"/>
                    <a:pt x="455" y="3226"/>
                    <a:pt x="416" y="3109"/>
                  </a:cubicBezTo>
                  <a:cubicBezTo>
                    <a:pt x="337" y="2860"/>
                    <a:pt x="264" y="2625"/>
                    <a:pt x="298" y="2366"/>
                  </a:cubicBezTo>
                  <a:cubicBezTo>
                    <a:pt x="325" y="2168"/>
                    <a:pt x="418" y="2034"/>
                    <a:pt x="521" y="1899"/>
                  </a:cubicBezTo>
                  <a:lnTo>
                    <a:pt x="552" y="1858"/>
                  </a:lnTo>
                  <a:cubicBezTo>
                    <a:pt x="643" y="1743"/>
                    <a:pt x="753" y="1601"/>
                    <a:pt x="745" y="1428"/>
                  </a:cubicBezTo>
                  <a:cubicBezTo>
                    <a:pt x="741" y="1364"/>
                    <a:pt x="726" y="1303"/>
                    <a:pt x="706" y="1244"/>
                  </a:cubicBezTo>
                  <a:cubicBezTo>
                    <a:pt x="697" y="1213"/>
                    <a:pt x="687" y="1183"/>
                    <a:pt x="679" y="1152"/>
                  </a:cubicBezTo>
                  <a:cubicBezTo>
                    <a:pt x="650" y="1015"/>
                    <a:pt x="662" y="871"/>
                    <a:pt x="711" y="739"/>
                  </a:cubicBezTo>
                  <a:cubicBezTo>
                    <a:pt x="765" y="590"/>
                    <a:pt x="853" y="453"/>
                    <a:pt x="968" y="343"/>
                  </a:cubicBezTo>
                  <a:cubicBezTo>
                    <a:pt x="1031" y="277"/>
                    <a:pt x="1105" y="221"/>
                    <a:pt x="1183" y="174"/>
                  </a:cubicBezTo>
                  <a:lnTo>
                    <a:pt x="1183" y="174"/>
                  </a:lnTo>
                  <a:cubicBezTo>
                    <a:pt x="1173" y="186"/>
                    <a:pt x="1163" y="201"/>
                    <a:pt x="1156" y="218"/>
                  </a:cubicBezTo>
                  <a:cubicBezTo>
                    <a:pt x="1119" y="284"/>
                    <a:pt x="1090" y="355"/>
                    <a:pt x="1070" y="428"/>
                  </a:cubicBezTo>
                  <a:cubicBezTo>
                    <a:pt x="1031" y="570"/>
                    <a:pt x="1014" y="775"/>
                    <a:pt x="1056" y="915"/>
                  </a:cubicBezTo>
                  <a:cubicBezTo>
                    <a:pt x="1078" y="978"/>
                    <a:pt x="1107" y="1039"/>
                    <a:pt x="1144" y="1095"/>
                  </a:cubicBezTo>
                  <a:lnTo>
                    <a:pt x="1168" y="1137"/>
                  </a:lnTo>
                  <a:cubicBezTo>
                    <a:pt x="1310" y="1381"/>
                    <a:pt x="1364" y="1643"/>
                    <a:pt x="1322" y="1875"/>
                  </a:cubicBezTo>
                  <a:cubicBezTo>
                    <a:pt x="1295" y="2022"/>
                    <a:pt x="1232" y="2139"/>
                    <a:pt x="1163" y="2264"/>
                  </a:cubicBezTo>
                  <a:cubicBezTo>
                    <a:pt x="1105" y="2361"/>
                    <a:pt x="1056" y="2464"/>
                    <a:pt x="1019" y="2569"/>
                  </a:cubicBezTo>
                  <a:cubicBezTo>
                    <a:pt x="960" y="2755"/>
                    <a:pt x="965" y="2940"/>
                    <a:pt x="1034" y="3082"/>
                  </a:cubicBezTo>
                  <a:cubicBezTo>
                    <a:pt x="1078" y="3163"/>
                    <a:pt x="1134" y="3236"/>
                    <a:pt x="1202" y="3300"/>
                  </a:cubicBezTo>
                  <a:cubicBezTo>
                    <a:pt x="1232" y="3329"/>
                    <a:pt x="1261" y="3358"/>
                    <a:pt x="1290" y="3393"/>
                  </a:cubicBezTo>
                  <a:cubicBezTo>
                    <a:pt x="1395" y="3522"/>
                    <a:pt x="1459" y="3683"/>
                    <a:pt x="1471" y="3854"/>
                  </a:cubicBezTo>
                  <a:cubicBezTo>
                    <a:pt x="1481" y="4025"/>
                    <a:pt x="1435" y="4206"/>
                    <a:pt x="1329" y="4387"/>
                  </a:cubicBezTo>
                  <a:cubicBezTo>
                    <a:pt x="1305" y="4426"/>
                    <a:pt x="1283" y="4463"/>
                    <a:pt x="1259" y="4500"/>
                  </a:cubicBezTo>
                  <a:cubicBezTo>
                    <a:pt x="1210" y="4578"/>
                    <a:pt x="1163" y="4658"/>
                    <a:pt x="1122" y="4741"/>
                  </a:cubicBezTo>
                  <a:cubicBezTo>
                    <a:pt x="1066" y="4866"/>
                    <a:pt x="1053" y="5008"/>
                    <a:pt x="1090" y="5142"/>
                  </a:cubicBezTo>
                  <a:cubicBezTo>
                    <a:pt x="1105" y="5198"/>
                    <a:pt x="1124" y="5255"/>
                    <a:pt x="1146" y="5308"/>
                  </a:cubicBezTo>
                  <a:cubicBezTo>
                    <a:pt x="1156" y="5328"/>
                    <a:pt x="1163" y="5350"/>
                    <a:pt x="1171" y="5370"/>
                  </a:cubicBezTo>
                  <a:cubicBezTo>
                    <a:pt x="1217" y="5492"/>
                    <a:pt x="1249" y="5619"/>
                    <a:pt x="1268" y="5748"/>
                  </a:cubicBezTo>
                  <a:cubicBezTo>
                    <a:pt x="1272" y="5771"/>
                    <a:pt x="1289" y="5781"/>
                    <a:pt x="1306" y="5781"/>
                  </a:cubicBezTo>
                  <a:cubicBezTo>
                    <a:pt x="1328" y="5781"/>
                    <a:pt x="1351" y="5765"/>
                    <a:pt x="1347" y="5736"/>
                  </a:cubicBezTo>
                  <a:cubicBezTo>
                    <a:pt x="1327" y="5602"/>
                    <a:pt x="1293" y="5470"/>
                    <a:pt x="1246" y="5343"/>
                  </a:cubicBezTo>
                  <a:cubicBezTo>
                    <a:pt x="1237" y="5321"/>
                    <a:pt x="1229" y="5299"/>
                    <a:pt x="1220" y="5279"/>
                  </a:cubicBezTo>
                  <a:cubicBezTo>
                    <a:pt x="1200" y="5228"/>
                    <a:pt x="1180" y="5174"/>
                    <a:pt x="1166" y="5120"/>
                  </a:cubicBezTo>
                  <a:cubicBezTo>
                    <a:pt x="1134" y="5005"/>
                    <a:pt x="1146" y="4881"/>
                    <a:pt x="1195" y="4773"/>
                  </a:cubicBezTo>
                  <a:cubicBezTo>
                    <a:pt x="1234" y="4693"/>
                    <a:pt x="1278" y="4614"/>
                    <a:pt x="1327" y="4541"/>
                  </a:cubicBezTo>
                  <a:cubicBezTo>
                    <a:pt x="1351" y="4502"/>
                    <a:pt x="1376" y="4465"/>
                    <a:pt x="1398" y="4426"/>
                  </a:cubicBezTo>
                  <a:cubicBezTo>
                    <a:pt x="1510" y="4231"/>
                    <a:pt x="1562" y="4035"/>
                    <a:pt x="1549" y="3847"/>
                  </a:cubicBezTo>
                  <a:cubicBezTo>
                    <a:pt x="1537" y="3661"/>
                    <a:pt x="1469" y="3483"/>
                    <a:pt x="1351" y="3339"/>
                  </a:cubicBezTo>
                  <a:cubicBezTo>
                    <a:pt x="1320" y="3305"/>
                    <a:pt x="1290" y="3273"/>
                    <a:pt x="1259" y="3241"/>
                  </a:cubicBezTo>
                  <a:cubicBezTo>
                    <a:pt x="1198" y="3185"/>
                    <a:pt x="1144" y="3119"/>
                    <a:pt x="1105" y="3046"/>
                  </a:cubicBezTo>
                  <a:cubicBezTo>
                    <a:pt x="1046" y="2926"/>
                    <a:pt x="1044" y="2755"/>
                    <a:pt x="1095" y="2593"/>
                  </a:cubicBezTo>
                  <a:cubicBezTo>
                    <a:pt x="1129" y="2491"/>
                    <a:pt x="1176" y="2393"/>
                    <a:pt x="1232" y="2300"/>
                  </a:cubicBezTo>
                  <a:cubicBezTo>
                    <a:pt x="1300" y="2176"/>
                    <a:pt x="1371" y="2046"/>
                    <a:pt x="1400" y="1885"/>
                  </a:cubicBezTo>
                  <a:cubicBezTo>
                    <a:pt x="1444" y="1635"/>
                    <a:pt x="1386" y="1354"/>
                    <a:pt x="1234" y="1093"/>
                  </a:cubicBezTo>
                  <a:lnTo>
                    <a:pt x="1210" y="1051"/>
                  </a:lnTo>
                  <a:cubicBezTo>
                    <a:pt x="1176" y="1003"/>
                    <a:pt x="1149" y="946"/>
                    <a:pt x="1129" y="890"/>
                  </a:cubicBezTo>
                  <a:cubicBezTo>
                    <a:pt x="1092" y="765"/>
                    <a:pt x="1112" y="572"/>
                    <a:pt x="1146" y="445"/>
                  </a:cubicBezTo>
                  <a:cubicBezTo>
                    <a:pt x="1163" y="379"/>
                    <a:pt x="1190" y="313"/>
                    <a:pt x="1224" y="252"/>
                  </a:cubicBezTo>
                  <a:cubicBezTo>
                    <a:pt x="1246" y="216"/>
                    <a:pt x="1271" y="179"/>
                    <a:pt x="1300" y="147"/>
                  </a:cubicBezTo>
                  <a:cubicBezTo>
                    <a:pt x="1312" y="130"/>
                    <a:pt x="1325" y="115"/>
                    <a:pt x="1337" y="98"/>
                  </a:cubicBez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7"/>
            <p:cNvSpPr/>
            <p:nvPr/>
          </p:nvSpPr>
          <p:spPr>
            <a:xfrm>
              <a:off x="1268259" y="910405"/>
              <a:ext cx="108117" cy="689428"/>
            </a:xfrm>
            <a:custGeom>
              <a:avLst/>
              <a:gdLst/>
              <a:ahLst/>
              <a:cxnLst/>
              <a:rect l="l" t="t" r="r" b="b"/>
              <a:pathLst>
                <a:path w="892" h="5688" extrusionOk="0">
                  <a:moveTo>
                    <a:pt x="833" y="0"/>
                  </a:moveTo>
                  <a:cubicBezTo>
                    <a:pt x="824" y="0"/>
                    <a:pt x="815" y="3"/>
                    <a:pt x="807" y="10"/>
                  </a:cubicBezTo>
                  <a:cubicBezTo>
                    <a:pt x="658" y="135"/>
                    <a:pt x="531" y="284"/>
                    <a:pt x="435" y="455"/>
                  </a:cubicBezTo>
                  <a:cubicBezTo>
                    <a:pt x="382" y="546"/>
                    <a:pt x="350" y="651"/>
                    <a:pt x="342" y="756"/>
                  </a:cubicBezTo>
                  <a:cubicBezTo>
                    <a:pt x="338" y="888"/>
                    <a:pt x="386" y="1008"/>
                    <a:pt x="433" y="1122"/>
                  </a:cubicBezTo>
                  <a:cubicBezTo>
                    <a:pt x="448" y="1161"/>
                    <a:pt x="462" y="1201"/>
                    <a:pt x="477" y="1237"/>
                  </a:cubicBezTo>
                  <a:cubicBezTo>
                    <a:pt x="523" y="1379"/>
                    <a:pt x="535" y="1511"/>
                    <a:pt x="511" y="1621"/>
                  </a:cubicBezTo>
                  <a:cubicBezTo>
                    <a:pt x="479" y="1755"/>
                    <a:pt x="396" y="1858"/>
                    <a:pt x="306" y="1965"/>
                  </a:cubicBezTo>
                  <a:cubicBezTo>
                    <a:pt x="262" y="2017"/>
                    <a:pt x="223" y="2068"/>
                    <a:pt x="184" y="2122"/>
                  </a:cubicBezTo>
                  <a:cubicBezTo>
                    <a:pt x="76" y="2276"/>
                    <a:pt x="25" y="2459"/>
                    <a:pt x="32" y="2647"/>
                  </a:cubicBezTo>
                  <a:cubicBezTo>
                    <a:pt x="42" y="2848"/>
                    <a:pt x="132" y="3021"/>
                    <a:pt x="220" y="3190"/>
                  </a:cubicBezTo>
                  <a:cubicBezTo>
                    <a:pt x="311" y="3363"/>
                    <a:pt x="396" y="3529"/>
                    <a:pt x="399" y="3720"/>
                  </a:cubicBezTo>
                  <a:cubicBezTo>
                    <a:pt x="404" y="3925"/>
                    <a:pt x="313" y="4101"/>
                    <a:pt x="215" y="4289"/>
                  </a:cubicBezTo>
                  <a:cubicBezTo>
                    <a:pt x="132" y="4451"/>
                    <a:pt x="47" y="4617"/>
                    <a:pt x="25" y="4808"/>
                  </a:cubicBezTo>
                  <a:cubicBezTo>
                    <a:pt x="0" y="5027"/>
                    <a:pt x="64" y="5243"/>
                    <a:pt x="120" y="5431"/>
                  </a:cubicBezTo>
                  <a:lnTo>
                    <a:pt x="186" y="5656"/>
                  </a:lnTo>
                  <a:cubicBezTo>
                    <a:pt x="191" y="5673"/>
                    <a:pt x="206" y="5685"/>
                    <a:pt x="225" y="5685"/>
                  </a:cubicBezTo>
                  <a:cubicBezTo>
                    <a:pt x="228" y="5687"/>
                    <a:pt x="232" y="5687"/>
                    <a:pt x="237" y="5687"/>
                  </a:cubicBezTo>
                  <a:cubicBezTo>
                    <a:pt x="257" y="5680"/>
                    <a:pt x="269" y="5658"/>
                    <a:pt x="264" y="5638"/>
                  </a:cubicBezTo>
                  <a:lnTo>
                    <a:pt x="198" y="5414"/>
                  </a:lnTo>
                  <a:cubicBezTo>
                    <a:pt x="144" y="5230"/>
                    <a:pt x="83" y="5025"/>
                    <a:pt x="105" y="4822"/>
                  </a:cubicBezTo>
                  <a:cubicBezTo>
                    <a:pt x="127" y="4646"/>
                    <a:pt x="208" y="4485"/>
                    <a:pt x="289" y="4329"/>
                  </a:cubicBezTo>
                  <a:cubicBezTo>
                    <a:pt x="384" y="4140"/>
                    <a:pt x="484" y="3947"/>
                    <a:pt x="479" y="3723"/>
                  </a:cubicBezTo>
                  <a:cubicBezTo>
                    <a:pt x="474" y="3512"/>
                    <a:pt x="384" y="3332"/>
                    <a:pt x="291" y="3156"/>
                  </a:cubicBezTo>
                  <a:cubicBezTo>
                    <a:pt x="203" y="2987"/>
                    <a:pt x="122" y="2828"/>
                    <a:pt x="113" y="2645"/>
                  </a:cubicBezTo>
                  <a:cubicBezTo>
                    <a:pt x="105" y="2476"/>
                    <a:pt x="154" y="2310"/>
                    <a:pt x="250" y="2171"/>
                  </a:cubicBezTo>
                  <a:cubicBezTo>
                    <a:pt x="284" y="2117"/>
                    <a:pt x="325" y="2068"/>
                    <a:pt x="367" y="2019"/>
                  </a:cubicBezTo>
                  <a:cubicBezTo>
                    <a:pt x="460" y="1909"/>
                    <a:pt x="553" y="1797"/>
                    <a:pt x="589" y="1640"/>
                  </a:cubicBezTo>
                  <a:cubicBezTo>
                    <a:pt x="616" y="1499"/>
                    <a:pt x="601" y="1352"/>
                    <a:pt x="550" y="1215"/>
                  </a:cubicBezTo>
                  <a:cubicBezTo>
                    <a:pt x="535" y="1176"/>
                    <a:pt x="521" y="1137"/>
                    <a:pt x="506" y="1098"/>
                  </a:cubicBezTo>
                  <a:cubicBezTo>
                    <a:pt x="460" y="983"/>
                    <a:pt x="418" y="876"/>
                    <a:pt x="421" y="761"/>
                  </a:cubicBezTo>
                  <a:cubicBezTo>
                    <a:pt x="428" y="665"/>
                    <a:pt x="455" y="575"/>
                    <a:pt x="504" y="494"/>
                  </a:cubicBezTo>
                  <a:cubicBezTo>
                    <a:pt x="597" y="333"/>
                    <a:pt x="716" y="189"/>
                    <a:pt x="860" y="72"/>
                  </a:cubicBezTo>
                  <a:cubicBezTo>
                    <a:pt x="892" y="44"/>
                    <a:pt x="866" y="0"/>
                    <a:pt x="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7"/>
            <p:cNvSpPr/>
            <p:nvPr/>
          </p:nvSpPr>
          <p:spPr>
            <a:xfrm>
              <a:off x="1211655" y="2153277"/>
              <a:ext cx="189690" cy="700943"/>
            </a:xfrm>
            <a:custGeom>
              <a:avLst/>
              <a:gdLst/>
              <a:ahLst/>
              <a:cxnLst/>
              <a:rect l="l" t="t" r="r" b="b"/>
              <a:pathLst>
                <a:path w="1565" h="5783" extrusionOk="0">
                  <a:moveTo>
                    <a:pt x="1349" y="1"/>
                  </a:moveTo>
                  <a:cubicBezTo>
                    <a:pt x="1147" y="50"/>
                    <a:pt x="940" y="100"/>
                    <a:pt x="734" y="100"/>
                  </a:cubicBezTo>
                  <a:cubicBezTo>
                    <a:pt x="686" y="100"/>
                    <a:pt x="637" y="97"/>
                    <a:pt x="589" y="91"/>
                  </a:cubicBezTo>
                  <a:cubicBezTo>
                    <a:pt x="502" y="81"/>
                    <a:pt x="414" y="59"/>
                    <a:pt x="330" y="30"/>
                  </a:cubicBezTo>
                  <a:cubicBezTo>
                    <a:pt x="311" y="23"/>
                    <a:pt x="289" y="18"/>
                    <a:pt x="267" y="15"/>
                  </a:cubicBezTo>
                  <a:cubicBezTo>
                    <a:pt x="184" y="15"/>
                    <a:pt x="167" y="182"/>
                    <a:pt x="150" y="243"/>
                  </a:cubicBezTo>
                  <a:cubicBezTo>
                    <a:pt x="123" y="340"/>
                    <a:pt x="98" y="441"/>
                    <a:pt x="79" y="541"/>
                  </a:cubicBezTo>
                  <a:cubicBezTo>
                    <a:pt x="30" y="780"/>
                    <a:pt x="1" y="1032"/>
                    <a:pt x="108" y="1276"/>
                  </a:cubicBezTo>
                  <a:cubicBezTo>
                    <a:pt x="152" y="1367"/>
                    <a:pt x="203" y="1450"/>
                    <a:pt x="262" y="1528"/>
                  </a:cubicBezTo>
                  <a:cubicBezTo>
                    <a:pt x="308" y="1592"/>
                    <a:pt x="352" y="1658"/>
                    <a:pt x="389" y="1728"/>
                  </a:cubicBezTo>
                  <a:cubicBezTo>
                    <a:pt x="484" y="1914"/>
                    <a:pt x="467" y="2141"/>
                    <a:pt x="433" y="2300"/>
                  </a:cubicBezTo>
                  <a:cubicBezTo>
                    <a:pt x="409" y="2418"/>
                    <a:pt x="374" y="2535"/>
                    <a:pt x="338" y="2650"/>
                  </a:cubicBezTo>
                  <a:cubicBezTo>
                    <a:pt x="260" y="2894"/>
                    <a:pt x="179" y="3148"/>
                    <a:pt x="218" y="3424"/>
                  </a:cubicBezTo>
                  <a:cubicBezTo>
                    <a:pt x="247" y="3642"/>
                    <a:pt x="350" y="3793"/>
                    <a:pt x="455" y="3930"/>
                  </a:cubicBezTo>
                  <a:lnTo>
                    <a:pt x="487" y="3972"/>
                  </a:lnTo>
                  <a:cubicBezTo>
                    <a:pt x="572" y="4082"/>
                    <a:pt x="670" y="4206"/>
                    <a:pt x="663" y="4351"/>
                  </a:cubicBezTo>
                  <a:cubicBezTo>
                    <a:pt x="658" y="4407"/>
                    <a:pt x="646" y="4463"/>
                    <a:pt x="626" y="4514"/>
                  </a:cubicBezTo>
                  <a:cubicBezTo>
                    <a:pt x="616" y="4546"/>
                    <a:pt x="607" y="4578"/>
                    <a:pt x="599" y="4612"/>
                  </a:cubicBezTo>
                  <a:cubicBezTo>
                    <a:pt x="567" y="4764"/>
                    <a:pt x="580" y="4922"/>
                    <a:pt x="633" y="5069"/>
                  </a:cubicBezTo>
                  <a:cubicBezTo>
                    <a:pt x="695" y="5230"/>
                    <a:pt x="790" y="5377"/>
                    <a:pt x="912" y="5497"/>
                  </a:cubicBezTo>
                  <a:cubicBezTo>
                    <a:pt x="1037" y="5621"/>
                    <a:pt x="1156" y="5699"/>
                    <a:pt x="1284" y="5741"/>
                  </a:cubicBezTo>
                  <a:lnTo>
                    <a:pt x="1413" y="5783"/>
                  </a:lnTo>
                  <a:lnTo>
                    <a:pt x="1340" y="5682"/>
                  </a:lnTo>
                  <a:cubicBezTo>
                    <a:pt x="1327" y="5663"/>
                    <a:pt x="1315" y="5648"/>
                    <a:pt x="1303" y="5634"/>
                  </a:cubicBezTo>
                  <a:cubicBezTo>
                    <a:pt x="1274" y="5599"/>
                    <a:pt x="1249" y="5565"/>
                    <a:pt x="1227" y="5526"/>
                  </a:cubicBezTo>
                  <a:cubicBezTo>
                    <a:pt x="1193" y="5465"/>
                    <a:pt x="1166" y="5401"/>
                    <a:pt x="1149" y="5333"/>
                  </a:cubicBezTo>
                  <a:cubicBezTo>
                    <a:pt x="1115" y="5208"/>
                    <a:pt x="1095" y="5015"/>
                    <a:pt x="1132" y="4891"/>
                  </a:cubicBezTo>
                  <a:cubicBezTo>
                    <a:pt x="1152" y="4832"/>
                    <a:pt x="1181" y="4778"/>
                    <a:pt x="1213" y="4727"/>
                  </a:cubicBezTo>
                  <a:lnTo>
                    <a:pt x="1237" y="4685"/>
                  </a:lnTo>
                  <a:cubicBezTo>
                    <a:pt x="1389" y="4426"/>
                    <a:pt x="1447" y="4145"/>
                    <a:pt x="1403" y="3894"/>
                  </a:cubicBezTo>
                  <a:cubicBezTo>
                    <a:pt x="1374" y="3732"/>
                    <a:pt x="1303" y="3605"/>
                    <a:pt x="1235" y="3481"/>
                  </a:cubicBezTo>
                  <a:cubicBezTo>
                    <a:pt x="1178" y="3388"/>
                    <a:pt x="1132" y="3290"/>
                    <a:pt x="1098" y="3187"/>
                  </a:cubicBezTo>
                  <a:cubicBezTo>
                    <a:pt x="1046" y="3024"/>
                    <a:pt x="1049" y="2855"/>
                    <a:pt x="1108" y="2735"/>
                  </a:cubicBezTo>
                  <a:cubicBezTo>
                    <a:pt x="1147" y="2662"/>
                    <a:pt x="1200" y="2596"/>
                    <a:pt x="1262" y="2540"/>
                  </a:cubicBezTo>
                  <a:cubicBezTo>
                    <a:pt x="1291" y="2508"/>
                    <a:pt x="1325" y="2476"/>
                    <a:pt x="1352" y="2440"/>
                  </a:cubicBezTo>
                  <a:cubicBezTo>
                    <a:pt x="1472" y="2295"/>
                    <a:pt x="1540" y="2119"/>
                    <a:pt x="1552" y="1934"/>
                  </a:cubicBezTo>
                  <a:cubicBezTo>
                    <a:pt x="1565" y="1743"/>
                    <a:pt x="1513" y="1550"/>
                    <a:pt x="1401" y="1355"/>
                  </a:cubicBezTo>
                  <a:cubicBezTo>
                    <a:pt x="1376" y="1315"/>
                    <a:pt x="1354" y="1276"/>
                    <a:pt x="1330" y="1240"/>
                  </a:cubicBezTo>
                  <a:cubicBezTo>
                    <a:pt x="1281" y="1164"/>
                    <a:pt x="1237" y="1088"/>
                    <a:pt x="1198" y="1007"/>
                  </a:cubicBezTo>
                  <a:cubicBezTo>
                    <a:pt x="1147" y="898"/>
                    <a:pt x="1137" y="775"/>
                    <a:pt x="1166" y="658"/>
                  </a:cubicBezTo>
                  <a:cubicBezTo>
                    <a:pt x="1183" y="607"/>
                    <a:pt x="1200" y="553"/>
                    <a:pt x="1222" y="502"/>
                  </a:cubicBezTo>
                  <a:cubicBezTo>
                    <a:pt x="1230" y="480"/>
                    <a:pt x="1240" y="460"/>
                    <a:pt x="1247" y="438"/>
                  </a:cubicBezTo>
                  <a:cubicBezTo>
                    <a:pt x="1276" y="360"/>
                    <a:pt x="1301" y="282"/>
                    <a:pt x="1318" y="203"/>
                  </a:cubicBezTo>
                  <a:cubicBezTo>
                    <a:pt x="1323" y="184"/>
                    <a:pt x="1349" y="1"/>
                    <a:pt x="1349" y="1"/>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7"/>
            <p:cNvSpPr/>
            <p:nvPr/>
          </p:nvSpPr>
          <p:spPr>
            <a:xfrm>
              <a:off x="1211655" y="2153035"/>
              <a:ext cx="189447" cy="701185"/>
            </a:xfrm>
            <a:custGeom>
              <a:avLst/>
              <a:gdLst/>
              <a:ahLst/>
              <a:cxnLst/>
              <a:rect l="l" t="t" r="r" b="b"/>
              <a:pathLst>
                <a:path w="1563" h="5785" extrusionOk="0">
                  <a:moveTo>
                    <a:pt x="256" y="1"/>
                  </a:moveTo>
                  <a:cubicBezTo>
                    <a:pt x="239" y="1"/>
                    <a:pt x="224" y="11"/>
                    <a:pt x="218" y="27"/>
                  </a:cubicBezTo>
                  <a:cubicBezTo>
                    <a:pt x="159" y="196"/>
                    <a:pt x="113" y="367"/>
                    <a:pt x="79" y="543"/>
                  </a:cubicBezTo>
                  <a:cubicBezTo>
                    <a:pt x="30" y="782"/>
                    <a:pt x="1" y="1034"/>
                    <a:pt x="108" y="1278"/>
                  </a:cubicBezTo>
                  <a:cubicBezTo>
                    <a:pt x="152" y="1369"/>
                    <a:pt x="203" y="1452"/>
                    <a:pt x="262" y="1530"/>
                  </a:cubicBezTo>
                  <a:cubicBezTo>
                    <a:pt x="308" y="1594"/>
                    <a:pt x="352" y="1660"/>
                    <a:pt x="389" y="1730"/>
                  </a:cubicBezTo>
                  <a:cubicBezTo>
                    <a:pt x="484" y="1916"/>
                    <a:pt x="467" y="2143"/>
                    <a:pt x="433" y="2302"/>
                  </a:cubicBezTo>
                  <a:cubicBezTo>
                    <a:pt x="409" y="2420"/>
                    <a:pt x="374" y="2537"/>
                    <a:pt x="338" y="2652"/>
                  </a:cubicBezTo>
                  <a:cubicBezTo>
                    <a:pt x="260" y="2896"/>
                    <a:pt x="179" y="3150"/>
                    <a:pt x="218" y="3426"/>
                  </a:cubicBezTo>
                  <a:cubicBezTo>
                    <a:pt x="247" y="3644"/>
                    <a:pt x="350" y="3795"/>
                    <a:pt x="455" y="3932"/>
                  </a:cubicBezTo>
                  <a:lnTo>
                    <a:pt x="487" y="3974"/>
                  </a:lnTo>
                  <a:cubicBezTo>
                    <a:pt x="572" y="4084"/>
                    <a:pt x="670" y="4208"/>
                    <a:pt x="663" y="4353"/>
                  </a:cubicBezTo>
                  <a:cubicBezTo>
                    <a:pt x="658" y="4409"/>
                    <a:pt x="646" y="4465"/>
                    <a:pt x="626" y="4516"/>
                  </a:cubicBezTo>
                  <a:cubicBezTo>
                    <a:pt x="616" y="4548"/>
                    <a:pt x="607" y="4580"/>
                    <a:pt x="599" y="4614"/>
                  </a:cubicBezTo>
                  <a:cubicBezTo>
                    <a:pt x="567" y="4766"/>
                    <a:pt x="580" y="4924"/>
                    <a:pt x="633" y="5071"/>
                  </a:cubicBezTo>
                  <a:cubicBezTo>
                    <a:pt x="695" y="5232"/>
                    <a:pt x="790" y="5379"/>
                    <a:pt x="912" y="5499"/>
                  </a:cubicBezTo>
                  <a:cubicBezTo>
                    <a:pt x="1037" y="5623"/>
                    <a:pt x="1156" y="5701"/>
                    <a:pt x="1284" y="5743"/>
                  </a:cubicBezTo>
                  <a:lnTo>
                    <a:pt x="1413" y="5785"/>
                  </a:lnTo>
                  <a:lnTo>
                    <a:pt x="1340" y="5689"/>
                  </a:lnTo>
                  <a:cubicBezTo>
                    <a:pt x="1327" y="5670"/>
                    <a:pt x="1313" y="5655"/>
                    <a:pt x="1301" y="5640"/>
                  </a:cubicBezTo>
                  <a:cubicBezTo>
                    <a:pt x="1271" y="5606"/>
                    <a:pt x="1247" y="5572"/>
                    <a:pt x="1225" y="5533"/>
                  </a:cubicBezTo>
                  <a:cubicBezTo>
                    <a:pt x="1191" y="5474"/>
                    <a:pt x="1164" y="5408"/>
                    <a:pt x="1147" y="5342"/>
                  </a:cubicBezTo>
                  <a:cubicBezTo>
                    <a:pt x="1112" y="5215"/>
                    <a:pt x="1093" y="5022"/>
                    <a:pt x="1132" y="4897"/>
                  </a:cubicBezTo>
                  <a:cubicBezTo>
                    <a:pt x="1152" y="4841"/>
                    <a:pt x="1178" y="4785"/>
                    <a:pt x="1210" y="4736"/>
                  </a:cubicBezTo>
                  <a:lnTo>
                    <a:pt x="1237" y="4692"/>
                  </a:lnTo>
                  <a:cubicBezTo>
                    <a:pt x="1386" y="4433"/>
                    <a:pt x="1445" y="4152"/>
                    <a:pt x="1401" y="3900"/>
                  </a:cubicBezTo>
                  <a:cubicBezTo>
                    <a:pt x="1371" y="3742"/>
                    <a:pt x="1301" y="3612"/>
                    <a:pt x="1232" y="3487"/>
                  </a:cubicBezTo>
                  <a:cubicBezTo>
                    <a:pt x="1176" y="3395"/>
                    <a:pt x="1132" y="3297"/>
                    <a:pt x="1095" y="3194"/>
                  </a:cubicBezTo>
                  <a:cubicBezTo>
                    <a:pt x="1044" y="3033"/>
                    <a:pt x="1046" y="2862"/>
                    <a:pt x="1105" y="2742"/>
                  </a:cubicBezTo>
                  <a:cubicBezTo>
                    <a:pt x="1144" y="2669"/>
                    <a:pt x="1198" y="2603"/>
                    <a:pt x="1259" y="2547"/>
                  </a:cubicBezTo>
                  <a:cubicBezTo>
                    <a:pt x="1291" y="2515"/>
                    <a:pt x="1323" y="2483"/>
                    <a:pt x="1352" y="2449"/>
                  </a:cubicBezTo>
                  <a:cubicBezTo>
                    <a:pt x="1469" y="2305"/>
                    <a:pt x="1538" y="2126"/>
                    <a:pt x="1550" y="1941"/>
                  </a:cubicBezTo>
                  <a:cubicBezTo>
                    <a:pt x="1562" y="1752"/>
                    <a:pt x="1511" y="1557"/>
                    <a:pt x="1398" y="1361"/>
                  </a:cubicBezTo>
                  <a:cubicBezTo>
                    <a:pt x="1376" y="1322"/>
                    <a:pt x="1352" y="1286"/>
                    <a:pt x="1327" y="1247"/>
                  </a:cubicBezTo>
                  <a:cubicBezTo>
                    <a:pt x="1279" y="1173"/>
                    <a:pt x="1235" y="1095"/>
                    <a:pt x="1196" y="1014"/>
                  </a:cubicBezTo>
                  <a:cubicBezTo>
                    <a:pt x="1147" y="907"/>
                    <a:pt x="1134" y="782"/>
                    <a:pt x="1166" y="667"/>
                  </a:cubicBezTo>
                  <a:cubicBezTo>
                    <a:pt x="1181" y="614"/>
                    <a:pt x="1198" y="560"/>
                    <a:pt x="1220" y="509"/>
                  </a:cubicBezTo>
                  <a:cubicBezTo>
                    <a:pt x="1230" y="489"/>
                    <a:pt x="1237" y="467"/>
                    <a:pt x="1244" y="445"/>
                  </a:cubicBezTo>
                  <a:cubicBezTo>
                    <a:pt x="1293" y="318"/>
                    <a:pt x="1327" y="186"/>
                    <a:pt x="1347" y="52"/>
                  </a:cubicBezTo>
                  <a:cubicBezTo>
                    <a:pt x="1351" y="23"/>
                    <a:pt x="1329" y="6"/>
                    <a:pt x="1307" y="6"/>
                  </a:cubicBezTo>
                  <a:cubicBezTo>
                    <a:pt x="1289" y="6"/>
                    <a:pt x="1272" y="17"/>
                    <a:pt x="1269" y="39"/>
                  </a:cubicBezTo>
                  <a:cubicBezTo>
                    <a:pt x="1249" y="169"/>
                    <a:pt x="1218" y="296"/>
                    <a:pt x="1171" y="418"/>
                  </a:cubicBezTo>
                  <a:cubicBezTo>
                    <a:pt x="1164" y="438"/>
                    <a:pt x="1154" y="457"/>
                    <a:pt x="1147" y="479"/>
                  </a:cubicBezTo>
                  <a:cubicBezTo>
                    <a:pt x="1125" y="533"/>
                    <a:pt x="1105" y="589"/>
                    <a:pt x="1088" y="645"/>
                  </a:cubicBezTo>
                  <a:cubicBezTo>
                    <a:pt x="1054" y="780"/>
                    <a:pt x="1066" y="922"/>
                    <a:pt x="1122" y="1046"/>
                  </a:cubicBezTo>
                  <a:cubicBezTo>
                    <a:pt x="1164" y="1129"/>
                    <a:pt x="1208" y="1210"/>
                    <a:pt x="1259" y="1288"/>
                  </a:cubicBezTo>
                  <a:cubicBezTo>
                    <a:pt x="1284" y="1325"/>
                    <a:pt x="1306" y="1361"/>
                    <a:pt x="1327" y="1400"/>
                  </a:cubicBezTo>
                  <a:cubicBezTo>
                    <a:pt x="1435" y="1581"/>
                    <a:pt x="1481" y="1762"/>
                    <a:pt x="1472" y="1933"/>
                  </a:cubicBezTo>
                  <a:cubicBezTo>
                    <a:pt x="1459" y="2102"/>
                    <a:pt x="1396" y="2266"/>
                    <a:pt x="1288" y="2395"/>
                  </a:cubicBezTo>
                  <a:cubicBezTo>
                    <a:pt x="1262" y="2427"/>
                    <a:pt x="1232" y="2456"/>
                    <a:pt x="1203" y="2488"/>
                  </a:cubicBezTo>
                  <a:cubicBezTo>
                    <a:pt x="1134" y="2549"/>
                    <a:pt x="1076" y="2622"/>
                    <a:pt x="1032" y="2705"/>
                  </a:cubicBezTo>
                  <a:cubicBezTo>
                    <a:pt x="966" y="2845"/>
                    <a:pt x="961" y="3033"/>
                    <a:pt x="1020" y="3216"/>
                  </a:cubicBezTo>
                  <a:cubicBezTo>
                    <a:pt x="1056" y="3324"/>
                    <a:pt x="1105" y="3424"/>
                    <a:pt x="1161" y="3522"/>
                  </a:cubicBezTo>
                  <a:cubicBezTo>
                    <a:pt x="1230" y="3646"/>
                    <a:pt x="1296" y="3764"/>
                    <a:pt x="1320" y="3910"/>
                  </a:cubicBezTo>
                  <a:cubicBezTo>
                    <a:pt x="1362" y="4142"/>
                    <a:pt x="1308" y="4404"/>
                    <a:pt x="1166" y="4648"/>
                  </a:cubicBezTo>
                  <a:lnTo>
                    <a:pt x="1142" y="4690"/>
                  </a:lnTo>
                  <a:cubicBezTo>
                    <a:pt x="1105" y="4746"/>
                    <a:pt x="1076" y="4807"/>
                    <a:pt x="1054" y="4871"/>
                  </a:cubicBezTo>
                  <a:cubicBezTo>
                    <a:pt x="1012" y="5010"/>
                    <a:pt x="1032" y="5215"/>
                    <a:pt x="1068" y="5357"/>
                  </a:cubicBezTo>
                  <a:cubicBezTo>
                    <a:pt x="1088" y="5430"/>
                    <a:pt x="1117" y="5501"/>
                    <a:pt x="1154" y="5567"/>
                  </a:cubicBezTo>
                  <a:cubicBezTo>
                    <a:pt x="1164" y="5584"/>
                    <a:pt x="1171" y="5596"/>
                    <a:pt x="1181" y="5611"/>
                  </a:cubicBezTo>
                  <a:cubicBezTo>
                    <a:pt x="1103" y="5565"/>
                    <a:pt x="1032" y="5508"/>
                    <a:pt x="968" y="5442"/>
                  </a:cubicBezTo>
                  <a:cubicBezTo>
                    <a:pt x="853" y="5330"/>
                    <a:pt x="765" y="5196"/>
                    <a:pt x="709" y="5044"/>
                  </a:cubicBezTo>
                  <a:cubicBezTo>
                    <a:pt x="660" y="4912"/>
                    <a:pt x="651" y="4770"/>
                    <a:pt x="680" y="4631"/>
                  </a:cubicBezTo>
                  <a:cubicBezTo>
                    <a:pt x="685" y="4602"/>
                    <a:pt x="695" y="4570"/>
                    <a:pt x="704" y="4541"/>
                  </a:cubicBezTo>
                  <a:cubicBezTo>
                    <a:pt x="726" y="4482"/>
                    <a:pt x="739" y="4419"/>
                    <a:pt x="743" y="4357"/>
                  </a:cubicBezTo>
                  <a:cubicBezTo>
                    <a:pt x="753" y="4181"/>
                    <a:pt x="641" y="4040"/>
                    <a:pt x="553" y="3925"/>
                  </a:cubicBezTo>
                  <a:lnTo>
                    <a:pt x="519" y="3883"/>
                  </a:lnTo>
                  <a:cubicBezTo>
                    <a:pt x="418" y="3751"/>
                    <a:pt x="326" y="3615"/>
                    <a:pt x="299" y="3417"/>
                  </a:cubicBezTo>
                  <a:cubicBezTo>
                    <a:pt x="262" y="3158"/>
                    <a:pt x="335" y="2923"/>
                    <a:pt x="414" y="2676"/>
                  </a:cubicBezTo>
                  <a:cubicBezTo>
                    <a:pt x="453" y="2556"/>
                    <a:pt x="487" y="2439"/>
                    <a:pt x="514" y="2317"/>
                  </a:cubicBezTo>
                  <a:cubicBezTo>
                    <a:pt x="548" y="2146"/>
                    <a:pt x="567" y="1901"/>
                    <a:pt x="462" y="1694"/>
                  </a:cubicBezTo>
                  <a:cubicBezTo>
                    <a:pt x="423" y="1620"/>
                    <a:pt x="377" y="1552"/>
                    <a:pt x="328" y="1486"/>
                  </a:cubicBezTo>
                  <a:cubicBezTo>
                    <a:pt x="272" y="1410"/>
                    <a:pt x="223" y="1330"/>
                    <a:pt x="181" y="1247"/>
                  </a:cubicBezTo>
                  <a:cubicBezTo>
                    <a:pt x="81" y="1024"/>
                    <a:pt x="111" y="785"/>
                    <a:pt x="155" y="557"/>
                  </a:cubicBezTo>
                  <a:cubicBezTo>
                    <a:pt x="189" y="386"/>
                    <a:pt x="235" y="218"/>
                    <a:pt x="294" y="54"/>
                  </a:cubicBezTo>
                  <a:cubicBezTo>
                    <a:pt x="301" y="32"/>
                    <a:pt x="289" y="10"/>
                    <a:pt x="269" y="3"/>
                  </a:cubicBezTo>
                  <a:cubicBezTo>
                    <a:pt x="265" y="1"/>
                    <a:pt x="261" y="1"/>
                    <a:pt x="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7"/>
            <p:cNvSpPr/>
            <p:nvPr/>
          </p:nvSpPr>
          <p:spPr>
            <a:xfrm>
              <a:off x="1267896" y="2160428"/>
              <a:ext cx="106784" cy="689065"/>
            </a:xfrm>
            <a:custGeom>
              <a:avLst/>
              <a:gdLst/>
              <a:ahLst/>
              <a:cxnLst/>
              <a:rect l="l" t="t" r="r" b="b"/>
              <a:pathLst>
                <a:path w="881" h="5685" extrusionOk="0">
                  <a:moveTo>
                    <a:pt x="224" y="1"/>
                  </a:moveTo>
                  <a:cubicBezTo>
                    <a:pt x="208" y="1"/>
                    <a:pt x="192" y="12"/>
                    <a:pt x="187" y="30"/>
                  </a:cubicBezTo>
                  <a:lnTo>
                    <a:pt x="121" y="254"/>
                  </a:lnTo>
                  <a:cubicBezTo>
                    <a:pt x="64" y="443"/>
                    <a:pt x="1" y="658"/>
                    <a:pt x="25" y="878"/>
                  </a:cubicBezTo>
                  <a:cubicBezTo>
                    <a:pt x="47" y="1066"/>
                    <a:pt x="135" y="1234"/>
                    <a:pt x="216" y="1396"/>
                  </a:cubicBezTo>
                  <a:cubicBezTo>
                    <a:pt x="314" y="1584"/>
                    <a:pt x="404" y="1760"/>
                    <a:pt x="399" y="1965"/>
                  </a:cubicBezTo>
                  <a:cubicBezTo>
                    <a:pt x="397" y="2156"/>
                    <a:pt x="311" y="2322"/>
                    <a:pt x="221" y="2495"/>
                  </a:cubicBezTo>
                  <a:cubicBezTo>
                    <a:pt x="133" y="2664"/>
                    <a:pt x="42" y="2838"/>
                    <a:pt x="33" y="3040"/>
                  </a:cubicBezTo>
                  <a:cubicBezTo>
                    <a:pt x="25" y="3226"/>
                    <a:pt x="79" y="3409"/>
                    <a:pt x="184" y="3563"/>
                  </a:cubicBezTo>
                  <a:cubicBezTo>
                    <a:pt x="223" y="3617"/>
                    <a:pt x="262" y="3671"/>
                    <a:pt x="306" y="3720"/>
                  </a:cubicBezTo>
                  <a:cubicBezTo>
                    <a:pt x="397" y="3827"/>
                    <a:pt x="482" y="3930"/>
                    <a:pt x="512" y="4067"/>
                  </a:cubicBezTo>
                  <a:cubicBezTo>
                    <a:pt x="538" y="4174"/>
                    <a:pt x="526" y="4306"/>
                    <a:pt x="477" y="4448"/>
                  </a:cubicBezTo>
                  <a:cubicBezTo>
                    <a:pt x="463" y="4485"/>
                    <a:pt x="448" y="4524"/>
                    <a:pt x="433" y="4563"/>
                  </a:cubicBezTo>
                  <a:cubicBezTo>
                    <a:pt x="387" y="4675"/>
                    <a:pt x="338" y="4795"/>
                    <a:pt x="343" y="4929"/>
                  </a:cubicBezTo>
                  <a:cubicBezTo>
                    <a:pt x="350" y="5034"/>
                    <a:pt x="382" y="5140"/>
                    <a:pt x="436" y="5230"/>
                  </a:cubicBezTo>
                  <a:cubicBezTo>
                    <a:pt x="531" y="5401"/>
                    <a:pt x="658" y="5550"/>
                    <a:pt x="807" y="5675"/>
                  </a:cubicBezTo>
                  <a:cubicBezTo>
                    <a:pt x="815" y="5682"/>
                    <a:pt x="824" y="5684"/>
                    <a:pt x="834" y="5684"/>
                  </a:cubicBezTo>
                  <a:cubicBezTo>
                    <a:pt x="846" y="5684"/>
                    <a:pt x="859" y="5680"/>
                    <a:pt x="866" y="5670"/>
                  </a:cubicBezTo>
                  <a:cubicBezTo>
                    <a:pt x="881" y="5655"/>
                    <a:pt x="878" y="5628"/>
                    <a:pt x="861" y="5616"/>
                  </a:cubicBezTo>
                  <a:cubicBezTo>
                    <a:pt x="719" y="5496"/>
                    <a:pt x="600" y="5352"/>
                    <a:pt x="507" y="5193"/>
                  </a:cubicBezTo>
                  <a:cubicBezTo>
                    <a:pt x="458" y="5113"/>
                    <a:pt x="429" y="5022"/>
                    <a:pt x="421" y="4927"/>
                  </a:cubicBezTo>
                  <a:cubicBezTo>
                    <a:pt x="416" y="4812"/>
                    <a:pt x="460" y="4705"/>
                    <a:pt x="504" y="4592"/>
                  </a:cubicBezTo>
                  <a:cubicBezTo>
                    <a:pt x="519" y="4553"/>
                    <a:pt x="536" y="4514"/>
                    <a:pt x="551" y="4472"/>
                  </a:cubicBezTo>
                  <a:cubicBezTo>
                    <a:pt x="602" y="4338"/>
                    <a:pt x="614" y="4191"/>
                    <a:pt x="587" y="4050"/>
                  </a:cubicBezTo>
                  <a:cubicBezTo>
                    <a:pt x="553" y="3893"/>
                    <a:pt x="458" y="3778"/>
                    <a:pt x="365" y="3671"/>
                  </a:cubicBezTo>
                  <a:cubicBezTo>
                    <a:pt x="326" y="3622"/>
                    <a:pt x="284" y="3571"/>
                    <a:pt x="250" y="3519"/>
                  </a:cubicBezTo>
                  <a:cubicBezTo>
                    <a:pt x="152" y="3380"/>
                    <a:pt x="106" y="3214"/>
                    <a:pt x="111" y="3045"/>
                  </a:cubicBezTo>
                  <a:cubicBezTo>
                    <a:pt x="121" y="2860"/>
                    <a:pt x="204" y="2701"/>
                    <a:pt x="292" y="2534"/>
                  </a:cubicBezTo>
                  <a:cubicBezTo>
                    <a:pt x="382" y="2359"/>
                    <a:pt x="475" y="2178"/>
                    <a:pt x="480" y="1968"/>
                  </a:cubicBezTo>
                  <a:cubicBezTo>
                    <a:pt x="482" y="1743"/>
                    <a:pt x="385" y="1547"/>
                    <a:pt x="289" y="1361"/>
                  </a:cubicBezTo>
                  <a:cubicBezTo>
                    <a:pt x="209" y="1205"/>
                    <a:pt x="125" y="1044"/>
                    <a:pt x="106" y="868"/>
                  </a:cubicBezTo>
                  <a:cubicBezTo>
                    <a:pt x="81" y="665"/>
                    <a:pt x="143" y="460"/>
                    <a:pt x="196" y="276"/>
                  </a:cubicBezTo>
                  <a:lnTo>
                    <a:pt x="262" y="52"/>
                  </a:lnTo>
                  <a:cubicBezTo>
                    <a:pt x="270" y="30"/>
                    <a:pt x="257" y="8"/>
                    <a:pt x="235" y="3"/>
                  </a:cubicBezTo>
                  <a:cubicBezTo>
                    <a:pt x="232" y="1"/>
                    <a:pt x="228"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7"/>
            <p:cNvSpPr/>
            <p:nvPr/>
          </p:nvSpPr>
          <p:spPr>
            <a:xfrm>
              <a:off x="652763" y="1138520"/>
              <a:ext cx="507496" cy="594280"/>
            </a:xfrm>
            <a:custGeom>
              <a:avLst/>
              <a:gdLst/>
              <a:ahLst/>
              <a:cxnLst/>
              <a:rect l="l" t="t" r="r" b="b"/>
              <a:pathLst>
                <a:path w="4187" h="4903" extrusionOk="0">
                  <a:moveTo>
                    <a:pt x="152" y="0"/>
                  </a:moveTo>
                  <a:lnTo>
                    <a:pt x="95" y="113"/>
                  </a:lnTo>
                  <a:cubicBezTo>
                    <a:pt x="32" y="247"/>
                    <a:pt x="0" y="399"/>
                    <a:pt x="5" y="550"/>
                  </a:cubicBezTo>
                  <a:cubicBezTo>
                    <a:pt x="3" y="721"/>
                    <a:pt x="39" y="892"/>
                    <a:pt x="113" y="1049"/>
                  </a:cubicBezTo>
                  <a:cubicBezTo>
                    <a:pt x="176" y="1190"/>
                    <a:pt x="281" y="1310"/>
                    <a:pt x="411" y="1396"/>
                  </a:cubicBezTo>
                  <a:cubicBezTo>
                    <a:pt x="440" y="1415"/>
                    <a:pt x="467" y="1430"/>
                    <a:pt x="499" y="1445"/>
                  </a:cubicBezTo>
                  <a:cubicBezTo>
                    <a:pt x="550" y="1469"/>
                    <a:pt x="596" y="1498"/>
                    <a:pt x="640" y="1535"/>
                  </a:cubicBezTo>
                  <a:cubicBezTo>
                    <a:pt x="748" y="1633"/>
                    <a:pt x="768" y="1789"/>
                    <a:pt x="785" y="1926"/>
                  </a:cubicBezTo>
                  <a:lnTo>
                    <a:pt x="790" y="1982"/>
                  </a:lnTo>
                  <a:cubicBezTo>
                    <a:pt x="814" y="2151"/>
                    <a:pt x="846" y="2329"/>
                    <a:pt x="980" y="2505"/>
                  </a:cubicBezTo>
                  <a:cubicBezTo>
                    <a:pt x="1149" y="2728"/>
                    <a:pt x="1383" y="2850"/>
                    <a:pt x="1613" y="2970"/>
                  </a:cubicBezTo>
                  <a:cubicBezTo>
                    <a:pt x="1721" y="3023"/>
                    <a:pt x="1826" y="3082"/>
                    <a:pt x="1928" y="3148"/>
                  </a:cubicBezTo>
                  <a:cubicBezTo>
                    <a:pt x="2063" y="3236"/>
                    <a:pt x="2236" y="3385"/>
                    <a:pt x="2300" y="3583"/>
                  </a:cubicBezTo>
                  <a:cubicBezTo>
                    <a:pt x="2324" y="3659"/>
                    <a:pt x="2341" y="3737"/>
                    <a:pt x="2351" y="3815"/>
                  </a:cubicBezTo>
                  <a:cubicBezTo>
                    <a:pt x="2366" y="3913"/>
                    <a:pt x="2388" y="4008"/>
                    <a:pt x="2420" y="4101"/>
                  </a:cubicBezTo>
                  <a:cubicBezTo>
                    <a:pt x="2515" y="4350"/>
                    <a:pt x="2718" y="4509"/>
                    <a:pt x="2920" y="4646"/>
                  </a:cubicBezTo>
                  <a:cubicBezTo>
                    <a:pt x="3011" y="4705"/>
                    <a:pt x="3104" y="4763"/>
                    <a:pt x="3199" y="4815"/>
                  </a:cubicBezTo>
                  <a:cubicBezTo>
                    <a:pt x="3245" y="4841"/>
                    <a:pt x="3294" y="4866"/>
                    <a:pt x="3341" y="4890"/>
                  </a:cubicBezTo>
                  <a:cubicBezTo>
                    <a:pt x="3352" y="4897"/>
                    <a:pt x="3364" y="4902"/>
                    <a:pt x="3376" y="4902"/>
                  </a:cubicBezTo>
                  <a:cubicBezTo>
                    <a:pt x="3381" y="4902"/>
                    <a:pt x="3385" y="4901"/>
                    <a:pt x="3390" y="4900"/>
                  </a:cubicBezTo>
                  <a:cubicBezTo>
                    <a:pt x="3404" y="4895"/>
                    <a:pt x="3417" y="4876"/>
                    <a:pt x="3429" y="4849"/>
                  </a:cubicBezTo>
                  <a:cubicBezTo>
                    <a:pt x="3522" y="4680"/>
                    <a:pt x="3658" y="4536"/>
                    <a:pt x="3795" y="4399"/>
                  </a:cubicBezTo>
                  <a:cubicBezTo>
                    <a:pt x="3839" y="4350"/>
                    <a:pt x="3888" y="4306"/>
                    <a:pt x="3940" y="4270"/>
                  </a:cubicBezTo>
                  <a:cubicBezTo>
                    <a:pt x="4015" y="4216"/>
                    <a:pt x="4106" y="4184"/>
                    <a:pt x="4167" y="4116"/>
                  </a:cubicBezTo>
                  <a:cubicBezTo>
                    <a:pt x="4186" y="4091"/>
                    <a:pt x="4047" y="4015"/>
                    <a:pt x="4023" y="4001"/>
                  </a:cubicBezTo>
                  <a:cubicBezTo>
                    <a:pt x="3954" y="3959"/>
                    <a:pt x="3886" y="3923"/>
                    <a:pt x="3815" y="3891"/>
                  </a:cubicBezTo>
                  <a:cubicBezTo>
                    <a:pt x="3795" y="3881"/>
                    <a:pt x="3773" y="3871"/>
                    <a:pt x="3754" y="3864"/>
                  </a:cubicBezTo>
                  <a:cubicBezTo>
                    <a:pt x="3700" y="3842"/>
                    <a:pt x="3651" y="3818"/>
                    <a:pt x="3602" y="3791"/>
                  </a:cubicBezTo>
                  <a:cubicBezTo>
                    <a:pt x="3497" y="3730"/>
                    <a:pt x="3419" y="3637"/>
                    <a:pt x="3377" y="3524"/>
                  </a:cubicBezTo>
                  <a:cubicBezTo>
                    <a:pt x="3348" y="3439"/>
                    <a:pt x="3324" y="3353"/>
                    <a:pt x="3307" y="3268"/>
                  </a:cubicBezTo>
                  <a:cubicBezTo>
                    <a:pt x="3297" y="3224"/>
                    <a:pt x="3287" y="3180"/>
                    <a:pt x="3275" y="3136"/>
                  </a:cubicBezTo>
                  <a:cubicBezTo>
                    <a:pt x="3219" y="2918"/>
                    <a:pt x="3116" y="2742"/>
                    <a:pt x="2974" y="2618"/>
                  </a:cubicBezTo>
                  <a:cubicBezTo>
                    <a:pt x="2835" y="2495"/>
                    <a:pt x="2659" y="2420"/>
                    <a:pt x="2476" y="2400"/>
                  </a:cubicBezTo>
                  <a:cubicBezTo>
                    <a:pt x="2429" y="2395"/>
                    <a:pt x="2385" y="2395"/>
                    <a:pt x="2341" y="2395"/>
                  </a:cubicBezTo>
                  <a:cubicBezTo>
                    <a:pt x="2327" y="2396"/>
                    <a:pt x="2313" y="2396"/>
                    <a:pt x="2299" y="2396"/>
                  </a:cubicBezTo>
                  <a:cubicBezTo>
                    <a:pt x="2228" y="2396"/>
                    <a:pt x="2159" y="2386"/>
                    <a:pt x="2092" y="2366"/>
                  </a:cubicBezTo>
                  <a:cubicBezTo>
                    <a:pt x="1967" y="2322"/>
                    <a:pt x="1845" y="2205"/>
                    <a:pt x="1765" y="2051"/>
                  </a:cubicBezTo>
                  <a:cubicBezTo>
                    <a:pt x="1718" y="1955"/>
                    <a:pt x="1681" y="1853"/>
                    <a:pt x="1655" y="1748"/>
                  </a:cubicBezTo>
                  <a:cubicBezTo>
                    <a:pt x="1616" y="1611"/>
                    <a:pt x="1574" y="1472"/>
                    <a:pt x="1481" y="1337"/>
                  </a:cubicBezTo>
                  <a:cubicBezTo>
                    <a:pt x="1337" y="1127"/>
                    <a:pt x="1097" y="971"/>
                    <a:pt x="807" y="892"/>
                  </a:cubicBezTo>
                  <a:lnTo>
                    <a:pt x="758" y="880"/>
                  </a:lnTo>
                  <a:cubicBezTo>
                    <a:pt x="699" y="868"/>
                    <a:pt x="640" y="848"/>
                    <a:pt x="587" y="824"/>
                  </a:cubicBezTo>
                  <a:cubicBezTo>
                    <a:pt x="472" y="760"/>
                    <a:pt x="350" y="611"/>
                    <a:pt x="284" y="499"/>
                  </a:cubicBezTo>
                  <a:cubicBezTo>
                    <a:pt x="249" y="438"/>
                    <a:pt x="223" y="374"/>
                    <a:pt x="203" y="306"/>
                  </a:cubicBezTo>
                  <a:cubicBezTo>
                    <a:pt x="193" y="264"/>
                    <a:pt x="186" y="220"/>
                    <a:pt x="181" y="179"/>
                  </a:cubicBezTo>
                  <a:cubicBezTo>
                    <a:pt x="179" y="159"/>
                    <a:pt x="176" y="137"/>
                    <a:pt x="174" y="118"/>
                  </a:cubicBezTo>
                  <a:lnTo>
                    <a:pt x="152" y="0"/>
                  </a:ln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7"/>
            <p:cNvSpPr/>
            <p:nvPr/>
          </p:nvSpPr>
          <p:spPr>
            <a:xfrm>
              <a:off x="652763" y="1138520"/>
              <a:ext cx="508708" cy="595129"/>
            </a:xfrm>
            <a:custGeom>
              <a:avLst/>
              <a:gdLst/>
              <a:ahLst/>
              <a:cxnLst/>
              <a:rect l="l" t="t" r="r" b="b"/>
              <a:pathLst>
                <a:path w="4197" h="4910" extrusionOk="0">
                  <a:moveTo>
                    <a:pt x="152" y="0"/>
                  </a:moveTo>
                  <a:lnTo>
                    <a:pt x="95" y="113"/>
                  </a:lnTo>
                  <a:cubicBezTo>
                    <a:pt x="32" y="247"/>
                    <a:pt x="0" y="399"/>
                    <a:pt x="5" y="550"/>
                  </a:cubicBezTo>
                  <a:cubicBezTo>
                    <a:pt x="3" y="721"/>
                    <a:pt x="39" y="892"/>
                    <a:pt x="113" y="1049"/>
                  </a:cubicBezTo>
                  <a:cubicBezTo>
                    <a:pt x="176" y="1190"/>
                    <a:pt x="281" y="1310"/>
                    <a:pt x="411" y="1396"/>
                  </a:cubicBezTo>
                  <a:cubicBezTo>
                    <a:pt x="440" y="1415"/>
                    <a:pt x="467" y="1430"/>
                    <a:pt x="499" y="1445"/>
                  </a:cubicBezTo>
                  <a:cubicBezTo>
                    <a:pt x="550" y="1469"/>
                    <a:pt x="596" y="1498"/>
                    <a:pt x="640" y="1535"/>
                  </a:cubicBezTo>
                  <a:cubicBezTo>
                    <a:pt x="748" y="1633"/>
                    <a:pt x="768" y="1789"/>
                    <a:pt x="785" y="1926"/>
                  </a:cubicBezTo>
                  <a:lnTo>
                    <a:pt x="790" y="1982"/>
                  </a:lnTo>
                  <a:cubicBezTo>
                    <a:pt x="814" y="2151"/>
                    <a:pt x="846" y="2329"/>
                    <a:pt x="980" y="2505"/>
                  </a:cubicBezTo>
                  <a:cubicBezTo>
                    <a:pt x="1149" y="2728"/>
                    <a:pt x="1383" y="2850"/>
                    <a:pt x="1613" y="2970"/>
                  </a:cubicBezTo>
                  <a:cubicBezTo>
                    <a:pt x="1721" y="3023"/>
                    <a:pt x="1826" y="3082"/>
                    <a:pt x="1928" y="3148"/>
                  </a:cubicBezTo>
                  <a:cubicBezTo>
                    <a:pt x="2063" y="3236"/>
                    <a:pt x="2236" y="3385"/>
                    <a:pt x="2300" y="3583"/>
                  </a:cubicBezTo>
                  <a:cubicBezTo>
                    <a:pt x="2324" y="3659"/>
                    <a:pt x="2341" y="3737"/>
                    <a:pt x="2351" y="3815"/>
                  </a:cubicBezTo>
                  <a:cubicBezTo>
                    <a:pt x="2366" y="3913"/>
                    <a:pt x="2388" y="4008"/>
                    <a:pt x="2420" y="4101"/>
                  </a:cubicBezTo>
                  <a:cubicBezTo>
                    <a:pt x="2515" y="4350"/>
                    <a:pt x="2718" y="4509"/>
                    <a:pt x="2920" y="4646"/>
                  </a:cubicBezTo>
                  <a:cubicBezTo>
                    <a:pt x="3065" y="4744"/>
                    <a:pt x="3219" y="4829"/>
                    <a:pt x="3375" y="4907"/>
                  </a:cubicBezTo>
                  <a:cubicBezTo>
                    <a:pt x="3380" y="4910"/>
                    <a:pt x="3387" y="4910"/>
                    <a:pt x="3392" y="4910"/>
                  </a:cubicBezTo>
                  <a:cubicBezTo>
                    <a:pt x="3434" y="4910"/>
                    <a:pt x="3448" y="4854"/>
                    <a:pt x="3409" y="4834"/>
                  </a:cubicBezTo>
                  <a:cubicBezTo>
                    <a:pt x="3255" y="4761"/>
                    <a:pt x="3106" y="4675"/>
                    <a:pt x="2962" y="4580"/>
                  </a:cubicBezTo>
                  <a:cubicBezTo>
                    <a:pt x="2771" y="4450"/>
                    <a:pt x="2581" y="4301"/>
                    <a:pt x="2493" y="4074"/>
                  </a:cubicBezTo>
                  <a:cubicBezTo>
                    <a:pt x="2463" y="3986"/>
                    <a:pt x="2441" y="3893"/>
                    <a:pt x="2429" y="3803"/>
                  </a:cubicBezTo>
                  <a:cubicBezTo>
                    <a:pt x="2417" y="3720"/>
                    <a:pt x="2400" y="3639"/>
                    <a:pt x="2376" y="3561"/>
                  </a:cubicBezTo>
                  <a:cubicBezTo>
                    <a:pt x="2305" y="3339"/>
                    <a:pt x="2116" y="3177"/>
                    <a:pt x="1972" y="3082"/>
                  </a:cubicBezTo>
                  <a:cubicBezTo>
                    <a:pt x="1867" y="3016"/>
                    <a:pt x="1760" y="2955"/>
                    <a:pt x="1650" y="2899"/>
                  </a:cubicBezTo>
                  <a:cubicBezTo>
                    <a:pt x="1418" y="2779"/>
                    <a:pt x="1200" y="2664"/>
                    <a:pt x="1041" y="2456"/>
                  </a:cubicBezTo>
                  <a:cubicBezTo>
                    <a:pt x="921" y="2298"/>
                    <a:pt x="892" y="2136"/>
                    <a:pt x="868" y="1970"/>
                  </a:cubicBezTo>
                  <a:lnTo>
                    <a:pt x="863" y="1916"/>
                  </a:lnTo>
                  <a:cubicBezTo>
                    <a:pt x="843" y="1772"/>
                    <a:pt x="821" y="1594"/>
                    <a:pt x="692" y="1476"/>
                  </a:cubicBezTo>
                  <a:cubicBezTo>
                    <a:pt x="645" y="1435"/>
                    <a:pt x="592" y="1401"/>
                    <a:pt x="535" y="1374"/>
                  </a:cubicBezTo>
                  <a:cubicBezTo>
                    <a:pt x="506" y="1359"/>
                    <a:pt x="479" y="1344"/>
                    <a:pt x="452" y="1327"/>
                  </a:cubicBezTo>
                  <a:cubicBezTo>
                    <a:pt x="335" y="1252"/>
                    <a:pt x="242" y="1142"/>
                    <a:pt x="183" y="1015"/>
                  </a:cubicBezTo>
                  <a:cubicBezTo>
                    <a:pt x="115" y="868"/>
                    <a:pt x="81" y="709"/>
                    <a:pt x="83" y="550"/>
                  </a:cubicBezTo>
                  <a:cubicBezTo>
                    <a:pt x="83" y="457"/>
                    <a:pt x="93" y="367"/>
                    <a:pt x="117" y="279"/>
                  </a:cubicBezTo>
                  <a:cubicBezTo>
                    <a:pt x="120" y="296"/>
                    <a:pt x="122" y="313"/>
                    <a:pt x="127" y="328"/>
                  </a:cubicBezTo>
                  <a:cubicBezTo>
                    <a:pt x="149" y="401"/>
                    <a:pt x="179" y="472"/>
                    <a:pt x="215" y="538"/>
                  </a:cubicBezTo>
                  <a:cubicBezTo>
                    <a:pt x="291" y="665"/>
                    <a:pt x="423" y="824"/>
                    <a:pt x="550" y="892"/>
                  </a:cubicBezTo>
                  <a:cubicBezTo>
                    <a:pt x="611" y="922"/>
                    <a:pt x="675" y="944"/>
                    <a:pt x="741" y="958"/>
                  </a:cubicBezTo>
                  <a:lnTo>
                    <a:pt x="787" y="971"/>
                  </a:lnTo>
                  <a:cubicBezTo>
                    <a:pt x="1058" y="1041"/>
                    <a:pt x="1283" y="1188"/>
                    <a:pt x="1418" y="1384"/>
                  </a:cubicBezTo>
                  <a:cubicBezTo>
                    <a:pt x="1503" y="1506"/>
                    <a:pt x="1540" y="1635"/>
                    <a:pt x="1581" y="1772"/>
                  </a:cubicBezTo>
                  <a:cubicBezTo>
                    <a:pt x="1608" y="1880"/>
                    <a:pt x="1645" y="1987"/>
                    <a:pt x="1694" y="2090"/>
                  </a:cubicBezTo>
                  <a:cubicBezTo>
                    <a:pt x="1782" y="2261"/>
                    <a:pt x="1919" y="2390"/>
                    <a:pt x="2065" y="2442"/>
                  </a:cubicBezTo>
                  <a:cubicBezTo>
                    <a:pt x="2145" y="2466"/>
                    <a:pt x="2228" y="2476"/>
                    <a:pt x="2312" y="2476"/>
                  </a:cubicBezTo>
                  <a:cubicBezTo>
                    <a:pt x="2321" y="2476"/>
                    <a:pt x="2330" y="2476"/>
                    <a:pt x="2339" y="2476"/>
                  </a:cubicBezTo>
                  <a:cubicBezTo>
                    <a:pt x="2383" y="2476"/>
                    <a:pt x="2424" y="2476"/>
                    <a:pt x="2466" y="2478"/>
                  </a:cubicBezTo>
                  <a:cubicBezTo>
                    <a:pt x="2635" y="2495"/>
                    <a:pt x="2793" y="2566"/>
                    <a:pt x="2923" y="2679"/>
                  </a:cubicBezTo>
                  <a:cubicBezTo>
                    <a:pt x="3052" y="2791"/>
                    <a:pt x="3145" y="2952"/>
                    <a:pt x="3199" y="3155"/>
                  </a:cubicBezTo>
                  <a:cubicBezTo>
                    <a:pt x="3209" y="3199"/>
                    <a:pt x="3219" y="3241"/>
                    <a:pt x="3228" y="3285"/>
                  </a:cubicBezTo>
                  <a:cubicBezTo>
                    <a:pt x="3248" y="3375"/>
                    <a:pt x="3272" y="3463"/>
                    <a:pt x="3304" y="3551"/>
                  </a:cubicBezTo>
                  <a:cubicBezTo>
                    <a:pt x="3351" y="3681"/>
                    <a:pt x="3443" y="3791"/>
                    <a:pt x="3563" y="3859"/>
                  </a:cubicBezTo>
                  <a:cubicBezTo>
                    <a:pt x="3614" y="3888"/>
                    <a:pt x="3668" y="3913"/>
                    <a:pt x="3722" y="3935"/>
                  </a:cubicBezTo>
                  <a:lnTo>
                    <a:pt x="3783" y="3962"/>
                  </a:lnTo>
                  <a:cubicBezTo>
                    <a:pt x="3898" y="4015"/>
                    <a:pt x="4008" y="4081"/>
                    <a:pt x="4111" y="4157"/>
                  </a:cubicBezTo>
                  <a:cubicBezTo>
                    <a:pt x="4119" y="4164"/>
                    <a:pt x="4128" y="4167"/>
                    <a:pt x="4137" y="4167"/>
                  </a:cubicBezTo>
                  <a:cubicBezTo>
                    <a:pt x="4171" y="4167"/>
                    <a:pt x="4196" y="4117"/>
                    <a:pt x="4157" y="4091"/>
                  </a:cubicBezTo>
                  <a:cubicBezTo>
                    <a:pt x="4049" y="4013"/>
                    <a:pt x="3937" y="3945"/>
                    <a:pt x="3815" y="3891"/>
                  </a:cubicBezTo>
                  <a:cubicBezTo>
                    <a:pt x="3795" y="3881"/>
                    <a:pt x="3773" y="3871"/>
                    <a:pt x="3754" y="3864"/>
                  </a:cubicBezTo>
                  <a:cubicBezTo>
                    <a:pt x="3700" y="3842"/>
                    <a:pt x="3651" y="3818"/>
                    <a:pt x="3602" y="3791"/>
                  </a:cubicBezTo>
                  <a:cubicBezTo>
                    <a:pt x="3497" y="3730"/>
                    <a:pt x="3419" y="3637"/>
                    <a:pt x="3377" y="3524"/>
                  </a:cubicBezTo>
                  <a:cubicBezTo>
                    <a:pt x="3348" y="3439"/>
                    <a:pt x="3324" y="3353"/>
                    <a:pt x="3307" y="3268"/>
                  </a:cubicBezTo>
                  <a:cubicBezTo>
                    <a:pt x="3297" y="3224"/>
                    <a:pt x="3287" y="3180"/>
                    <a:pt x="3275" y="3136"/>
                  </a:cubicBezTo>
                  <a:cubicBezTo>
                    <a:pt x="3219" y="2918"/>
                    <a:pt x="3116" y="2742"/>
                    <a:pt x="2974" y="2618"/>
                  </a:cubicBezTo>
                  <a:cubicBezTo>
                    <a:pt x="2835" y="2495"/>
                    <a:pt x="2659" y="2420"/>
                    <a:pt x="2476" y="2400"/>
                  </a:cubicBezTo>
                  <a:cubicBezTo>
                    <a:pt x="2429" y="2395"/>
                    <a:pt x="2385" y="2395"/>
                    <a:pt x="2341" y="2395"/>
                  </a:cubicBezTo>
                  <a:cubicBezTo>
                    <a:pt x="2327" y="2396"/>
                    <a:pt x="2313" y="2396"/>
                    <a:pt x="2299" y="2396"/>
                  </a:cubicBezTo>
                  <a:cubicBezTo>
                    <a:pt x="2228" y="2396"/>
                    <a:pt x="2159" y="2386"/>
                    <a:pt x="2092" y="2366"/>
                  </a:cubicBezTo>
                  <a:cubicBezTo>
                    <a:pt x="1967" y="2322"/>
                    <a:pt x="1845" y="2205"/>
                    <a:pt x="1765" y="2051"/>
                  </a:cubicBezTo>
                  <a:cubicBezTo>
                    <a:pt x="1718" y="1955"/>
                    <a:pt x="1681" y="1853"/>
                    <a:pt x="1655" y="1748"/>
                  </a:cubicBezTo>
                  <a:cubicBezTo>
                    <a:pt x="1616" y="1611"/>
                    <a:pt x="1574" y="1472"/>
                    <a:pt x="1481" y="1337"/>
                  </a:cubicBezTo>
                  <a:cubicBezTo>
                    <a:pt x="1337" y="1127"/>
                    <a:pt x="1097" y="971"/>
                    <a:pt x="807" y="892"/>
                  </a:cubicBezTo>
                  <a:lnTo>
                    <a:pt x="758" y="880"/>
                  </a:lnTo>
                  <a:cubicBezTo>
                    <a:pt x="699" y="868"/>
                    <a:pt x="640" y="848"/>
                    <a:pt x="587" y="824"/>
                  </a:cubicBezTo>
                  <a:cubicBezTo>
                    <a:pt x="472" y="760"/>
                    <a:pt x="350" y="611"/>
                    <a:pt x="284" y="499"/>
                  </a:cubicBezTo>
                  <a:cubicBezTo>
                    <a:pt x="249" y="438"/>
                    <a:pt x="223" y="374"/>
                    <a:pt x="203" y="306"/>
                  </a:cubicBezTo>
                  <a:cubicBezTo>
                    <a:pt x="193" y="264"/>
                    <a:pt x="186" y="220"/>
                    <a:pt x="181" y="179"/>
                  </a:cubicBezTo>
                  <a:cubicBezTo>
                    <a:pt x="179" y="159"/>
                    <a:pt x="176" y="137"/>
                    <a:pt x="174" y="118"/>
                  </a:cubicBezTo>
                  <a:lnTo>
                    <a:pt x="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7"/>
            <p:cNvSpPr/>
            <p:nvPr/>
          </p:nvSpPr>
          <p:spPr>
            <a:xfrm>
              <a:off x="661611" y="1149429"/>
              <a:ext cx="441438" cy="541919"/>
            </a:xfrm>
            <a:custGeom>
              <a:avLst/>
              <a:gdLst/>
              <a:ahLst/>
              <a:cxnLst/>
              <a:rect l="l" t="t" r="r" b="b"/>
              <a:pathLst>
                <a:path w="3642" h="4471" extrusionOk="0">
                  <a:moveTo>
                    <a:pt x="58" y="0"/>
                  </a:moveTo>
                  <a:cubicBezTo>
                    <a:pt x="40" y="0"/>
                    <a:pt x="21" y="12"/>
                    <a:pt x="20" y="37"/>
                  </a:cubicBezTo>
                  <a:cubicBezTo>
                    <a:pt x="1" y="231"/>
                    <a:pt x="18" y="426"/>
                    <a:pt x="71" y="614"/>
                  </a:cubicBezTo>
                  <a:cubicBezTo>
                    <a:pt x="98" y="719"/>
                    <a:pt x="147" y="815"/>
                    <a:pt x="218" y="895"/>
                  </a:cubicBezTo>
                  <a:cubicBezTo>
                    <a:pt x="308" y="991"/>
                    <a:pt x="428" y="1042"/>
                    <a:pt x="543" y="1091"/>
                  </a:cubicBezTo>
                  <a:cubicBezTo>
                    <a:pt x="580" y="1108"/>
                    <a:pt x="619" y="1122"/>
                    <a:pt x="655" y="1140"/>
                  </a:cubicBezTo>
                  <a:cubicBezTo>
                    <a:pt x="748" y="1186"/>
                    <a:pt x="875" y="1267"/>
                    <a:pt x="951" y="1384"/>
                  </a:cubicBezTo>
                  <a:cubicBezTo>
                    <a:pt x="1024" y="1504"/>
                    <a:pt x="1037" y="1636"/>
                    <a:pt x="1049" y="1775"/>
                  </a:cubicBezTo>
                  <a:cubicBezTo>
                    <a:pt x="1054" y="1841"/>
                    <a:pt x="1061" y="1907"/>
                    <a:pt x="1073" y="1973"/>
                  </a:cubicBezTo>
                  <a:cubicBezTo>
                    <a:pt x="1108" y="2156"/>
                    <a:pt x="1200" y="2322"/>
                    <a:pt x="1337" y="2449"/>
                  </a:cubicBezTo>
                  <a:cubicBezTo>
                    <a:pt x="1489" y="2584"/>
                    <a:pt x="1674" y="2642"/>
                    <a:pt x="1855" y="2701"/>
                  </a:cubicBezTo>
                  <a:cubicBezTo>
                    <a:pt x="2041" y="2760"/>
                    <a:pt x="2219" y="2816"/>
                    <a:pt x="2356" y="2950"/>
                  </a:cubicBezTo>
                  <a:cubicBezTo>
                    <a:pt x="2505" y="3092"/>
                    <a:pt x="2566" y="3280"/>
                    <a:pt x="2630" y="3481"/>
                  </a:cubicBezTo>
                  <a:cubicBezTo>
                    <a:pt x="2686" y="3654"/>
                    <a:pt x="2742" y="3833"/>
                    <a:pt x="2862" y="3982"/>
                  </a:cubicBezTo>
                  <a:cubicBezTo>
                    <a:pt x="3001" y="4155"/>
                    <a:pt x="3197" y="4263"/>
                    <a:pt x="3370" y="4356"/>
                  </a:cubicBezTo>
                  <a:lnTo>
                    <a:pt x="3568" y="4466"/>
                  </a:lnTo>
                  <a:cubicBezTo>
                    <a:pt x="3573" y="4468"/>
                    <a:pt x="3581" y="4470"/>
                    <a:pt x="3588" y="4470"/>
                  </a:cubicBezTo>
                  <a:cubicBezTo>
                    <a:pt x="3627" y="4470"/>
                    <a:pt x="3642" y="4417"/>
                    <a:pt x="3607" y="4397"/>
                  </a:cubicBezTo>
                  <a:lnTo>
                    <a:pt x="3407" y="4287"/>
                  </a:lnTo>
                  <a:cubicBezTo>
                    <a:pt x="3241" y="4197"/>
                    <a:pt x="3053" y="4094"/>
                    <a:pt x="2926" y="3935"/>
                  </a:cubicBezTo>
                  <a:cubicBezTo>
                    <a:pt x="2813" y="3796"/>
                    <a:pt x="2759" y="3622"/>
                    <a:pt x="2706" y="3456"/>
                  </a:cubicBezTo>
                  <a:cubicBezTo>
                    <a:pt x="2640" y="3256"/>
                    <a:pt x="2574" y="3051"/>
                    <a:pt x="2412" y="2894"/>
                  </a:cubicBezTo>
                  <a:cubicBezTo>
                    <a:pt x="2261" y="2748"/>
                    <a:pt x="2065" y="2686"/>
                    <a:pt x="1877" y="2625"/>
                  </a:cubicBezTo>
                  <a:cubicBezTo>
                    <a:pt x="1696" y="2569"/>
                    <a:pt x="1528" y="2515"/>
                    <a:pt x="1389" y="2393"/>
                  </a:cubicBezTo>
                  <a:cubicBezTo>
                    <a:pt x="1266" y="2276"/>
                    <a:pt x="1183" y="2124"/>
                    <a:pt x="1152" y="1958"/>
                  </a:cubicBezTo>
                  <a:cubicBezTo>
                    <a:pt x="1139" y="1897"/>
                    <a:pt x="1132" y="1834"/>
                    <a:pt x="1127" y="1770"/>
                  </a:cubicBezTo>
                  <a:cubicBezTo>
                    <a:pt x="1115" y="1626"/>
                    <a:pt x="1103" y="1479"/>
                    <a:pt x="1017" y="1345"/>
                  </a:cubicBezTo>
                  <a:cubicBezTo>
                    <a:pt x="934" y="1225"/>
                    <a:pt x="822" y="1130"/>
                    <a:pt x="690" y="1069"/>
                  </a:cubicBezTo>
                  <a:cubicBezTo>
                    <a:pt x="653" y="1052"/>
                    <a:pt x="611" y="1035"/>
                    <a:pt x="575" y="1017"/>
                  </a:cubicBezTo>
                  <a:cubicBezTo>
                    <a:pt x="462" y="971"/>
                    <a:pt x="355" y="925"/>
                    <a:pt x="277" y="841"/>
                  </a:cubicBezTo>
                  <a:cubicBezTo>
                    <a:pt x="216" y="768"/>
                    <a:pt x="169" y="685"/>
                    <a:pt x="147" y="592"/>
                  </a:cubicBezTo>
                  <a:cubicBezTo>
                    <a:pt x="98" y="414"/>
                    <a:pt x="81" y="228"/>
                    <a:pt x="98" y="42"/>
                  </a:cubicBezTo>
                  <a:cubicBezTo>
                    <a:pt x="101" y="15"/>
                    <a:pt x="79"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7"/>
            <p:cNvSpPr/>
            <p:nvPr/>
          </p:nvSpPr>
          <p:spPr>
            <a:xfrm>
              <a:off x="1452132" y="2030735"/>
              <a:ext cx="597311" cy="503617"/>
            </a:xfrm>
            <a:custGeom>
              <a:avLst/>
              <a:gdLst/>
              <a:ahLst/>
              <a:cxnLst/>
              <a:rect l="l" t="t" r="r" b="b"/>
              <a:pathLst>
                <a:path w="4928" h="4155" extrusionOk="0">
                  <a:moveTo>
                    <a:pt x="820" y="0"/>
                  </a:moveTo>
                  <a:cubicBezTo>
                    <a:pt x="811" y="0"/>
                    <a:pt x="800" y="4"/>
                    <a:pt x="788" y="15"/>
                  </a:cubicBezTo>
                  <a:cubicBezTo>
                    <a:pt x="756" y="46"/>
                    <a:pt x="727" y="83"/>
                    <a:pt x="707" y="122"/>
                  </a:cubicBezTo>
                  <a:cubicBezTo>
                    <a:pt x="553" y="362"/>
                    <a:pt x="341" y="557"/>
                    <a:pt x="91" y="692"/>
                  </a:cubicBezTo>
                  <a:cubicBezTo>
                    <a:pt x="57" y="711"/>
                    <a:pt x="1" y="740"/>
                    <a:pt x="13" y="787"/>
                  </a:cubicBezTo>
                  <a:cubicBezTo>
                    <a:pt x="23" y="806"/>
                    <a:pt x="33" y="826"/>
                    <a:pt x="47" y="843"/>
                  </a:cubicBezTo>
                  <a:cubicBezTo>
                    <a:pt x="62" y="870"/>
                    <a:pt x="77" y="899"/>
                    <a:pt x="91" y="926"/>
                  </a:cubicBezTo>
                  <a:cubicBezTo>
                    <a:pt x="150" y="1034"/>
                    <a:pt x="211" y="1139"/>
                    <a:pt x="279" y="1239"/>
                  </a:cubicBezTo>
                  <a:cubicBezTo>
                    <a:pt x="414" y="1442"/>
                    <a:pt x="575" y="1645"/>
                    <a:pt x="822" y="1740"/>
                  </a:cubicBezTo>
                  <a:cubicBezTo>
                    <a:pt x="915" y="1772"/>
                    <a:pt x="1013" y="1794"/>
                    <a:pt x="1110" y="1808"/>
                  </a:cubicBezTo>
                  <a:cubicBezTo>
                    <a:pt x="1189" y="1818"/>
                    <a:pt x="1264" y="1835"/>
                    <a:pt x="1340" y="1860"/>
                  </a:cubicBezTo>
                  <a:cubicBezTo>
                    <a:pt x="1540" y="1923"/>
                    <a:pt x="1687" y="2097"/>
                    <a:pt x="1777" y="2231"/>
                  </a:cubicBezTo>
                  <a:cubicBezTo>
                    <a:pt x="1841" y="2334"/>
                    <a:pt x="1902" y="2439"/>
                    <a:pt x="1956" y="2546"/>
                  </a:cubicBezTo>
                  <a:cubicBezTo>
                    <a:pt x="2073" y="2776"/>
                    <a:pt x="2198" y="3011"/>
                    <a:pt x="2420" y="3179"/>
                  </a:cubicBezTo>
                  <a:cubicBezTo>
                    <a:pt x="2594" y="3311"/>
                    <a:pt x="2775" y="3345"/>
                    <a:pt x="2943" y="3370"/>
                  </a:cubicBezTo>
                  <a:lnTo>
                    <a:pt x="2997" y="3375"/>
                  </a:lnTo>
                  <a:cubicBezTo>
                    <a:pt x="3136" y="3392"/>
                    <a:pt x="3293" y="3411"/>
                    <a:pt x="3390" y="3519"/>
                  </a:cubicBezTo>
                  <a:cubicBezTo>
                    <a:pt x="3425" y="3563"/>
                    <a:pt x="3456" y="3609"/>
                    <a:pt x="3478" y="3661"/>
                  </a:cubicBezTo>
                  <a:cubicBezTo>
                    <a:pt x="3495" y="3690"/>
                    <a:pt x="3510" y="3719"/>
                    <a:pt x="3527" y="3749"/>
                  </a:cubicBezTo>
                  <a:cubicBezTo>
                    <a:pt x="3613" y="3878"/>
                    <a:pt x="3735" y="3983"/>
                    <a:pt x="3877" y="4047"/>
                  </a:cubicBezTo>
                  <a:cubicBezTo>
                    <a:pt x="4031" y="4118"/>
                    <a:pt x="4199" y="4154"/>
                    <a:pt x="4368" y="4154"/>
                  </a:cubicBezTo>
                  <a:lnTo>
                    <a:pt x="4375" y="4152"/>
                  </a:lnTo>
                  <a:cubicBezTo>
                    <a:pt x="4385" y="4152"/>
                    <a:pt x="4395" y="4152"/>
                    <a:pt x="4404" y="4152"/>
                  </a:cubicBezTo>
                  <a:cubicBezTo>
                    <a:pt x="4548" y="4152"/>
                    <a:pt x="4692" y="4118"/>
                    <a:pt x="4820" y="4057"/>
                  </a:cubicBezTo>
                  <a:lnTo>
                    <a:pt x="4927" y="3998"/>
                  </a:lnTo>
                  <a:lnTo>
                    <a:pt x="4808" y="3981"/>
                  </a:lnTo>
                  <a:cubicBezTo>
                    <a:pt x="4786" y="3978"/>
                    <a:pt x="4766" y="3976"/>
                    <a:pt x="4744" y="3973"/>
                  </a:cubicBezTo>
                  <a:cubicBezTo>
                    <a:pt x="4703" y="3971"/>
                    <a:pt x="4659" y="3964"/>
                    <a:pt x="4617" y="3951"/>
                  </a:cubicBezTo>
                  <a:cubicBezTo>
                    <a:pt x="4551" y="3934"/>
                    <a:pt x="4485" y="3905"/>
                    <a:pt x="4426" y="3871"/>
                  </a:cubicBezTo>
                  <a:cubicBezTo>
                    <a:pt x="4312" y="3805"/>
                    <a:pt x="4163" y="3683"/>
                    <a:pt x="4101" y="3568"/>
                  </a:cubicBezTo>
                  <a:cubicBezTo>
                    <a:pt x="4075" y="3514"/>
                    <a:pt x="4055" y="3455"/>
                    <a:pt x="4043" y="3397"/>
                  </a:cubicBezTo>
                  <a:lnTo>
                    <a:pt x="4031" y="3350"/>
                  </a:lnTo>
                  <a:cubicBezTo>
                    <a:pt x="3952" y="3060"/>
                    <a:pt x="3796" y="2820"/>
                    <a:pt x="3586" y="2673"/>
                  </a:cubicBezTo>
                  <a:cubicBezTo>
                    <a:pt x="3451" y="2581"/>
                    <a:pt x="3312" y="2539"/>
                    <a:pt x="3175" y="2500"/>
                  </a:cubicBezTo>
                  <a:cubicBezTo>
                    <a:pt x="3070" y="2473"/>
                    <a:pt x="2970" y="2436"/>
                    <a:pt x="2872" y="2390"/>
                  </a:cubicBezTo>
                  <a:cubicBezTo>
                    <a:pt x="2721" y="2312"/>
                    <a:pt x="2603" y="2190"/>
                    <a:pt x="2557" y="2062"/>
                  </a:cubicBezTo>
                  <a:cubicBezTo>
                    <a:pt x="2535" y="1982"/>
                    <a:pt x="2525" y="1899"/>
                    <a:pt x="2530" y="1816"/>
                  </a:cubicBezTo>
                  <a:cubicBezTo>
                    <a:pt x="2528" y="1769"/>
                    <a:pt x="2528" y="1725"/>
                    <a:pt x="2525" y="1681"/>
                  </a:cubicBezTo>
                  <a:cubicBezTo>
                    <a:pt x="2506" y="1496"/>
                    <a:pt x="2430" y="1320"/>
                    <a:pt x="2305" y="1180"/>
                  </a:cubicBezTo>
                  <a:cubicBezTo>
                    <a:pt x="2181" y="1039"/>
                    <a:pt x="2007" y="938"/>
                    <a:pt x="1790" y="880"/>
                  </a:cubicBezTo>
                  <a:cubicBezTo>
                    <a:pt x="1746" y="870"/>
                    <a:pt x="1702" y="860"/>
                    <a:pt x="1658" y="850"/>
                  </a:cubicBezTo>
                  <a:cubicBezTo>
                    <a:pt x="1570" y="831"/>
                    <a:pt x="1484" y="806"/>
                    <a:pt x="1401" y="780"/>
                  </a:cubicBezTo>
                  <a:cubicBezTo>
                    <a:pt x="1289" y="736"/>
                    <a:pt x="1193" y="657"/>
                    <a:pt x="1135" y="552"/>
                  </a:cubicBezTo>
                  <a:cubicBezTo>
                    <a:pt x="1108" y="503"/>
                    <a:pt x="1083" y="454"/>
                    <a:pt x="1061" y="403"/>
                  </a:cubicBezTo>
                  <a:cubicBezTo>
                    <a:pt x="1052" y="384"/>
                    <a:pt x="1044" y="362"/>
                    <a:pt x="1035" y="342"/>
                  </a:cubicBezTo>
                  <a:cubicBezTo>
                    <a:pt x="991" y="247"/>
                    <a:pt x="942" y="159"/>
                    <a:pt x="883" y="73"/>
                  </a:cubicBezTo>
                  <a:cubicBezTo>
                    <a:pt x="863" y="40"/>
                    <a:pt x="848" y="0"/>
                    <a:pt x="820"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7"/>
            <p:cNvSpPr/>
            <p:nvPr/>
          </p:nvSpPr>
          <p:spPr>
            <a:xfrm>
              <a:off x="1451648" y="2026251"/>
              <a:ext cx="597795" cy="508102"/>
            </a:xfrm>
            <a:custGeom>
              <a:avLst/>
              <a:gdLst/>
              <a:ahLst/>
              <a:cxnLst/>
              <a:rect l="l" t="t" r="r" b="b"/>
              <a:pathLst>
                <a:path w="4932" h="4192" extrusionOk="0">
                  <a:moveTo>
                    <a:pt x="793" y="0"/>
                  </a:moveTo>
                  <a:cubicBezTo>
                    <a:pt x="763" y="0"/>
                    <a:pt x="734" y="37"/>
                    <a:pt x="762" y="69"/>
                  </a:cubicBezTo>
                  <a:cubicBezTo>
                    <a:pt x="843" y="174"/>
                    <a:pt x="911" y="289"/>
                    <a:pt x="968" y="411"/>
                  </a:cubicBezTo>
                  <a:cubicBezTo>
                    <a:pt x="975" y="430"/>
                    <a:pt x="985" y="450"/>
                    <a:pt x="995" y="472"/>
                  </a:cubicBezTo>
                  <a:cubicBezTo>
                    <a:pt x="1017" y="526"/>
                    <a:pt x="1041" y="579"/>
                    <a:pt x="1070" y="631"/>
                  </a:cubicBezTo>
                  <a:cubicBezTo>
                    <a:pt x="1139" y="751"/>
                    <a:pt x="1249" y="841"/>
                    <a:pt x="1378" y="890"/>
                  </a:cubicBezTo>
                  <a:cubicBezTo>
                    <a:pt x="1466" y="922"/>
                    <a:pt x="1554" y="946"/>
                    <a:pt x="1645" y="963"/>
                  </a:cubicBezTo>
                  <a:cubicBezTo>
                    <a:pt x="1689" y="973"/>
                    <a:pt x="1730" y="983"/>
                    <a:pt x="1774" y="995"/>
                  </a:cubicBezTo>
                  <a:cubicBezTo>
                    <a:pt x="1977" y="1049"/>
                    <a:pt x="2138" y="1142"/>
                    <a:pt x="2251" y="1271"/>
                  </a:cubicBezTo>
                  <a:cubicBezTo>
                    <a:pt x="2363" y="1398"/>
                    <a:pt x="2434" y="1557"/>
                    <a:pt x="2451" y="1726"/>
                  </a:cubicBezTo>
                  <a:cubicBezTo>
                    <a:pt x="2454" y="1770"/>
                    <a:pt x="2454" y="1811"/>
                    <a:pt x="2454" y="1853"/>
                  </a:cubicBezTo>
                  <a:cubicBezTo>
                    <a:pt x="2451" y="1946"/>
                    <a:pt x="2461" y="2038"/>
                    <a:pt x="2488" y="2129"/>
                  </a:cubicBezTo>
                  <a:cubicBezTo>
                    <a:pt x="2539" y="2275"/>
                    <a:pt x="2669" y="2410"/>
                    <a:pt x="2840" y="2500"/>
                  </a:cubicBezTo>
                  <a:cubicBezTo>
                    <a:pt x="2942" y="2549"/>
                    <a:pt x="3047" y="2588"/>
                    <a:pt x="3157" y="2615"/>
                  </a:cubicBezTo>
                  <a:cubicBezTo>
                    <a:pt x="3294" y="2657"/>
                    <a:pt x="3424" y="2691"/>
                    <a:pt x="3546" y="2779"/>
                  </a:cubicBezTo>
                  <a:cubicBezTo>
                    <a:pt x="3739" y="2913"/>
                    <a:pt x="3886" y="3136"/>
                    <a:pt x="3959" y="3409"/>
                  </a:cubicBezTo>
                  <a:lnTo>
                    <a:pt x="3971" y="3456"/>
                  </a:lnTo>
                  <a:cubicBezTo>
                    <a:pt x="3983" y="3522"/>
                    <a:pt x="4005" y="3585"/>
                    <a:pt x="4035" y="3646"/>
                  </a:cubicBezTo>
                  <a:cubicBezTo>
                    <a:pt x="4105" y="3773"/>
                    <a:pt x="4264" y="3905"/>
                    <a:pt x="4391" y="3979"/>
                  </a:cubicBezTo>
                  <a:cubicBezTo>
                    <a:pt x="4457" y="4018"/>
                    <a:pt x="4526" y="4047"/>
                    <a:pt x="4599" y="4067"/>
                  </a:cubicBezTo>
                  <a:cubicBezTo>
                    <a:pt x="4616" y="4072"/>
                    <a:pt x="4633" y="4076"/>
                    <a:pt x="4650" y="4079"/>
                  </a:cubicBezTo>
                  <a:cubicBezTo>
                    <a:pt x="4562" y="4101"/>
                    <a:pt x="4470" y="4113"/>
                    <a:pt x="4379" y="4113"/>
                  </a:cubicBezTo>
                  <a:cubicBezTo>
                    <a:pt x="4218" y="4113"/>
                    <a:pt x="4061" y="4079"/>
                    <a:pt x="3915" y="4013"/>
                  </a:cubicBezTo>
                  <a:cubicBezTo>
                    <a:pt x="3785" y="3954"/>
                    <a:pt x="3678" y="3861"/>
                    <a:pt x="3600" y="3744"/>
                  </a:cubicBezTo>
                  <a:cubicBezTo>
                    <a:pt x="3583" y="3717"/>
                    <a:pt x="3568" y="3688"/>
                    <a:pt x="3553" y="3661"/>
                  </a:cubicBezTo>
                  <a:cubicBezTo>
                    <a:pt x="3529" y="3605"/>
                    <a:pt x="3495" y="3551"/>
                    <a:pt x="3453" y="3502"/>
                  </a:cubicBezTo>
                  <a:cubicBezTo>
                    <a:pt x="3336" y="3373"/>
                    <a:pt x="3155" y="3351"/>
                    <a:pt x="3011" y="3334"/>
                  </a:cubicBezTo>
                  <a:lnTo>
                    <a:pt x="2959" y="3326"/>
                  </a:lnTo>
                  <a:cubicBezTo>
                    <a:pt x="2793" y="3307"/>
                    <a:pt x="2632" y="3275"/>
                    <a:pt x="2471" y="3153"/>
                  </a:cubicBezTo>
                  <a:cubicBezTo>
                    <a:pt x="2263" y="2996"/>
                    <a:pt x="2150" y="2779"/>
                    <a:pt x="2031" y="2547"/>
                  </a:cubicBezTo>
                  <a:cubicBezTo>
                    <a:pt x="1975" y="2437"/>
                    <a:pt x="1913" y="2329"/>
                    <a:pt x="1847" y="2224"/>
                  </a:cubicBezTo>
                  <a:cubicBezTo>
                    <a:pt x="1750" y="2080"/>
                    <a:pt x="1591" y="1892"/>
                    <a:pt x="1368" y="1821"/>
                  </a:cubicBezTo>
                  <a:cubicBezTo>
                    <a:pt x="1290" y="1796"/>
                    <a:pt x="1207" y="1779"/>
                    <a:pt x="1127" y="1767"/>
                  </a:cubicBezTo>
                  <a:cubicBezTo>
                    <a:pt x="1034" y="1755"/>
                    <a:pt x="943" y="1733"/>
                    <a:pt x="855" y="1701"/>
                  </a:cubicBezTo>
                  <a:cubicBezTo>
                    <a:pt x="628" y="1616"/>
                    <a:pt x="477" y="1425"/>
                    <a:pt x="349" y="1232"/>
                  </a:cubicBezTo>
                  <a:cubicBezTo>
                    <a:pt x="252" y="1085"/>
                    <a:pt x="164" y="931"/>
                    <a:pt x="86" y="773"/>
                  </a:cubicBezTo>
                  <a:cubicBezTo>
                    <a:pt x="78" y="756"/>
                    <a:pt x="65" y="749"/>
                    <a:pt x="51" y="749"/>
                  </a:cubicBezTo>
                  <a:cubicBezTo>
                    <a:pt x="26" y="749"/>
                    <a:pt x="0" y="774"/>
                    <a:pt x="15" y="804"/>
                  </a:cubicBezTo>
                  <a:cubicBezTo>
                    <a:pt x="93" y="968"/>
                    <a:pt x="183" y="1127"/>
                    <a:pt x="283" y="1276"/>
                  </a:cubicBezTo>
                  <a:cubicBezTo>
                    <a:pt x="418" y="1479"/>
                    <a:pt x="579" y="1682"/>
                    <a:pt x="826" y="1777"/>
                  </a:cubicBezTo>
                  <a:cubicBezTo>
                    <a:pt x="919" y="1809"/>
                    <a:pt x="1017" y="1831"/>
                    <a:pt x="1114" y="1845"/>
                  </a:cubicBezTo>
                  <a:cubicBezTo>
                    <a:pt x="1193" y="1855"/>
                    <a:pt x="1268" y="1872"/>
                    <a:pt x="1344" y="1897"/>
                  </a:cubicBezTo>
                  <a:cubicBezTo>
                    <a:pt x="1544" y="1960"/>
                    <a:pt x="1691" y="2134"/>
                    <a:pt x="1781" y="2268"/>
                  </a:cubicBezTo>
                  <a:cubicBezTo>
                    <a:pt x="1845" y="2371"/>
                    <a:pt x="1906" y="2476"/>
                    <a:pt x="1960" y="2583"/>
                  </a:cubicBezTo>
                  <a:cubicBezTo>
                    <a:pt x="2077" y="2813"/>
                    <a:pt x="2202" y="3048"/>
                    <a:pt x="2424" y="3216"/>
                  </a:cubicBezTo>
                  <a:cubicBezTo>
                    <a:pt x="2598" y="3348"/>
                    <a:pt x="2779" y="3382"/>
                    <a:pt x="2947" y="3407"/>
                  </a:cubicBezTo>
                  <a:lnTo>
                    <a:pt x="3001" y="3412"/>
                  </a:lnTo>
                  <a:cubicBezTo>
                    <a:pt x="3140" y="3429"/>
                    <a:pt x="3297" y="3448"/>
                    <a:pt x="3394" y="3556"/>
                  </a:cubicBezTo>
                  <a:cubicBezTo>
                    <a:pt x="3429" y="3600"/>
                    <a:pt x="3460" y="3646"/>
                    <a:pt x="3482" y="3698"/>
                  </a:cubicBezTo>
                  <a:cubicBezTo>
                    <a:pt x="3499" y="3727"/>
                    <a:pt x="3514" y="3756"/>
                    <a:pt x="3531" y="3786"/>
                  </a:cubicBezTo>
                  <a:cubicBezTo>
                    <a:pt x="3617" y="3915"/>
                    <a:pt x="3739" y="4020"/>
                    <a:pt x="3881" y="4084"/>
                  </a:cubicBezTo>
                  <a:cubicBezTo>
                    <a:pt x="4035" y="4155"/>
                    <a:pt x="4203" y="4191"/>
                    <a:pt x="4372" y="4191"/>
                  </a:cubicBezTo>
                  <a:lnTo>
                    <a:pt x="4382" y="4186"/>
                  </a:lnTo>
                  <a:cubicBezTo>
                    <a:pt x="4391" y="4187"/>
                    <a:pt x="4401" y="4187"/>
                    <a:pt x="4411" y="4187"/>
                  </a:cubicBezTo>
                  <a:cubicBezTo>
                    <a:pt x="4555" y="4187"/>
                    <a:pt x="4696" y="4153"/>
                    <a:pt x="4826" y="4091"/>
                  </a:cubicBezTo>
                  <a:lnTo>
                    <a:pt x="4931" y="4035"/>
                  </a:lnTo>
                  <a:lnTo>
                    <a:pt x="4814" y="4015"/>
                  </a:lnTo>
                  <a:cubicBezTo>
                    <a:pt x="4792" y="4013"/>
                    <a:pt x="4770" y="4010"/>
                    <a:pt x="4751" y="4008"/>
                  </a:cubicBezTo>
                  <a:cubicBezTo>
                    <a:pt x="4707" y="4006"/>
                    <a:pt x="4665" y="3998"/>
                    <a:pt x="4621" y="3986"/>
                  </a:cubicBezTo>
                  <a:cubicBezTo>
                    <a:pt x="4555" y="3969"/>
                    <a:pt x="4492" y="3942"/>
                    <a:pt x="4430" y="3908"/>
                  </a:cubicBezTo>
                  <a:cubicBezTo>
                    <a:pt x="4318" y="3842"/>
                    <a:pt x="4167" y="3717"/>
                    <a:pt x="4105" y="3605"/>
                  </a:cubicBezTo>
                  <a:cubicBezTo>
                    <a:pt x="4081" y="3549"/>
                    <a:pt x="4061" y="3492"/>
                    <a:pt x="4049" y="3431"/>
                  </a:cubicBezTo>
                  <a:lnTo>
                    <a:pt x="4037" y="3385"/>
                  </a:lnTo>
                  <a:cubicBezTo>
                    <a:pt x="3959" y="3094"/>
                    <a:pt x="3800" y="2855"/>
                    <a:pt x="3592" y="2708"/>
                  </a:cubicBezTo>
                  <a:cubicBezTo>
                    <a:pt x="3458" y="2615"/>
                    <a:pt x="3316" y="2576"/>
                    <a:pt x="3179" y="2534"/>
                  </a:cubicBezTo>
                  <a:cubicBezTo>
                    <a:pt x="3077" y="2508"/>
                    <a:pt x="2974" y="2471"/>
                    <a:pt x="2876" y="2424"/>
                  </a:cubicBezTo>
                  <a:cubicBezTo>
                    <a:pt x="2725" y="2346"/>
                    <a:pt x="2607" y="2224"/>
                    <a:pt x="2563" y="2097"/>
                  </a:cubicBezTo>
                  <a:cubicBezTo>
                    <a:pt x="2539" y="2016"/>
                    <a:pt x="2529" y="1933"/>
                    <a:pt x="2534" y="1850"/>
                  </a:cubicBezTo>
                  <a:cubicBezTo>
                    <a:pt x="2534" y="1806"/>
                    <a:pt x="2534" y="1760"/>
                    <a:pt x="2529" y="1716"/>
                  </a:cubicBezTo>
                  <a:cubicBezTo>
                    <a:pt x="2512" y="1530"/>
                    <a:pt x="2434" y="1357"/>
                    <a:pt x="2312" y="1215"/>
                  </a:cubicBezTo>
                  <a:cubicBezTo>
                    <a:pt x="2187" y="1073"/>
                    <a:pt x="2014" y="973"/>
                    <a:pt x="1794" y="914"/>
                  </a:cubicBezTo>
                  <a:cubicBezTo>
                    <a:pt x="1752" y="904"/>
                    <a:pt x="1708" y="895"/>
                    <a:pt x="1664" y="885"/>
                  </a:cubicBezTo>
                  <a:cubicBezTo>
                    <a:pt x="1576" y="865"/>
                    <a:pt x="1491" y="843"/>
                    <a:pt x="1405" y="814"/>
                  </a:cubicBezTo>
                  <a:cubicBezTo>
                    <a:pt x="1293" y="773"/>
                    <a:pt x="1200" y="692"/>
                    <a:pt x="1139" y="589"/>
                  </a:cubicBezTo>
                  <a:cubicBezTo>
                    <a:pt x="1112" y="540"/>
                    <a:pt x="1087" y="489"/>
                    <a:pt x="1068" y="438"/>
                  </a:cubicBezTo>
                  <a:cubicBezTo>
                    <a:pt x="1058" y="418"/>
                    <a:pt x="1048" y="396"/>
                    <a:pt x="1039" y="377"/>
                  </a:cubicBezTo>
                  <a:cubicBezTo>
                    <a:pt x="982" y="250"/>
                    <a:pt x="909" y="130"/>
                    <a:pt x="826" y="20"/>
                  </a:cubicBezTo>
                  <a:cubicBezTo>
                    <a:pt x="817" y="6"/>
                    <a:pt x="805" y="0"/>
                    <a:pt x="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7"/>
            <p:cNvSpPr/>
            <p:nvPr/>
          </p:nvSpPr>
          <p:spPr>
            <a:xfrm>
              <a:off x="1493828" y="2084067"/>
              <a:ext cx="544707" cy="440226"/>
            </a:xfrm>
            <a:custGeom>
              <a:avLst/>
              <a:gdLst/>
              <a:ahLst/>
              <a:cxnLst/>
              <a:rect l="l" t="t" r="r" b="b"/>
              <a:pathLst>
                <a:path w="4494" h="3632" extrusionOk="0">
                  <a:moveTo>
                    <a:pt x="54" y="1"/>
                  </a:moveTo>
                  <a:cubicBezTo>
                    <a:pt x="27" y="1"/>
                    <a:pt x="0" y="29"/>
                    <a:pt x="19" y="61"/>
                  </a:cubicBezTo>
                  <a:lnTo>
                    <a:pt x="133" y="274"/>
                  </a:lnTo>
                  <a:cubicBezTo>
                    <a:pt x="229" y="447"/>
                    <a:pt x="336" y="645"/>
                    <a:pt x="507" y="782"/>
                  </a:cubicBezTo>
                  <a:cubicBezTo>
                    <a:pt x="659" y="902"/>
                    <a:pt x="837" y="958"/>
                    <a:pt x="1011" y="1014"/>
                  </a:cubicBezTo>
                  <a:cubicBezTo>
                    <a:pt x="1211" y="1078"/>
                    <a:pt x="1399" y="1139"/>
                    <a:pt x="1541" y="1288"/>
                  </a:cubicBezTo>
                  <a:cubicBezTo>
                    <a:pt x="1673" y="1422"/>
                    <a:pt x="1729" y="1603"/>
                    <a:pt x="1790" y="1789"/>
                  </a:cubicBezTo>
                  <a:cubicBezTo>
                    <a:pt x="1846" y="1972"/>
                    <a:pt x="1908" y="2158"/>
                    <a:pt x="2040" y="2309"/>
                  </a:cubicBezTo>
                  <a:cubicBezTo>
                    <a:pt x="2167" y="2446"/>
                    <a:pt x="2335" y="2539"/>
                    <a:pt x="2518" y="2573"/>
                  </a:cubicBezTo>
                  <a:cubicBezTo>
                    <a:pt x="2584" y="2583"/>
                    <a:pt x="2648" y="2593"/>
                    <a:pt x="2714" y="2598"/>
                  </a:cubicBezTo>
                  <a:cubicBezTo>
                    <a:pt x="2856" y="2610"/>
                    <a:pt x="2985" y="2622"/>
                    <a:pt x="3105" y="2695"/>
                  </a:cubicBezTo>
                  <a:cubicBezTo>
                    <a:pt x="3213" y="2769"/>
                    <a:pt x="3298" y="2871"/>
                    <a:pt x="3349" y="2991"/>
                  </a:cubicBezTo>
                  <a:cubicBezTo>
                    <a:pt x="3366" y="3028"/>
                    <a:pt x="3384" y="3064"/>
                    <a:pt x="3401" y="3103"/>
                  </a:cubicBezTo>
                  <a:cubicBezTo>
                    <a:pt x="3450" y="3218"/>
                    <a:pt x="3498" y="3336"/>
                    <a:pt x="3596" y="3426"/>
                  </a:cubicBezTo>
                  <a:cubicBezTo>
                    <a:pt x="3677" y="3497"/>
                    <a:pt x="3772" y="3548"/>
                    <a:pt x="3875" y="3575"/>
                  </a:cubicBezTo>
                  <a:cubicBezTo>
                    <a:pt x="4004" y="3612"/>
                    <a:pt x="4138" y="3631"/>
                    <a:pt x="4271" y="3631"/>
                  </a:cubicBezTo>
                  <a:cubicBezTo>
                    <a:pt x="4279" y="3631"/>
                    <a:pt x="4287" y="3631"/>
                    <a:pt x="4295" y="3631"/>
                  </a:cubicBezTo>
                  <a:cubicBezTo>
                    <a:pt x="4346" y="3631"/>
                    <a:pt x="4400" y="3629"/>
                    <a:pt x="4454" y="3624"/>
                  </a:cubicBezTo>
                  <a:cubicBezTo>
                    <a:pt x="4476" y="3621"/>
                    <a:pt x="4493" y="3604"/>
                    <a:pt x="4491" y="3582"/>
                  </a:cubicBezTo>
                  <a:cubicBezTo>
                    <a:pt x="4488" y="3562"/>
                    <a:pt x="4471" y="3545"/>
                    <a:pt x="4453" y="3545"/>
                  </a:cubicBezTo>
                  <a:cubicBezTo>
                    <a:pt x="4452" y="3545"/>
                    <a:pt x="4450" y="3546"/>
                    <a:pt x="4449" y="3546"/>
                  </a:cubicBezTo>
                  <a:cubicBezTo>
                    <a:pt x="4402" y="3550"/>
                    <a:pt x="4355" y="3552"/>
                    <a:pt x="4309" y="3552"/>
                  </a:cubicBezTo>
                  <a:cubicBezTo>
                    <a:pt x="4170" y="3552"/>
                    <a:pt x="4033" y="3533"/>
                    <a:pt x="3899" y="3497"/>
                  </a:cubicBezTo>
                  <a:cubicBezTo>
                    <a:pt x="3806" y="3475"/>
                    <a:pt x="3721" y="3428"/>
                    <a:pt x="3650" y="3367"/>
                  </a:cubicBezTo>
                  <a:cubicBezTo>
                    <a:pt x="3564" y="3287"/>
                    <a:pt x="3520" y="3182"/>
                    <a:pt x="3472" y="3069"/>
                  </a:cubicBezTo>
                  <a:cubicBezTo>
                    <a:pt x="3457" y="3033"/>
                    <a:pt x="3440" y="2993"/>
                    <a:pt x="3420" y="2954"/>
                  </a:cubicBezTo>
                  <a:cubicBezTo>
                    <a:pt x="3362" y="2822"/>
                    <a:pt x="3266" y="2708"/>
                    <a:pt x="3147" y="2627"/>
                  </a:cubicBezTo>
                  <a:cubicBezTo>
                    <a:pt x="3012" y="2541"/>
                    <a:pt x="2866" y="2529"/>
                    <a:pt x="2724" y="2517"/>
                  </a:cubicBezTo>
                  <a:cubicBezTo>
                    <a:pt x="2660" y="2510"/>
                    <a:pt x="2594" y="2505"/>
                    <a:pt x="2533" y="2492"/>
                  </a:cubicBezTo>
                  <a:cubicBezTo>
                    <a:pt x="2367" y="2461"/>
                    <a:pt x="2215" y="2378"/>
                    <a:pt x="2101" y="2255"/>
                  </a:cubicBezTo>
                  <a:cubicBezTo>
                    <a:pt x="1976" y="2116"/>
                    <a:pt x="1922" y="1947"/>
                    <a:pt x="1866" y="1767"/>
                  </a:cubicBezTo>
                  <a:cubicBezTo>
                    <a:pt x="1805" y="1578"/>
                    <a:pt x="1744" y="1385"/>
                    <a:pt x="1597" y="1231"/>
                  </a:cubicBezTo>
                  <a:cubicBezTo>
                    <a:pt x="1443" y="1070"/>
                    <a:pt x="1236" y="1004"/>
                    <a:pt x="1035" y="938"/>
                  </a:cubicBezTo>
                  <a:cubicBezTo>
                    <a:pt x="869" y="884"/>
                    <a:pt x="695" y="831"/>
                    <a:pt x="556" y="718"/>
                  </a:cubicBezTo>
                  <a:cubicBezTo>
                    <a:pt x="397" y="591"/>
                    <a:pt x="295" y="403"/>
                    <a:pt x="204" y="237"/>
                  </a:cubicBezTo>
                  <a:lnTo>
                    <a:pt x="87" y="22"/>
                  </a:lnTo>
                  <a:cubicBezTo>
                    <a:pt x="79" y="7"/>
                    <a:pt x="67"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7"/>
            <p:cNvSpPr/>
            <p:nvPr/>
          </p:nvSpPr>
          <p:spPr>
            <a:xfrm>
              <a:off x="333378" y="1787833"/>
              <a:ext cx="699246" cy="183993"/>
            </a:xfrm>
            <a:custGeom>
              <a:avLst/>
              <a:gdLst/>
              <a:ahLst/>
              <a:cxnLst/>
              <a:rect l="l" t="t" r="r" b="b"/>
              <a:pathLst>
                <a:path w="5769" h="1518" extrusionOk="0">
                  <a:moveTo>
                    <a:pt x="3902" y="1"/>
                  </a:moveTo>
                  <a:cubicBezTo>
                    <a:pt x="3884" y="1"/>
                    <a:pt x="3865" y="1"/>
                    <a:pt x="3847" y="3"/>
                  </a:cubicBezTo>
                  <a:cubicBezTo>
                    <a:pt x="3662" y="15"/>
                    <a:pt x="3486" y="86"/>
                    <a:pt x="3339" y="203"/>
                  </a:cubicBezTo>
                  <a:cubicBezTo>
                    <a:pt x="3305" y="232"/>
                    <a:pt x="3273" y="264"/>
                    <a:pt x="3241" y="293"/>
                  </a:cubicBezTo>
                  <a:cubicBezTo>
                    <a:pt x="3185" y="357"/>
                    <a:pt x="3119" y="408"/>
                    <a:pt x="3046" y="450"/>
                  </a:cubicBezTo>
                  <a:cubicBezTo>
                    <a:pt x="2982" y="480"/>
                    <a:pt x="2903" y="495"/>
                    <a:pt x="2819" y="495"/>
                  </a:cubicBezTo>
                  <a:cubicBezTo>
                    <a:pt x="2746" y="495"/>
                    <a:pt x="2669" y="483"/>
                    <a:pt x="2594" y="460"/>
                  </a:cubicBezTo>
                  <a:cubicBezTo>
                    <a:pt x="2491" y="423"/>
                    <a:pt x="2393" y="376"/>
                    <a:pt x="2300" y="323"/>
                  </a:cubicBezTo>
                  <a:cubicBezTo>
                    <a:pt x="2176" y="254"/>
                    <a:pt x="2049" y="183"/>
                    <a:pt x="1887" y="154"/>
                  </a:cubicBezTo>
                  <a:cubicBezTo>
                    <a:pt x="1831" y="144"/>
                    <a:pt x="1773" y="139"/>
                    <a:pt x="1715" y="139"/>
                  </a:cubicBezTo>
                  <a:cubicBezTo>
                    <a:pt x="1511" y="139"/>
                    <a:pt x="1297" y="200"/>
                    <a:pt x="1096" y="318"/>
                  </a:cubicBezTo>
                  <a:lnTo>
                    <a:pt x="1052" y="342"/>
                  </a:lnTo>
                  <a:cubicBezTo>
                    <a:pt x="1003" y="376"/>
                    <a:pt x="949" y="403"/>
                    <a:pt x="890" y="423"/>
                  </a:cubicBezTo>
                  <a:cubicBezTo>
                    <a:pt x="843" y="437"/>
                    <a:pt x="785" y="443"/>
                    <a:pt x="724" y="443"/>
                  </a:cubicBezTo>
                  <a:cubicBezTo>
                    <a:pt x="627" y="443"/>
                    <a:pt x="524" y="428"/>
                    <a:pt x="446" y="408"/>
                  </a:cubicBezTo>
                  <a:cubicBezTo>
                    <a:pt x="380" y="389"/>
                    <a:pt x="316" y="362"/>
                    <a:pt x="255" y="330"/>
                  </a:cubicBezTo>
                  <a:cubicBezTo>
                    <a:pt x="216" y="306"/>
                    <a:pt x="182" y="281"/>
                    <a:pt x="147" y="252"/>
                  </a:cubicBezTo>
                  <a:cubicBezTo>
                    <a:pt x="133" y="240"/>
                    <a:pt x="116" y="227"/>
                    <a:pt x="99" y="215"/>
                  </a:cubicBezTo>
                  <a:lnTo>
                    <a:pt x="1" y="147"/>
                  </a:lnTo>
                  <a:lnTo>
                    <a:pt x="40" y="266"/>
                  </a:lnTo>
                  <a:cubicBezTo>
                    <a:pt x="84" y="396"/>
                    <a:pt x="162" y="516"/>
                    <a:pt x="284" y="640"/>
                  </a:cubicBezTo>
                  <a:cubicBezTo>
                    <a:pt x="404" y="763"/>
                    <a:pt x="551" y="858"/>
                    <a:pt x="712" y="919"/>
                  </a:cubicBezTo>
                  <a:cubicBezTo>
                    <a:pt x="805" y="953"/>
                    <a:pt x="903" y="970"/>
                    <a:pt x="1002" y="970"/>
                  </a:cubicBezTo>
                  <a:cubicBezTo>
                    <a:pt x="1058" y="970"/>
                    <a:pt x="1115" y="965"/>
                    <a:pt x="1171" y="953"/>
                  </a:cubicBezTo>
                  <a:cubicBezTo>
                    <a:pt x="1203" y="946"/>
                    <a:pt x="1235" y="936"/>
                    <a:pt x="1267" y="926"/>
                  </a:cubicBezTo>
                  <a:cubicBezTo>
                    <a:pt x="1320" y="907"/>
                    <a:pt x="1374" y="894"/>
                    <a:pt x="1430" y="890"/>
                  </a:cubicBezTo>
                  <a:cubicBezTo>
                    <a:pt x="1436" y="889"/>
                    <a:pt x="1441" y="889"/>
                    <a:pt x="1446" y="889"/>
                  </a:cubicBezTo>
                  <a:cubicBezTo>
                    <a:pt x="1586" y="889"/>
                    <a:pt x="1703" y="983"/>
                    <a:pt x="1809" y="1066"/>
                  </a:cubicBezTo>
                  <a:lnTo>
                    <a:pt x="1853" y="1097"/>
                  </a:lnTo>
                  <a:cubicBezTo>
                    <a:pt x="1988" y="1202"/>
                    <a:pt x="2139" y="1305"/>
                    <a:pt x="2357" y="1334"/>
                  </a:cubicBezTo>
                  <a:cubicBezTo>
                    <a:pt x="2406" y="1341"/>
                    <a:pt x="2455" y="1345"/>
                    <a:pt x="2503" y="1345"/>
                  </a:cubicBezTo>
                  <a:cubicBezTo>
                    <a:pt x="2724" y="1345"/>
                    <a:pt x="2931" y="1279"/>
                    <a:pt x="3131" y="1215"/>
                  </a:cubicBezTo>
                  <a:cubicBezTo>
                    <a:pt x="3246" y="1178"/>
                    <a:pt x="3363" y="1144"/>
                    <a:pt x="3483" y="1117"/>
                  </a:cubicBezTo>
                  <a:cubicBezTo>
                    <a:pt x="3552" y="1103"/>
                    <a:pt x="3634" y="1092"/>
                    <a:pt x="3721" y="1092"/>
                  </a:cubicBezTo>
                  <a:cubicBezTo>
                    <a:pt x="3832" y="1092"/>
                    <a:pt x="3950" y="1110"/>
                    <a:pt x="4055" y="1163"/>
                  </a:cubicBezTo>
                  <a:cubicBezTo>
                    <a:pt x="4123" y="1200"/>
                    <a:pt x="4189" y="1244"/>
                    <a:pt x="4253" y="1290"/>
                  </a:cubicBezTo>
                  <a:cubicBezTo>
                    <a:pt x="4331" y="1349"/>
                    <a:pt x="4417" y="1400"/>
                    <a:pt x="4505" y="1444"/>
                  </a:cubicBezTo>
                  <a:cubicBezTo>
                    <a:pt x="4617" y="1493"/>
                    <a:pt x="4738" y="1518"/>
                    <a:pt x="4861" y="1518"/>
                  </a:cubicBezTo>
                  <a:cubicBezTo>
                    <a:pt x="4867" y="1518"/>
                    <a:pt x="4873" y="1518"/>
                    <a:pt x="4879" y="1518"/>
                  </a:cubicBezTo>
                  <a:cubicBezTo>
                    <a:pt x="5001" y="1518"/>
                    <a:pt x="5123" y="1503"/>
                    <a:pt x="5243" y="1476"/>
                  </a:cubicBezTo>
                  <a:cubicBezTo>
                    <a:pt x="5358" y="1454"/>
                    <a:pt x="5470" y="1427"/>
                    <a:pt x="5582" y="1393"/>
                  </a:cubicBezTo>
                  <a:cubicBezTo>
                    <a:pt x="5621" y="1381"/>
                    <a:pt x="5702" y="1373"/>
                    <a:pt x="5734" y="1344"/>
                  </a:cubicBezTo>
                  <a:cubicBezTo>
                    <a:pt x="5768" y="1317"/>
                    <a:pt x="5739" y="1244"/>
                    <a:pt x="5731" y="1207"/>
                  </a:cubicBezTo>
                  <a:cubicBezTo>
                    <a:pt x="5670" y="973"/>
                    <a:pt x="5646" y="721"/>
                    <a:pt x="5700" y="484"/>
                  </a:cubicBezTo>
                  <a:cubicBezTo>
                    <a:pt x="5717" y="420"/>
                    <a:pt x="5731" y="357"/>
                    <a:pt x="5741" y="293"/>
                  </a:cubicBezTo>
                  <a:cubicBezTo>
                    <a:pt x="5744" y="262"/>
                    <a:pt x="5741" y="220"/>
                    <a:pt x="5712" y="210"/>
                  </a:cubicBezTo>
                  <a:cubicBezTo>
                    <a:pt x="5708" y="209"/>
                    <a:pt x="5703" y="209"/>
                    <a:pt x="5698" y="209"/>
                  </a:cubicBezTo>
                  <a:cubicBezTo>
                    <a:pt x="5664" y="209"/>
                    <a:pt x="5612" y="228"/>
                    <a:pt x="5585" y="235"/>
                  </a:cubicBezTo>
                  <a:cubicBezTo>
                    <a:pt x="5504" y="254"/>
                    <a:pt x="5421" y="279"/>
                    <a:pt x="5343" y="308"/>
                  </a:cubicBezTo>
                  <a:lnTo>
                    <a:pt x="5279" y="332"/>
                  </a:lnTo>
                  <a:cubicBezTo>
                    <a:pt x="5228" y="354"/>
                    <a:pt x="5174" y="372"/>
                    <a:pt x="5120" y="389"/>
                  </a:cubicBezTo>
                  <a:cubicBezTo>
                    <a:pt x="5078" y="400"/>
                    <a:pt x="5034" y="405"/>
                    <a:pt x="4991" y="405"/>
                  </a:cubicBezTo>
                  <a:cubicBezTo>
                    <a:pt x="4917" y="405"/>
                    <a:pt x="4843" y="389"/>
                    <a:pt x="4773" y="357"/>
                  </a:cubicBezTo>
                  <a:cubicBezTo>
                    <a:pt x="4693" y="318"/>
                    <a:pt x="4615" y="274"/>
                    <a:pt x="4541" y="225"/>
                  </a:cubicBezTo>
                  <a:cubicBezTo>
                    <a:pt x="4502" y="203"/>
                    <a:pt x="4466" y="178"/>
                    <a:pt x="4426" y="156"/>
                  </a:cubicBezTo>
                  <a:cubicBezTo>
                    <a:pt x="4250" y="53"/>
                    <a:pt x="4073" y="1"/>
                    <a:pt x="3902" y="1"/>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7"/>
            <p:cNvSpPr/>
            <p:nvPr/>
          </p:nvSpPr>
          <p:spPr>
            <a:xfrm>
              <a:off x="333378" y="1787833"/>
              <a:ext cx="702761" cy="183993"/>
            </a:xfrm>
            <a:custGeom>
              <a:avLst/>
              <a:gdLst/>
              <a:ahLst/>
              <a:cxnLst/>
              <a:rect l="l" t="t" r="r" b="b"/>
              <a:pathLst>
                <a:path w="5798" h="1518" extrusionOk="0">
                  <a:moveTo>
                    <a:pt x="3902" y="1"/>
                  </a:moveTo>
                  <a:cubicBezTo>
                    <a:pt x="3884" y="1"/>
                    <a:pt x="3865" y="1"/>
                    <a:pt x="3847" y="3"/>
                  </a:cubicBezTo>
                  <a:cubicBezTo>
                    <a:pt x="3662" y="15"/>
                    <a:pt x="3486" y="86"/>
                    <a:pt x="3339" y="203"/>
                  </a:cubicBezTo>
                  <a:cubicBezTo>
                    <a:pt x="3305" y="232"/>
                    <a:pt x="3273" y="264"/>
                    <a:pt x="3241" y="293"/>
                  </a:cubicBezTo>
                  <a:cubicBezTo>
                    <a:pt x="3185" y="357"/>
                    <a:pt x="3119" y="408"/>
                    <a:pt x="3046" y="450"/>
                  </a:cubicBezTo>
                  <a:cubicBezTo>
                    <a:pt x="2982" y="480"/>
                    <a:pt x="2903" y="495"/>
                    <a:pt x="2819" y="495"/>
                  </a:cubicBezTo>
                  <a:cubicBezTo>
                    <a:pt x="2746" y="495"/>
                    <a:pt x="2669" y="483"/>
                    <a:pt x="2594" y="460"/>
                  </a:cubicBezTo>
                  <a:cubicBezTo>
                    <a:pt x="2491" y="423"/>
                    <a:pt x="2393" y="376"/>
                    <a:pt x="2300" y="323"/>
                  </a:cubicBezTo>
                  <a:cubicBezTo>
                    <a:pt x="2176" y="254"/>
                    <a:pt x="2049" y="183"/>
                    <a:pt x="1887" y="154"/>
                  </a:cubicBezTo>
                  <a:cubicBezTo>
                    <a:pt x="1831" y="144"/>
                    <a:pt x="1773" y="139"/>
                    <a:pt x="1715" y="139"/>
                  </a:cubicBezTo>
                  <a:cubicBezTo>
                    <a:pt x="1511" y="139"/>
                    <a:pt x="1297" y="200"/>
                    <a:pt x="1096" y="318"/>
                  </a:cubicBezTo>
                  <a:lnTo>
                    <a:pt x="1052" y="342"/>
                  </a:lnTo>
                  <a:cubicBezTo>
                    <a:pt x="1003" y="376"/>
                    <a:pt x="949" y="403"/>
                    <a:pt x="890" y="423"/>
                  </a:cubicBezTo>
                  <a:cubicBezTo>
                    <a:pt x="843" y="437"/>
                    <a:pt x="785" y="443"/>
                    <a:pt x="724" y="443"/>
                  </a:cubicBezTo>
                  <a:cubicBezTo>
                    <a:pt x="627" y="443"/>
                    <a:pt x="524" y="428"/>
                    <a:pt x="446" y="408"/>
                  </a:cubicBezTo>
                  <a:cubicBezTo>
                    <a:pt x="380" y="389"/>
                    <a:pt x="316" y="362"/>
                    <a:pt x="255" y="330"/>
                  </a:cubicBezTo>
                  <a:cubicBezTo>
                    <a:pt x="216" y="306"/>
                    <a:pt x="182" y="281"/>
                    <a:pt x="147" y="252"/>
                  </a:cubicBezTo>
                  <a:cubicBezTo>
                    <a:pt x="133" y="240"/>
                    <a:pt x="116" y="227"/>
                    <a:pt x="99" y="215"/>
                  </a:cubicBezTo>
                  <a:lnTo>
                    <a:pt x="1" y="147"/>
                  </a:lnTo>
                  <a:lnTo>
                    <a:pt x="40" y="266"/>
                  </a:lnTo>
                  <a:cubicBezTo>
                    <a:pt x="84" y="396"/>
                    <a:pt x="162" y="516"/>
                    <a:pt x="284" y="640"/>
                  </a:cubicBezTo>
                  <a:cubicBezTo>
                    <a:pt x="404" y="763"/>
                    <a:pt x="551" y="858"/>
                    <a:pt x="712" y="919"/>
                  </a:cubicBezTo>
                  <a:cubicBezTo>
                    <a:pt x="805" y="953"/>
                    <a:pt x="903" y="970"/>
                    <a:pt x="1002" y="970"/>
                  </a:cubicBezTo>
                  <a:cubicBezTo>
                    <a:pt x="1058" y="970"/>
                    <a:pt x="1115" y="965"/>
                    <a:pt x="1171" y="953"/>
                  </a:cubicBezTo>
                  <a:cubicBezTo>
                    <a:pt x="1203" y="946"/>
                    <a:pt x="1235" y="936"/>
                    <a:pt x="1267" y="926"/>
                  </a:cubicBezTo>
                  <a:cubicBezTo>
                    <a:pt x="1320" y="907"/>
                    <a:pt x="1374" y="894"/>
                    <a:pt x="1430" y="890"/>
                  </a:cubicBezTo>
                  <a:cubicBezTo>
                    <a:pt x="1436" y="889"/>
                    <a:pt x="1441" y="889"/>
                    <a:pt x="1446" y="889"/>
                  </a:cubicBezTo>
                  <a:cubicBezTo>
                    <a:pt x="1586" y="889"/>
                    <a:pt x="1703" y="983"/>
                    <a:pt x="1809" y="1066"/>
                  </a:cubicBezTo>
                  <a:lnTo>
                    <a:pt x="1853" y="1097"/>
                  </a:lnTo>
                  <a:cubicBezTo>
                    <a:pt x="1988" y="1202"/>
                    <a:pt x="2139" y="1305"/>
                    <a:pt x="2357" y="1334"/>
                  </a:cubicBezTo>
                  <a:cubicBezTo>
                    <a:pt x="2406" y="1341"/>
                    <a:pt x="2455" y="1345"/>
                    <a:pt x="2503" y="1345"/>
                  </a:cubicBezTo>
                  <a:cubicBezTo>
                    <a:pt x="2724" y="1345"/>
                    <a:pt x="2931" y="1279"/>
                    <a:pt x="3131" y="1215"/>
                  </a:cubicBezTo>
                  <a:cubicBezTo>
                    <a:pt x="3246" y="1178"/>
                    <a:pt x="3363" y="1144"/>
                    <a:pt x="3483" y="1117"/>
                  </a:cubicBezTo>
                  <a:cubicBezTo>
                    <a:pt x="3552" y="1103"/>
                    <a:pt x="3634" y="1092"/>
                    <a:pt x="3721" y="1092"/>
                  </a:cubicBezTo>
                  <a:cubicBezTo>
                    <a:pt x="3832" y="1092"/>
                    <a:pt x="3950" y="1110"/>
                    <a:pt x="4055" y="1163"/>
                  </a:cubicBezTo>
                  <a:cubicBezTo>
                    <a:pt x="4123" y="1200"/>
                    <a:pt x="4189" y="1244"/>
                    <a:pt x="4253" y="1290"/>
                  </a:cubicBezTo>
                  <a:cubicBezTo>
                    <a:pt x="4331" y="1349"/>
                    <a:pt x="4417" y="1400"/>
                    <a:pt x="4505" y="1444"/>
                  </a:cubicBezTo>
                  <a:cubicBezTo>
                    <a:pt x="4617" y="1493"/>
                    <a:pt x="4738" y="1518"/>
                    <a:pt x="4861" y="1518"/>
                  </a:cubicBezTo>
                  <a:cubicBezTo>
                    <a:pt x="4867" y="1518"/>
                    <a:pt x="4873" y="1518"/>
                    <a:pt x="4879" y="1518"/>
                  </a:cubicBezTo>
                  <a:cubicBezTo>
                    <a:pt x="5001" y="1515"/>
                    <a:pt x="5123" y="1501"/>
                    <a:pt x="5243" y="1474"/>
                  </a:cubicBezTo>
                  <a:cubicBezTo>
                    <a:pt x="5416" y="1439"/>
                    <a:pt x="5585" y="1395"/>
                    <a:pt x="5751" y="1337"/>
                  </a:cubicBezTo>
                  <a:cubicBezTo>
                    <a:pt x="5798" y="1324"/>
                    <a:pt x="5782" y="1259"/>
                    <a:pt x="5742" y="1259"/>
                  </a:cubicBezTo>
                  <a:cubicBezTo>
                    <a:pt x="5737" y="1259"/>
                    <a:pt x="5731" y="1260"/>
                    <a:pt x="5724" y="1263"/>
                  </a:cubicBezTo>
                  <a:cubicBezTo>
                    <a:pt x="5563" y="1317"/>
                    <a:pt x="5397" y="1364"/>
                    <a:pt x="5228" y="1398"/>
                  </a:cubicBezTo>
                  <a:cubicBezTo>
                    <a:pt x="5113" y="1420"/>
                    <a:pt x="4996" y="1439"/>
                    <a:pt x="4879" y="1439"/>
                  </a:cubicBezTo>
                  <a:cubicBezTo>
                    <a:pt x="4764" y="1439"/>
                    <a:pt x="4649" y="1421"/>
                    <a:pt x="4539" y="1371"/>
                  </a:cubicBezTo>
                  <a:cubicBezTo>
                    <a:pt x="4456" y="1329"/>
                    <a:pt x="4375" y="1281"/>
                    <a:pt x="4302" y="1224"/>
                  </a:cubicBezTo>
                  <a:cubicBezTo>
                    <a:pt x="4236" y="1176"/>
                    <a:pt x="4165" y="1132"/>
                    <a:pt x="4092" y="1090"/>
                  </a:cubicBezTo>
                  <a:cubicBezTo>
                    <a:pt x="3977" y="1031"/>
                    <a:pt x="3849" y="1011"/>
                    <a:pt x="3728" y="1011"/>
                  </a:cubicBezTo>
                  <a:cubicBezTo>
                    <a:pt x="3634" y="1011"/>
                    <a:pt x="3544" y="1024"/>
                    <a:pt x="3469" y="1039"/>
                  </a:cubicBezTo>
                  <a:cubicBezTo>
                    <a:pt x="3349" y="1066"/>
                    <a:pt x="3229" y="1100"/>
                    <a:pt x="3112" y="1139"/>
                  </a:cubicBezTo>
                  <a:cubicBezTo>
                    <a:pt x="2908" y="1203"/>
                    <a:pt x="2714" y="1263"/>
                    <a:pt x="2509" y="1263"/>
                  </a:cubicBezTo>
                  <a:cubicBezTo>
                    <a:pt x="2463" y="1263"/>
                    <a:pt x="2416" y="1260"/>
                    <a:pt x="2369" y="1254"/>
                  </a:cubicBezTo>
                  <a:cubicBezTo>
                    <a:pt x="2171" y="1227"/>
                    <a:pt x="2036" y="1134"/>
                    <a:pt x="1902" y="1034"/>
                  </a:cubicBezTo>
                  <a:lnTo>
                    <a:pt x="1861" y="1000"/>
                  </a:lnTo>
                  <a:cubicBezTo>
                    <a:pt x="1750" y="915"/>
                    <a:pt x="1616" y="808"/>
                    <a:pt x="1449" y="808"/>
                  </a:cubicBezTo>
                  <a:cubicBezTo>
                    <a:pt x="1442" y="808"/>
                    <a:pt x="1435" y="809"/>
                    <a:pt x="1428" y="809"/>
                  </a:cubicBezTo>
                  <a:cubicBezTo>
                    <a:pt x="1367" y="814"/>
                    <a:pt x="1306" y="826"/>
                    <a:pt x="1245" y="848"/>
                  </a:cubicBezTo>
                  <a:cubicBezTo>
                    <a:pt x="1215" y="858"/>
                    <a:pt x="1184" y="868"/>
                    <a:pt x="1154" y="875"/>
                  </a:cubicBezTo>
                  <a:cubicBezTo>
                    <a:pt x="1104" y="885"/>
                    <a:pt x="1053" y="890"/>
                    <a:pt x="1003" y="890"/>
                  </a:cubicBezTo>
                  <a:cubicBezTo>
                    <a:pt x="914" y="890"/>
                    <a:pt x="825" y="874"/>
                    <a:pt x="741" y="843"/>
                  </a:cubicBezTo>
                  <a:cubicBezTo>
                    <a:pt x="590" y="787"/>
                    <a:pt x="455" y="699"/>
                    <a:pt x="343" y="584"/>
                  </a:cubicBezTo>
                  <a:cubicBezTo>
                    <a:pt x="277" y="521"/>
                    <a:pt x="221" y="450"/>
                    <a:pt x="174" y="372"/>
                  </a:cubicBezTo>
                  <a:lnTo>
                    <a:pt x="174" y="372"/>
                  </a:lnTo>
                  <a:cubicBezTo>
                    <a:pt x="189" y="381"/>
                    <a:pt x="204" y="389"/>
                    <a:pt x="218" y="398"/>
                  </a:cubicBezTo>
                  <a:cubicBezTo>
                    <a:pt x="284" y="435"/>
                    <a:pt x="355" y="464"/>
                    <a:pt x="428" y="484"/>
                  </a:cubicBezTo>
                  <a:cubicBezTo>
                    <a:pt x="514" y="506"/>
                    <a:pt x="623" y="522"/>
                    <a:pt x="726" y="522"/>
                  </a:cubicBezTo>
                  <a:cubicBezTo>
                    <a:pt x="794" y="522"/>
                    <a:pt x="860" y="515"/>
                    <a:pt x="915" y="499"/>
                  </a:cubicBezTo>
                  <a:cubicBezTo>
                    <a:pt x="978" y="477"/>
                    <a:pt x="1039" y="447"/>
                    <a:pt x="1096" y="411"/>
                  </a:cubicBezTo>
                  <a:lnTo>
                    <a:pt x="1137" y="386"/>
                  </a:lnTo>
                  <a:cubicBezTo>
                    <a:pt x="1329" y="275"/>
                    <a:pt x="1531" y="216"/>
                    <a:pt x="1722" y="216"/>
                  </a:cubicBezTo>
                  <a:cubicBezTo>
                    <a:pt x="1774" y="216"/>
                    <a:pt x="1825" y="221"/>
                    <a:pt x="1875" y="230"/>
                  </a:cubicBezTo>
                  <a:cubicBezTo>
                    <a:pt x="2022" y="257"/>
                    <a:pt x="2139" y="323"/>
                    <a:pt x="2264" y="391"/>
                  </a:cubicBezTo>
                  <a:cubicBezTo>
                    <a:pt x="2361" y="447"/>
                    <a:pt x="2464" y="496"/>
                    <a:pt x="2569" y="533"/>
                  </a:cubicBezTo>
                  <a:cubicBezTo>
                    <a:pt x="2655" y="560"/>
                    <a:pt x="2741" y="573"/>
                    <a:pt x="2822" y="573"/>
                  </a:cubicBezTo>
                  <a:cubicBezTo>
                    <a:pt x="2917" y="573"/>
                    <a:pt x="3006" y="555"/>
                    <a:pt x="3082" y="518"/>
                  </a:cubicBezTo>
                  <a:cubicBezTo>
                    <a:pt x="3163" y="477"/>
                    <a:pt x="3236" y="418"/>
                    <a:pt x="3300" y="350"/>
                  </a:cubicBezTo>
                  <a:cubicBezTo>
                    <a:pt x="3327" y="320"/>
                    <a:pt x="3359" y="291"/>
                    <a:pt x="3390" y="264"/>
                  </a:cubicBezTo>
                  <a:cubicBezTo>
                    <a:pt x="3522" y="156"/>
                    <a:pt x="3684" y="93"/>
                    <a:pt x="3855" y="83"/>
                  </a:cubicBezTo>
                  <a:cubicBezTo>
                    <a:pt x="3870" y="82"/>
                    <a:pt x="3885" y="82"/>
                    <a:pt x="3900" y="82"/>
                  </a:cubicBezTo>
                  <a:cubicBezTo>
                    <a:pt x="4059" y="82"/>
                    <a:pt x="4222" y="129"/>
                    <a:pt x="4387" y="225"/>
                  </a:cubicBezTo>
                  <a:cubicBezTo>
                    <a:pt x="4426" y="247"/>
                    <a:pt x="4463" y="271"/>
                    <a:pt x="4500" y="293"/>
                  </a:cubicBezTo>
                  <a:cubicBezTo>
                    <a:pt x="4578" y="345"/>
                    <a:pt x="4659" y="391"/>
                    <a:pt x="4742" y="430"/>
                  </a:cubicBezTo>
                  <a:cubicBezTo>
                    <a:pt x="4819" y="467"/>
                    <a:pt x="4903" y="485"/>
                    <a:pt x="4988" y="485"/>
                  </a:cubicBezTo>
                  <a:cubicBezTo>
                    <a:pt x="5040" y="485"/>
                    <a:pt x="5092" y="478"/>
                    <a:pt x="5142" y="464"/>
                  </a:cubicBezTo>
                  <a:cubicBezTo>
                    <a:pt x="5199" y="447"/>
                    <a:pt x="5255" y="428"/>
                    <a:pt x="5309" y="406"/>
                  </a:cubicBezTo>
                  <a:lnTo>
                    <a:pt x="5370" y="381"/>
                  </a:lnTo>
                  <a:cubicBezTo>
                    <a:pt x="5487" y="337"/>
                    <a:pt x="5609" y="306"/>
                    <a:pt x="5734" y="288"/>
                  </a:cubicBezTo>
                  <a:cubicBezTo>
                    <a:pt x="5779" y="277"/>
                    <a:pt x="5771" y="210"/>
                    <a:pt x="5726" y="210"/>
                  </a:cubicBezTo>
                  <a:cubicBezTo>
                    <a:pt x="5725" y="210"/>
                    <a:pt x="5723" y="210"/>
                    <a:pt x="5722" y="210"/>
                  </a:cubicBezTo>
                  <a:cubicBezTo>
                    <a:pt x="5592" y="230"/>
                    <a:pt x="5465" y="262"/>
                    <a:pt x="5343" y="308"/>
                  </a:cubicBezTo>
                  <a:lnTo>
                    <a:pt x="5279" y="332"/>
                  </a:lnTo>
                  <a:cubicBezTo>
                    <a:pt x="5228" y="354"/>
                    <a:pt x="5174" y="372"/>
                    <a:pt x="5120" y="389"/>
                  </a:cubicBezTo>
                  <a:cubicBezTo>
                    <a:pt x="5078" y="400"/>
                    <a:pt x="5034" y="405"/>
                    <a:pt x="4991" y="405"/>
                  </a:cubicBezTo>
                  <a:cubicBezTo>
                    <a:pt x="4917" y="405"/>
                    <a:pt x="4843" y="389"/>
                    <a:pt x="4773" y="357"/>
                  </a:cubicBezTo>
                  <a:cubicBezTo>
                    <a:pt x="4693" y="318"/>
                    <a:pt x="4615" y="274"/>
                    <a:pt x="4541" y="225"/>
                  </a:cubicBezTo>
                  <a:cubicBezTo>
                    <a:pt x="4502" y="203"/>
                    <a:pt x="4466" y="178"/>
                    <a:pt x="4426" y="156"/>
                  </a:cubicBezTo>
                  <a:cubicBezTo>
                    <a:pt x="4250" y="53"/>
                    <a:pt x="4073" y="1"/>
                    <a:pt x="3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7"/>
            <p:cNvSpPr/>
            <p:nvPr/>
          </p:nvSpPr>
          <p:spPr>
            <a:xfrm>
              <a:off x="336287" y="1813408"/>
              <a:ext cx="692216" cy="103632"/>
            </a:xfrm>
            <a:custGeom>
              <a:avLst/>
              <a:gdLst/>
              <a:ahLst/>
              <a:cxnLst/>
              <a:rect l="l" t="t" r="r" b="b"/>
              <a:pathLst>
                <a:path w="5711" h="855" extrusionOk="0">
                  <a:moveTo>
                    <a:pt x="57" y="1"/>
                  </a:moveTo>
                  <a:cubicBezTo>
                    <a:pt x="27" y="1"/>
                    <a:pt x="0" y="37"/>
                    <a:pt x="26" y="68"/>
                  </a:cubicBezTo>
                  <a:cubicBezTo>
                    <a:pt x="150" y="217"/>
                    <a:pt x="299" y="344"/>
                    <a:pt x="470" y="439"/>
                  </a:cubicBezTo>
                  <a:cubicBezTo>
                    <a:pt x="563" y="493"/>
                    <a:pt x="666" y="525"/>
                    <a:pt x="773" y="532"/>
                  </a:cubicBezTo>
                  <a:cubicBezTo>
                    <a:pt x="780" y="532"/>
                    <a:pt x="786" y="532"/>
                    <a:pt x="792" y="532"/>
                  </a:cubicBezTo>
                  <a:cubicBezTo>
                    <a:pt x="914" y="532"/>
                    <a:pt x="1028" y="486"/>
                    <a:pt x="1140" y="442"/>
                  </a:cubicBezTo>
                  <a:cubicBezTo>
                    <a:pt x="1177" y="427"/>
                    <a:pt x="1216" y="410"/>
                    <a:pt x="1255" y="398"/>
                  </a:cubicBezTo>
                  <a:cubicBezTo>
                    <a:pt x="1336" y="366"/>
                    <a:pt x="1423" y="350"/>
                    <a:pt x="1511" y="350"/>
                  </a:cubicBezTo>
                  <a:cubicBezTo>
                    <a:pt x="1553" y="350"/>
                    <a:pt x="1595" y="354"/>
                    <a:pt x="1636" y="361"/>
                  </a:cubicBezTo>
                  <a:cubicBezTo>
                    <a:pt x="1773" y="393"/>
                    <a:pt x="1873" y="478"/>
                    <a:pt x="1981" y="569"/>
                  </a:cubicBezTo>
                  <a:cubicBezTo>
                    <a:pt x="2032" y="610"/>
                    <a:pt x="2083" y="652"/>
                    <a:pt x="2137" y="691"/>
                  </a:cubicBezTo>
                  <a:cubicBezTo>
                    <a:pt x="2282" y="790"/>
                    <a:pt x="2452" y="843"/>
                    <a:pt x="2629" y="843"/>
                  </a:cubicBezTo>
                  <a:cubicBezTo>
                    <a:pt x="2640" y="843"/>
                    <a:pt x="2651" y="843"/>
                    <a:pt x="2663" y="842"/>
                  </a:cubicBezTo>
                  <a:cubicBezTo>
                    <a:pt x="2863" y="830"/>
                    <a:pt x="3036" y="740"/>
                    <a:pt x="3205" y="654"/>
                  </a:cubicBezTo>
                  <a:cubicBezTo>
                    <a:pt x="3381" y="564"/>
                    <a:pt x="3545" y="478"/>
                    <a:pt x="3738" y="473"/>
                  </a:cubicBezTo>
                  <a:cubicBezTo>
                    <a:pt x="3743" y="473"/>
                    <a:pt x="3748" y="473"/>
                    <a:pt x="3753" y="473"/>
                  </a:cubicBezTo>
                  <a:cubicBezTo>
                    <a:pt x="3950" y="473"/>
                    <a:pt x="4124" y="564"/>
                    <a:pt x="4305" y="657"/>
                  </a:cubicBezTo>
                  <a:cubicBezTo>
                    <a:pt x="4466" y="740"/>
                    <a:pt x="4632" y="825"/>
                    <a:pt x="4823" y="847"/>
                  </a:cubicBezTo>
                  <a:cubicBezTo>
                    <a:pt x="4857" y="852"/>
                    <a:pt x="4891" y="855"/>
                    <a:pt x="4925" y="855"/>
                  </a:cubicBezTo>
                  <a:cubicBezTo>
                    <a:pt x="5109" y="855"/>
                    <a:pt x="5287" y="801"/>
                    <a:pt x="5451" y="754"/>
                  </a:cubicBezTo>
                  <a:lnTo>
                    <a:pt x="5663" y="691"/>
                  </a:lnTo>
                  <a:cubicBezTo>
                    <a:pt x="5710" y="677"/>
                    <a:pt x="5696" y="613"/>
                    <a:pt x="5654" y="613"/>
                  </a:cubicBezTo>
                  <a:cubicBezTo>
                    <a:pt x="5650" y="613"/>
                    <a:pt x="5646" y="614"/>
                    <a:pt x="5641" y="615"/>
                  </a:cubicBezTo>
                  <a:lnTo>
                    <a:pt x="5429" y="679"/>
                  </a:lnTo>
                  <a:cubicBezTo>
                    <a:pt x="5273" y="724"/>
                    <a:pt x="5101" y="774"/>
                    <a:pt x="4928" y="774"/>
                  </a:cubicBezTo>
                  <a:cubicBezTo>
                    <a:pt x="4898" y="774"/>
                    <a:pt x="4867" y="772"/>
                    <a:pt x="4837" y="769"/>
                  </a:cubicBezTo>
                  <a:cubicBezTo>
                    <a:pt x="4661" y="749"/>
                    <a:pt x="4500" y="666"/>
                    <a:pt x="4344" y="586"/>
                  </a:cubicBezTo>
                  <a:cubicBezTo>
                    <a:pt x="4158" y="492"/>
                    <a:pt x="3967" y="395"/>
                    <a:pt x="3746" y="395"/>
                  </a:cubicBezTo>
                  <a:cubicBezTo>
                    <a:pt x="3743" y="395"/>
                    <a:pt x="3741" y="395"/>
                    <a:pt x="3738" y="395"/>
                  </a:cubicBezTo>
                  <a:cubicBezTo>
                    <a:pt x="3528" y="400"/>
                    <a:pt x="3347" y="493"/>
                    <a:pt x="3171" y="583"/>
                  </a:cubicBezTo>
                  <a:cubicBezTo>
                    <a:pt x="3002" y="671"/>
                    <a:pt x="2843" y="754"/>
                    <a:pt x="2660" y="764"/>
                  </a:cubicBezTo>
                  <a:cubicBezTo>
                    <a:pt x="2652" y="764"/>
                    <a:pt x="2645" y="764"/>
                    <a:pt x="2637" y="764"/>
                  </a:cubicBezTo>
                  <a:cubicBezTo>
                    <a:pt x="2476" y="764"/>
                    <a:pt x="2319" y="716"/>
                    <a:pt x="2186" y="625"/>
                  </a:cubicBezTo>
                  <a:cubicBezTo>
                    <a:pt x="2132" y="591"/>
                    <a:pt x="2083" y="549"/>
                    <a:pt x="2034" y="508"/>
                  </a:cubicBezTo>
                  <a:cubicBezTo>
                    <a:pt x="1924" y="417"/>
                    <a:pt x="1812" y="322"/>
                    <a:pt x="1656" y="285"/>
                  </a:cubicBezTo>
                  <a:cubicBezTo>
                    <a:pt x="1613" y="276"/>
                    <a:pt x="1568" y="271"/>
                    <a:pt x="1521" y="271"/>
                  </a:cubicBezTo>
                  <a:cubicBezTo>
                    <a:pt x="1430" y="271"/>
                    <a:pt x="1332" y="289"/>
                    <a:pt x="1230" y="324"/>
                  </a:cubicBezTo>
                  <a:cubicBezTo>
                    <a:pt x="1191" y="339"/>
                    <a:pt x="1152" y="354"/>
                    <a:pt x="1113" y="371"/>
                  </a:cubicBezTo>
                  <a:cubicBezTo>
                    <a:pt x="1004" y="412"/>
                    <a:pt x="904" y="454"/>
                    <a:pt x="794" y="454"/>
                  </a:cubicBezTo>
                  <a:cubicBezTo>
                    <a:pt x="788" y="454"/>
                    <a:pt x="782" y="454"/>
                    <a:pt x="776" y="454"/>
                  </a:cubicBezTo>
                  <a:cubicBezTo>
                    <a:pt x="683" y="446"/>
                    <a:pt x="590" y="420"/>
                    <a:pt x="510" y="371"/>
                  </a:cubicBezTo>
                  <a:cubicBezTo>
                    <a:pt x="348" y="278"/>
                    <a:pt x="204" y="158"/>
                    <a:pt x="87" y="16"/>
                  </a:cubicBezTo>
                  <a:cubicBezTo>
                    <a:pt x="78" y="5"/>
                    <a:pt x="67"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7"/>
            <p:cNvSpPr/>
            <p:nvPr/>
          </p:nvSpPr>
          <p:spPr>
            <a:xfrm>
              <a:off x="1582189" y="1787591"/>
              <a:ext cx="699731" cy="184235"/>
            </a:xfrm>
            <a:custGeom>
              <a:avLst/>
              <a:gdLst/>
              <a:ahLst/>
              <a:cxnLst/>
              <a:rect l="l" t="t" r="r" b="b"/>
              <a:pathLst>
                <a:path w="5773" h="1520" extrusionOk="0">
                  <a:moveTo>
                    <a:pt x="1869" y="0"/>
                  </a:moveTo>
                  <a:cubicBezTo>
                    <a:pt x="1698" y="0"/>
                    <a:pt x="1522" y="52"/>
                    <a:pt x="1347" y="156"/>
                  </a:cubicBezTo>
                  <a:cubicBezTo>
                    <a:pt x="1308" y="178"/>
                    <a:pt x="1269" y="202"/>
                    <a:pt x="1232" y="227"/>
                  </a:cubicBezTo>
                  <a:cubicBezTo>
                    <a:pt x="1157" y="276"/>
                    <a:pt x="1078" y="320"/>
                    <a:pt x="998" y="359"/>
                  </a:cubicBezTo>
                  <a:cubicBezTo>
                    <a:pt x="930" y="390"/>
                    <a:pt x="857" y="406"/>
                    <a:pt x="783" y="406"/>
                  </a:cubicBezTo>
                  <a:cubicBezTo>
                    <a:pt x="739" y="406"/>
                    <a:pt x="694" y="400"/>
                    <a:pt x="651" y="388"/>
                  </a:cubicBezTo>
                  <a:cubicBezTo>
                    <a:pt x="597" y="374"/>
                    <a:pt x="546" y="354"/>
                    <a:pt x="494" y="332"/>
                  </a:cubicBezTo>
                  <a:lnTo>
                    <a:pt x="428" y="308"/>
                  </a:lnTo>
                  <a:cubicBezTo>
                    <a:pt x="340" y="276"/>
                    <a:pt x="247" y="249"/>
                    <a:pt x="152" y="229"/>
                  </a:cubicBezTo>
                  <a:cubicBezTo>
                    <a:pt x="133" y="224"/>
                    <a:pt x="89" y="209"/>
                    <a:pt x="58" y="209"/>
                  </a:cubicBezTo>
                  <a:cubicBezTo>
                    <a:pt x="46" y="209"/>
                    <a:pt x="36" y="211"/>
                    <a:pt x="30" y="217"/>
                  </a:cubicBezTo>
                  <a:cubicBezTo>
                    <a:pt x="3" y="244"/>
                    <a:pt x="25" y="325"/>
                    <a:pt x="32" y="354"/>
                  </a:cubicBezTo>
                  <a:cubicBezTo>
                    <a:pt x="94" y="657"/>
                    <a:pt x="84" y="972"/>
                    <a:pt x="8" y="1270"/>
                  </a:cubicBezTo>
                  <a:cubicBezTo>
                    <a:pt x="3" y="1285"/>
                    <a:pt x="1" y="1300"/>
                    <a:pt x="3" y="1317"/>
                  </a:cubicBezTo>
                  <a:cubicBezTo>
                    <a:pt x="18" y="1368"/>
                    <a:pt x="204" y="1397"/>
                    <a:pt x="250" y="1410"/>
                  </a:cubicBezTo>
                  <a:cubicBezTo>
                    <a:pt x="343" y="1437"/>
                    <a:pt x="438" y="1459"/>
                    <a:pt x="531" y="1478"/>
                  </a:cubicBezTo>
                  <a:cubicBezTo>
                    <a:pt x="651" y="1503"/>
                    <a:pt x="773" y="1517"/>
                    <a:pt x="898" y="1520"/>
                  </a:cubicBezTo>
                  <a:cubicBezTo>
                    <a:pt x="903" y="1520"/>
                    <a:pt x="909" y="1520"/>
                    <a:pt x="915" y="1520"/>
                  </a:cubicBezTo>
                  <a:cubicBezTo>
                    <a:pt x="1036" y="1520"/>
                    <a:pt x="1157" y="1495"/>
                    <a:pt x="1269" y="1446"/>
                  </a:cubicBezTo>
                  <a:cubicBezTo>
                    <a:pt x="1359" y="1402"/>
                    <a:pt x="1442" y="1351"/>
                    <a:pt x="1521" y="1292"/>
                  </a:cubicBezTo>
                  <a:cubicBezTo>
                    <a:pt x="1584" y="1246"/>
                    <a:pt x="1650" y="1202"/>
                    <a:pt x="1721" y="1165"/>
                  </a:cubicBezTo>
                  <a:cubicBezTo>
                    <a:pt x="1825" y="1112"/>
                    <a:pt x="1942" y="1094"/>
                    <a:pt x="2053" y="1094"/>
                  </a:cubicBezTo>
                  <a:cubicBezTo>
                    <a:pt x="2140" y="1094"/>
                    <a:pt x="2223" y="1105"/>
                    <a:pt x="2293" y="1119"/>
                  </a:cubicBezTo>
                  <a:cubicBezTo>
                    <a:pt x="2410" y="1146"/>
                    <a:pt x="2528" y="1178"/>
                    <a:pt x="2642" y="1217"/>
                  </a:cubicBezTo>
                  <a:cubicBezTo>
                    <a:pt x="2843" y="1281"/>
                    <a:pt x="3050" y="1347"/>
                    <a:pt x="3270" y="1347"/>
                  </a:cubicBezTo>
                  <a:cubicBezTo>
                    <a:pt x="3318" y="1347"/>
                    <a:pt x="3367" y="1343"/>
                    <a:pt x="3417" y="1336"/>
                  </a:cubicBezTo>
                  <a:cubicBezTo>
                    <a:pt x="3635" y="1307"/>
                    <a:pt x="3786" y="1202"/>
                    <a:pt x="3923" y="1099"/>
                  </a:cubicBezTo>
                  <a:lnTo>
                    <a:pt x="3964" y="1065"/>
                  </a:lnTo>
                  <a:cubicBezTo>
                    <a:pt x="4071" y="985"/>
                    <a:pt x="4190" y="889"/>
                    <a:pt x="4328" y="889"/>
                  </a:cubicBezTo>
                  <a:cubicBezTo>
                    <a:pt x="4333" y="889"/>
                    <a:pt x="4338" y="889"/>
                    <a:pt x="4343" y="889"/>
                  </a:cubicBezTo>
                  <a:cubicBezTo>
                    <a:pt x="4399" y="896"/>
                    <a:pt x="4456" y="909"/>
                    <a:pt x="4507" y="926"/>
                  </a:cubicBezTo>
                  <a:cubicBezTo>
                    <a:pt x="4539" y="938"/>
                    <a:pt x="4570" y="948"/>
                    <a:pt x="4605" y="955"/>
                  </a:cubicBezTo>
                  <a:cubicBezTo>
                    <a:pt x="4659" y="967"/>
                    <a:pt x="4715" y="972"/>
                    <a:pt x="4771" y="972"/>
                  </a:cubicBezTo>
                  <a:cubicBezTo>
                    <a:pt x="4869" y="972"/>
                    <a:pt x="4968" y="954"/>
                    <a:pt x="5062" y="918"/>
                  </a:cubicBezTo>
                  <a:cubicBezTo>
                    <a:pt x="5223" y="860"/>
                    <a:pt x="5370" y="765"/>
                    <a:pt x="5489" y="642"/>
                  </a:cubicBezTo>
                  <a:cubicBezTo>
                    <a:pt x="5614" y="518"/>
                    <a:pt x="5692" y="398"/>
                    <a:pt x="5734" y="268"/>
                  </a:cubicBezTo>
                  <a:lnTo>
                    <a:pt x="5773" y="144"/>
                  </a:lnTo>
                  <a:lnTo>
                    <a:pt x="5773" y="144"/>
                  </a:lnTo>
                  <a:lnTo>
                    <a:pt x="5675" y="215"/>
                  </a:lnTo>
                  <a:cubicBezTo>
                    <a:pt x="5658" y="229"/>
                    <a:pt x="5643" y="242"/>
                    <a:pt x="5626" y="254"/>
                  </a:cubicBezTo>
                  <a:cubicBezTo>
                    <a:pt x="5594" y="283"/>
                    <a:pt x="5558" y="308"/>
                    <a:pt x="5521" y="330"/>
                  </a:cubicBezTo>
                  <a:cubicBezTo>
                    <a:pt x="5460" y="364"/>
                    <a:pt x="5394" y="391"/>
                    <a:pt x="5328" y="408"/>
                  </a:cubicBezTo>
                  <a:cubicBezTo>
                    <a:pt x="5249" y="429"/>
                    <a:pt x="5145" y="445"/>
                    <a:pt x="5047" y="445"/>
                  </a:cubicBezTo>
                  <a:cubicBezTo>
                    <a:pt x="4988" y="445"/>
                    <a:pt x="4931" y="439"/>
                    <a:pt x="4883" y="425"/>
                  </a:cubicBezTo>
                  <a:cubicBezTo>
                    <a:pt x="4827" y="405"/>
                    <a:pt x="4773" y="378"/>
                    <a:pt x="4722" y="344"/>
                  </a:cubicBezTo>
                  <a:lnTo>
                    <a:pt x="4680" y="320"/>
                  </a:lnTo>
                  <a:cubicBezTo>
                    <a:pt x="4476" y="201"/>
                    <a:pt x="4259" y="139"/>
                    <a:pt x="4055" y="139"/>
                  </a:cubicBezTo>
                  <a:cubicBezTo>
                    <a:pt x="3998" y="139"/>
                    <a:pt x="3943" y="144"/>
                    <a:pt x="3889" y="154"/>
                  </a:cubicBezTo>
                  <a:cubicBezTo>
                    <a:pt x="3727" y="183"/>
                    <a:pt x="3598" y="254"/>
                    <a:pt x="3473" y="322"/>
                  </a:cubicBezTo>
                  <a:cubicBezTo>
                    <a:pt x="3380" y="378"/>
                    <a:pt x="3283" y="425"/>
                    <a:pt x="3182" y="459"/>
                  </a:cubicBezTo>
                  <a:cubicBezTo>
                    <a:pt x="3105" y="483"/>
                    <a:pt x="3027" y="496"/>
                    <a:pt x="2953" y="496"/>
                  </a:cubicBezTo>
                  <a:cubicBezTo>
                    <a:pt x="2870" y="496"/>
                    <a:pt x="2792" y="480"/>
                    <a:pt x="2728" y="449"/>
                  </a:cubicBezTo>
                  <a:cubicBezTo>
                    <a:pt x="2655" y="410"/>
                    <a:pt x="2589" y="356"/>
                    <a:pt x="2532" y="295"/>
                  </a:cubicBezTo>
                  <a:cubicBezTo>
                    <a:pt x="2501" y="266"/>
                    <a:pt x="2469" y="232"/>
                    <a:pt x="2435" y="205"/>
                  </a:cubicBezTo>
                  <a:cubicBezTo>
                    <a:pt x="2290" y="85"/>
                    <a:pt x="2112" y="14"/>
                    <a:pt x="1924" y="2"/>
                  </a:cubicBezTo>
                  <a:cubicBezTo>
                    <a:pt x="1906" y="1"/>
                    <a:pt x="1888" y="0"/>
                    <a:pt x="1869"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7"/>
            <p:cNvSpPr/>
            <p:nvPr/>
          </p:nvSpPr>
          <p:spPr>
            <a:xfrm>
              <a:off x="1577583" y="1787833"/>
              <a:ext cx="704337" cy="183993"/>
            </a:xfrm>
            <a:custGeom>
              <a:avLst/>
              <a:gdLst/>
              <a:ahLst/>
              <a:cxnLst/>
              <a:rect l="l" t="t" r="r" b="b"/>
              <a:pathLst>
                <a:path w="5811" h="1518" extrusionOk="0">
                  <a:moveTo>
                    <a:pt x="1910" y="1"/>
                  </a:moveTo>
                  <a:cubicBezTo>
                    <a:pt x="1739" y="1"/>
                    <a:pt x="1564" y="53"/>
                    <a:pt x="1388" y="156"/>
                  </a:cubicBezTo>
                  <a:cubicBezTo>
                    <a:pt x="1349" y="178"/>
                    <a:pt x="1309" y="203"/>
                    <a:pt x="1273" y="225"/>
                  </a:cubicBezTo>
                  <a:cubicBezTo>
                    <a:pt x="1197" y="274"/>
                    <a:pt x="1119" y="320"/>
                    <a:pt x="1041" y="357"/>
                  </a:cubicBezTo>
                  <a:cubicBezTo>
                    <a:pt x="971" y="389"/>
                    <a:pt x="897" y="405"/>
                    <a:pt x="823" y="405"/>
                  </a:cubicBezTo>
                  <a:cubicBezTo>
                    <a:pt x="779" y="405"/>
                    <a:pt x="735" y="400"/>
                    <a:pt x="691" y="389"/>
                  </a:cubicBezTo>
                  <a:cubicBezTo>
                    <a:pt x="637" y="374"/>
                    <a:pt x="586" y="354"/>
                    <a:pt x="535" y="332"/>
                  </a:cubicBezTo>
                  <a:lnTo>
                    <a:pt x="471" y="308"/>
                  </a:lnTo>
                  <a:cubicBezTo>
                    <a:pt x="339" y="259"/>
                    <a:pt x="205" y="225"/>
                    <a:pt x="66" y="205"/>
                  </a:cubicBezTo>
                  <a:cubicBezTo>
                    <a:pt x="64" y="205"/>
                    <a:pt x="62" y="205"/>
                    <a:pt x="61" y="205"/>
                  </a:cubicBezTo>
                  <a:cubicBezTo>
                    <a:pt x="41" y="205"/>
                    <a:pt x="24" y="219"/>
                    <a:pt x="22" y="240"/>
                  </a:cubicBezTo>
                  <a:cubicBezTo>
                    <a:pt x="19" y="262"/>
                    <a:pt x="34" y="281"/>
                    <a:pt x="56" y="284"/>
                  </a:cubicBezTo>
                  <a:cubicBezTo>
                    <a:pt x="188" y="303"/>
                    <a:pt x="317" y="335"/>
                    <a:pt x="442" y="381"/>
                  </a:cubicBezTo>
                  <a:lnTo>
                    <a:pt x="505" y="406"/>
                  </a:lnTo>
                  <a:cubicBezTo>
                    <a:pt x="559" y="430"/>
                    <a:pt x="615" y="450"/>
                    <a:pt x="672" y="464"/>
                  </a:cubicBezTo>
                  <a:cubicBezTo>
                    <a:pt x="722" y="478"/>
                    <a:pt x="774" y="485"/>
                    <a:pt x="826" y="485"/>
                  </a:cubicBezTo>
                  <a:cubicBezTo>
                    <a:pt x="911" y="485"/>
                    <a:pt x="995" y="467"/>
                    <a:pt x="1072" y="430"/>
                  </a:cubicBezTo>
                  <a:cubicBezTo>
                    <a:pt x="1155" y="391"/>
                    <a:pt x="1236" y="345"/>
                    <a:pt x="1314" y="293"/>
                  </a:cubicBezTo>
                  <a:cubicBezTo>
                    <a:pt x="1351" y="271"/>
                    <a:pt x="1388" y="247"/>
                    <a:pt x="1427" y="225"/>
                  </a:cubicBezTo>
                  <a:cubicBezTo>
                    <a:pt x="1592" y="129"/>
                    <a:pt x="1757" y="82"/>
                    <a:pt x="1915" y="82"/>
                  </a:cubicBezTo>
                  <a:cubicBezTo>
                    <a:pt x="1930" y="82"/>
                    <a:pt x="1945" y="82"/>
                    <a:pt x="1959" y="83"/>
                  </a:cubicBezTo>
                  <a:cubicBezTo>
                    <a:pt x="2128" y="93"/>
                    <a:pt x="2292" y="156"/>
                    <a:pt x="2421" y="264"/>
                  </a:cubicBezTo>
                  <a:cubicBezTo>
                    <a:pt x="2453" y="291"/>
                    <a:pt x="2482" y="320"/>
                    <a:pt x="2514" y="352"/>
                  </a:cubicBezTo>
                  <a:cubicBezTo>
                    <a:pt x="2575" y="420"/>
                    <a:pt x="2649" y="477"/>
                    <a:pt x="2732" y="521"/>
                  </a:cubicBezTo>
                  <a:cubicBezTo>
                    <a:pt x="2807" y="557"/>
                    <a:pt x="2896" y="576"/>
                    <a:pt x="2991" y="576"/>
                  </a:cubicBezTo>
                  <a:cubicBezTo>
                    <a:pt x="3072" y="576"/>
                    <a:pt x="3158" y="562"/>
                    <a:pt x="3242" y="535"/>
                  </a:cubicBezTo>
                  <a:cubicBezTo>
                    <a:pt x="3350" y="499"/>
                    <a:pt x="3450" y="450"/>
                    <a:pt x="3548" y="391"/>
                  </a:cubicBezTo>
                  <a:cubicBezTo>
                    <a:pt x="3673" y="323"/>
                    <a:pt x="3790" y="259"/>
                    <a:pt x="3939" y="232"/>
                  </a:cubicBezTo>
                  <a:cubicBezTo>
                    <a:pt x="3990" y="223"/>
                    <a:pt x="4042" y="219"/>
                    <a:pt x="4096" y="219"/>
                  </a:cubicBezTo>
                  <a:cubicBezTo>
                    <a:pt x="4285" y="219"/>
                    <a:pt x="4486" y="276"/>
                    <a:pt x="4677" y="386"/>
                  </a:cubicBezTo>
                  <a:lnTo>
                    <a:pt x="4716" y="411"/>
                  </a:lnTo>
                  <a:cubicBezTo>
                    <a:pt x="4772" y="447"/>
                    <a:pt x="4833" y="479"/>
                    <a:pt x="4897" y="499"/>
                  </a:cubicBezTo>
                  <a:cubicBezTo>
                    <a:pt x="4954" y="515"/>
                    <a:pt x="5022" y="523"/>
                    <a:pt x="5092" y="523"/>
                  </a:cubicBezTo>
                  <a:cubicBezTo>
                    <a:pt x="5194" y="523"/>
                    <a:pt x="5300" y="507"/>
                    <a:pt x="5383" y="484"/>
                  </a:cubicBezTo>
                  <a:cubicBezTo>
                    <a:pt x="5456" y="464"/>
                    <a:pt x="5527" y="438"/>
                    <a:pt x="5596" y="398"/>
                  </a:cubicBezTo>
                  <a:cubicBezTo>
                    <a:pt x="5610" y="391"/>
                    <a:pt x="5623" y="381"/>
                    <a:pt x="5637" y="372"/>
                  </a:cubicBezTo>
                  <a:lnTo>
                    <a:pt x="5637" y="372"/>
                  </a:lnTo>
                  <a:cubicBezTo>
                    <a:pt x="5591" y="450"/>
                    <a:pt x="5535" y="523"/>
                    <a:pt x="5471" y="587"/>
                  </a:cubicBezTo>
                  <a:cubicBezTo>
                    <a:pt x="5359" y="699"/>
                    <a:pt x="5222" y="789"/>
                    <a:pt x="5070" y="843"/>
                  </a:cubicBezTo>
                  <a:cubicBezTo>
                    <a:pt x="4986" y="874"/>
                    <a:pt x="4898" y="891"/>
                    <a:pt x="4808" y="891"/>
                  </a:cubicBezTo>
                  <a:cubicBezTo>
                    <a:pt x="4758" y="891"/>
                    <a:pt x="4708" y="886"/>
                    <a:pt x="4657" y="875"/>
                  </a:cubicBezTo>
                  <a:cubicBezTo>
                    <a:pt x="4628" y="868"/>
                    <a:pt x="4599" y="858"/>
                    <a:pt x="4569" y="848"/>
                  </a:cubicBezTo>
                  <a:cubicBezTo>
                    <a:pt x="4508" y="829"/>
                    <a:pt x="4447" y="814"/>
                    <a:pt x="4386" y="809"/>
                  </a:cubicBezTo>
                  <a:cubicBezTo>
                    <a:pt x="4381" y="809"/>
                    <a:pt x="4375" y="809"/>
                    <a:pt x="4369" y="809"/>
                  </a:cubicBezTo>
                  <a:cubicBezTo>
                    <a:pt x="4201" y="809"/>
                    <a:pt x="4065" y="914"/>
                    <a:pt x="3954" y="1002"/>
                  </a:cubicBezTo>
                  <a:lnTo>
                    <a:pt x="3912" y="1034"/>
                  </a:lnTo>
                  <a:cubicBezTo>
                    <a:pt x="3778" y="1134"/>
                    <a:pt x="3643" y="1227"/>
                    <a:pt x="3445" y="1256"/>
                  </a:cubicBezTo>
                  <a:cubicBezTo>
                    <a:pt x="3399" y="1263"/>
                    <a:pt x="3353" y="1266"/>
                    <a:pt x="3309" y="1266"/>
                  </a:cubicBezTo>
                  <a:cubicBezTo>
                    <a:pt x="3102" y="1266"/>
                    <a:pt x="2907" y="1203"/>
                    <a:pt x="2702" y="1139"/>
                  </a:cubicBezTo>
                  <a:cubicBezTo>
                    <a:pt x="2585" y="1100"/>
                    <a:pt x="2465" y="1066"/>
                    <a:pt x="2346" y="1039"/>
                  </a:cubicBezTo>
                  <a:cubicBezTo>
                    <a:pt x="2271" y="1024"/>
                    <a:pt x="2182" y="1012"/>
                    <a:pt x="2088" y="1012"/>
                  </a:cubicBezTo>
                  <a:cubicBezTo>
                    <a:pt x="1967" y="1012"/>
                    <a:pt x="1838" y="1032"/>
                    <a:pt x="1722" y="1092"/>
                  </a:cubicBezTo>
                  <a:cubicBezTo>
                    <a:pt x="1649" y="1132"/>
                    <a:pt x="1578" y="1176"/>
                    <a:pt x="1512" y="1227"/>
                  </a:cubicBezTo>
                  <a:cubicBezTo>
                    <a:pt x="1439" y="1283"/>
                    <a:pt x="1358" y="1332"/>
                    <a:pt x="1275" y="1371"/>
                  </a:cubicBezTo>
                  <a:cubicBezTo>
                    <a:pt x="1165" y="1421"/>
                    <a:pt x="1050" y="1439"/>
                    <a:pt x="935" y="1439"/>
                  </a:cubicBezTo>
                  <a:cubicBezTo>
                    <a:pt x="817" y="1439"/>
                    <a:pt x="699" y="1420"/>
                    <a:pt x="586" y="1398"/>
                  </a:cubicBezTo>
                  <a:cubicBezTo>
                    <a:pt x="410" y="1364"/>
                    <a:pt x="237" y="1315"/>
                    <a:pt x="68" y="1256"/>
                  </a:cubicBezTo>
                  <a:cubicBezTo>
                    <a:pt x="64" y="1255"/>
                    <a:pt x="60" y="1255"/>
                    <a:pt x="57" y="1255"/>
                  </a:cubicBezTo>
                  <a:cubicBezTo>
                    <a:pt x="18" y="1255"/>
                    <a:pt x="1" y="1312"/>
                    <a:pt x="41" y="1329"/>
                  </a:cubicBezTo>
                  <a:cubicBezTo>
                    <a:pt x="215" y="1391"/>
                    <a:pt x="391" y="1439"/>
                    <a:pt x="569" y="1476"/>
                  </a:cubicBezTo>
                  <a:cubicBezTo>
                    <a:pt x="689" y="1501"/>
                    <a:pt x="811" y="1515"/>
                    <a:pt x="936" y="1518"/>
                  </a:cubicBezTo>
                  <a:cubicBezTo>
                    <a:pt x="941" y="1518"/>
                    <a:pt x="947" y="1518"/>
                    <a:pt x="953" y="1518"/>
                  </a:cubicBezTo>
                  <a:cubicBezTo>
                    <a:pt x="1074" y="1518"/>
                    <a:pt x="1195" y="1493"/>
                    <a:pt x="1307" y="1444"/>
                  </a:cubicBezTo>
                  <a:cubicBezTo>
                    <a:pt x="1397" y="1400"/>
                    <a:pt x="1480" y="1349"/>
                    <a:pt x="1559" y="1290"/>
                  </a:cubicBezTo>
                  <a:cubicBezTo>
                    <a:pt x="1622" y="1244"/>
                    <a:pt x="1688" y="1200"/>
                    <a:pt x="1759" y="1163"/>
                  </a:cubicBezTo>
                  <a:cubicBezTo>
                    <a:pt x="1863" y="1110"/>
                    <a:pt x="1980" y="1092"/>
                    <a:pt x="2091" y="1092"/>
                  </a:cubicBezTo>
                  <a:cubicBezTo>
                    <a:pt x="2178" y="1092"/>
                    <a:pt x="2261" y="1103"/>
                    <a:pt x="2331" y="1117"/>
                  </a:cubicBezTo>
                  <a:cubicBezTo>
                    <a:pt x="2448" y="1144"/>
                    <a:pt x="2566" y="1176"/>
                    <a:pt x="2680" y="1215"/>
                  </a:cubicBezTo>
                  <a:cubicBezTo>
                    <a:pt x="2881" y="1279"/>
                    <a:pt x="3088" y="1345"/>
                    <a:pt x="3308" y="1345"/>
                  </a:cubicBezTo>
                  <a:cubicBezTo>
                    <a:pt x="3356" y="1345"/>
                    <a:pt x="3405" y="1341"/>
                    <a:pt x="3455" y="1334"/>
                  </a:cubicBezTo>
                  <a:cubicBezTo>
                    <a:pt x="3673" y="1305"/>
                    <a:pt x="3824" y="1200"/>
                    <a:pt x="3961" y="1097"/>
                  </a:cubicBezTo>
                  <a:lnTo>
                    <a:pt x="4002" y="1063"/>
                  </a:lnTo>
                  <a:cubicBezTo>
                    <a:pt x="4109" y="983"/>
                    <a:pt x="4228" y="887"/>
                    <a:pt x="4366" y="887"/>
                  </a:cubicBezTo>
                  <a:cubicBezTo>
                    <a:pt x="4371" y="887"/>
                    <a:pt x="4376" y="887"/>
                    <a:pt x="4381" y="887"/>
                  </a:cubicBezTo>
                  <a:cubicBezTo>
                    <a:pt x="4437" y="894"/>
                    <a:pt x="4494" y="907"/>
                    <a:pt x="4545" y="924"/>
                  </a:cubicBezTo>
                  <a:cubicBezTo>
                    <a:pt x="4577" y="936"/>
                    <a:pt x="4608" y="946"/>
                    <a:pt x="4643" y="953"/>
                  </a:cubicBezTo>
                  <a:cubicBezTo>
                    <a:pt x="4697" y="965"/>
                    <a:pt x="4753" y="970"/>
                    <a:pt x="4809" y="970"/>
                  </a:cubicBezTo>
                  <a:cubicBezTo>
                    <a:pt x="4907" y="970"/>
                    <a:pt x="5006" y="952"/>
                    <a:pt x="5100" y="916"/>
                  </a:cubicBezTo>
                  <a:cubicBezTo>
                    <a:pt x="5261" y="858"/>
                    <a:pt x="5408" y="763"/>
                    <a:pt x="5527" y="640"/>
                  </a:cubicBezTo>
                  <a:cubicBezTo>
                    <a:pt x="5652" y="516"/>
                    <a:pt x="5730" y="396"/>
                    <a:pt x="5772" y="266"/>
                  </a:cubicBezTo>
                  <a:lnTo>
                    <a:pt x="5811" y="142"/>
                  </a:lnTo>
                  <a:lnTo>
                    <a:pt x="5811" y="142"/>
                  </a:lnTo>
                  <a:lnTo>
                    <a:pt x="5713" y="213"/>
                  </a:lnTo>
                  <a:cubicBezTo>
                    <a:pt x="5696" y="227"/>
                    <a:pt x="5681" y="240"/>
                    <a:pt x="5664" y="252"/>
                  </a:cubicBezTo>
                  <a:cubicBezTo>
                    <a:pt x="5632" y="281"/>
                    <a:pt x="5596" y="306"/>
                    <a:pt x="5559" y="328"/>
                  </a:cubicBezTo>
                  <a:cubicBezTo>
                    <a:pt x="5498" y="362"/>
                    <a:pt x="5432" y="389"/>
                    <a:pt x="5366" y="406"/>
                  </a:cubicBezTo>
                  <a:cubicBezTo>
                    <a:pt x="5287" y="427"/>
                    <a:pt x="5183" y="443"/>
                    <a:pt x="5085" y="443"/>
                  </a:cubicBezTo>
                  <a:cubicBezTo>
                    <a:pt x="5026" y="443"/>
                    <a:pt x="4969" y="437"/>
                    <a:pt x="4921" y="423"/>
                  </a:cubicBezTo>
                  <a:cubicBezTo>
                    <a:pt x="4865" y="403"/>
                    <a:pt x="4811" y="376"/>
                    <a:pt x="4760" y="342"/>
                  </a:cubicBezTo>
                  <a:lnTo>
                    <a:pt x="4718" y="318"/>
                  </a:lnTo>
                  <a:cubicBezTo>
                    <a:pt x="4514" y="199"/>
                    <a:pt x="4297" y="137"/>
                    <a:pt x="4093" y="137"/>
                  </a:cubicBezTo>
                  <a:cubicBezTo>
                    <a:pt x="4036" y="137"/>
                    <a:pt x="3981" y="142"/>
                    <a:pt x="3927" y="152"/>
                  </a:cubicBezTo>
                  <a:cubicBezTo>
                    <a:pt x="3765" y="181"/>
                    <a:pt x="3636" y="252"/>
                    <a:pt x="3511" y="320"/>
                  </a:cubicBezTo>
                  <a:cubicBezTo>
                    <a:pt x="3418" y="376"/>
                    <a:pt x="3321" y="423"/>
                    <a:pt x="3220" y="457"/>
                  </a:cubicBezTo>
                  <a:cubicBezTo>
                    <a:pt x="3143" y="481"/>
                    <a:pt x="3065" y="494"/>
                    <a:pt x="2991" y="494"/>
                  </a:cubicBezTo>
                  <a:cubicBezTo>
                    <a:pt x="2908" y="494"/>
                    <a:pt x="2830" y="478"/>
                    <a:pt x="2766" y="447"/>
                  </a:cubicBezTo>
                  <a:cubicBezTo>
                    <a:pt x="2693" y="408"/>
                    <a:pt x="2627" y="354"/>
                    <a:pt x="2570" y="293"/>
                  </a:cubicBezTo>
                  <a:cubicBezTo>
                    <a:pt x="2539" y="264"/>
                    <a:pt x="2507" y="230"/>
                    <a:pt x="2473" y="203"/>
                  </a:cubicBezTo>
                  <a:cubicBezTo>
                    <a:pt x="2328" y="86"/>
                    <a:pt x="2150" y="15"/>
                    <a:pt x="1964" y="3"/>
                  </a:cubicBezTo>
                  <a:cubicBezTo>
                    <a:pt x="1946" y="1"/>
                    <a:pt x="1928" y="1"/>
                    <a:pt x="1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7"/>
            <p:cNvSpPr/>
            <p:nvPr/>
          </p:nvSpPr>
          <p:spPr>
            <a:xfrm>
              <a:off x="1586068" y="1813651"/>
              <a:ext cx="693307" cy="103390"/>
            </a:xfrm>
            <a:custGeom>
              <a:avLst/>
              <a:gdLst/>
              <a:ahLst/>
              <a:cxnLst/>
              <a:rect l="l" t="t" r="r" b="b"/>
              <a:pathLst>
                <a:path w="5720" h="853" extrusionOk="0">
                  <a:moveTo>
                    <a:pt x="5662" y="0"/>
                  </a:moveTo>
                  <a:cubicBezTo>
                    <a:pt x="5652" y="0"/>
                    <a:pt x="5642" y="5"/>
                    <a:pt x="5633" y="14"/>
                  </a:cubicBezTo>
                  <a:cubicBezTo>
                    <a:pt x="5516" y="159"/>
                    <a:pt x="5372" y="278"/>
                    <a:pt x="5211" y="371"/>
                  </a:cubicBezTo>
                  <a:cubicBezTo>
                    <a:pt x="5130" y="418"/>
                    <a:pt x="5037" y="447"/>
                    <a:pt x="4944" y="454"/>
                  </a:cubicBezTo>
                  <a:cubicBezTo>
                    <a:pt x="4938" y="454"/>
                    <a:pt x="4932" y="455"/>
                    <a:pt x="4926" y="455"/>
                  </a:cubicBezTo>
                  <a:cubicBezTo>
                    <a:pt x="4816" y="455"/>
                    <a:pt x="4716" y="413"/>
                    <a:pt x="4607" y="369"/>
                  </a:cubicBezTo>
                  <a:cubicBezTo>
                    <a:pt x="4568" y="354"/>
                    <a:pt x="4529" y="337"/>
                    <a:pt x="4490" y="325"/>
                  </a:cubicBezTo>
                  <a:cubicBezTo>
                    <a:pt x="4398" y="290"/>
                    <a:pt x="4302" y="272"/>
                    <a:pt x="4206" y="272"/>
                  </a:cubicBezTo>
                  <a:cubicBezTo>
                    <a:pt x="4158" y="272"/>
                    <a:pt x="4111" y="277"/>
                    <a:pt x="4064" y="286"/>
                  </a:cubicBezTo>
                  <a:cubicBezTo>
                    <a:pt x="3910" y="322"/>
                    <a:pt x="3796" y="418"/>
                    <a:pt x="3686" y="508"/>
                  </a:cubicBezTo>
                  <a:cubicBezTo>
                    <a:pt x="3637" y="550"/>
                    <a:pt x="3588" y="589"/>
                    <a:pt x="3537" y="623"/>
                  </a:cubicBezTo>
                  <a:cubicBezTo>
                    <a:pt x="3401" y="714"/>
                    <a:pt x="3244" y="762"/>
                    <a:pt x="3083" y="762"/>
                  </a:cubicBezTo>
                  <a:cubicBezTo>
                    <a:pt x="3075" y="762"/>
                    <a:pt x="3068" y="762"/>
                    <a:pt x="3060" y="762"/>
                  </a:cubicBezTo>
                  <a:cubicBezTo>
                    <a:pt x="2877" y="752"/>
                    <a:pt x="2718" y="669"/>
                    <a:pt x="2549" y="581"/>
                  </a:cubicBezTo>
                  <a:cubicBezTo>
                    <a:pt x="2373" y="491"/>
                    <a:pt x="2192" y="396"/>
                    <a:pt x="1982" y="393"/>
                  </a:cubicBezTo>
                  <a:cubicBezTo>
                    <a:pt x="1980" y="393"/>
                    <a:pt x="1977" y="393"/>
                    <a:pt x="1974" y="393"/>
                  </a:cubicBezTo>
                  <a:cubicBezTo>
                    <a:pt x="1753" y="393"/>
                    <a:pt x="1562" y="490"/>
                    <a:pt x="1376" y="584"/>
                  </a:cubicBezTo>
                  <a:cubicBezTo>
                    <a:pt x="1222" y="664"/>
                    <a:pt x="1061" y="747"/>
                    <a:pt x="885" y="767"/>
                  </a:cubicBezTo>
                  <a:cubicBezTo>
                    <a:pt x="853" y="771"/>
                    <a:pt x="822" y="773"/>
                    <a:pt x="790" y="773"/>
                  </a:cubicBezTo>
                  <a:cubicBezTo>
                    <a:pt x="619" y="773"/>
                    <a:pt x="448" y="722"/>
                    <a:pt x="294" y="677"/>
                  </a:cubicBezTo>
                  <a:lnTo>
                    <a:pt x="54" y="606"/>
                  </a:lnTo>
                  <a:cubicBezTo>
                    <a:pt x="50" y="604"/>
                    <a:pt x="46" y="604"/>
                    <a:pt x="42" y="604"/>
                  </a:cubicBezTo>
                  <a:cubicBezTo>
                    <a:pt x="27" y="604"/>
                    <a:pt x="11" y="615"/>
                    <a:pt x="5" y="633"/>
                  </a:cubicBezTo>
                  <a:cubicBezTo>
                    <a:pt x="0" y="655"/>
                    <a:pt x="13" y="677"/>
                    <a:pt x="32" y="681"/>
                  </a:cubicBezTo>
                  <a:lnTo>
                    <a:pt x="269" y="752"/>
                  </a:lnTo>
                  <a:cubicBezTo>
                    <a:pt x="431" y="799"/>
                    <a:pt x="609" y="853"/>
                    <a:pt x="792" y="853"/>
                  </a:cubicBezTo>
                  <a:cubicBezTo>
                    <a:pt x="826" y="853"/>
                    <a:pt x="861" y="850"/>
                    <a:pt x="895" y="848"/>
                  </a:cubicBezTo>
                  <a:cubicBezTo>
                    <a:pt x="1085" y="826"/>
                    <a:pt x="1252" y="740"/>
                    <a:pt x="1415" y="657"/>
                  </a:cubicBezTo>
                  <a:cubicBezTo>
                    <a:pt x="1594" y="563"/>
                    <a:pt x="1766" y="473"/>
                    <a:pt x="1960" y="473"/>
                  </a:cubicBezTo>
                  <a:cubicBezTo>
                    <a:pt x="1967" y="473"/>
                    <a:pt x="1975" y="473"/>
                    <a:pt x="1982" y="474"/>
                  </a:cubicBezTo>
                  <a:cubicBezTo>
                    <a:pt x="2173" y="476"/>
                    <a:pt x="2339" y="562"/>
                    <a:pt x="2515" y="655"/>
                  </a:cubicBezTo>
                  <a:cubicBezTo>
                    <a:pt x="2681" y="740"/>
                    <a:pt x="2857" y="831"/>
                    <a:pt x="3058" y="843"/>
                  </a:cubicBezTo>
                  <a:cubicBezTo>
                    <a:pt x="3069" y="843"/>
                    <a:pt x="3080" y="843"/>
                    <a:pt x="3091" y="843"/>
                  </a:cubicBezTo>
                  <a:cubicBezTo>
                    <a:pt x="3265" y="843"/>
                    <a:pt x="3436" y="790"/>
                    <a:pt x="3581" y="689"/>
                  </a:cubicBezTo>
                  <a:cubicBezTo>
                    <a:pt x="3637" y="652"/>
                    <a:pt x="3688" y="608"/>
                    <a:pt x="3737" y="567"/>
                  </a:cubicBezTo>
                  <a:cubicBezTo>
                    <a:pt x="3844" y="479"/>
                    <a:pt x="3947" y="393"/>
                    <a:pt x="4084" y="361"/>
                  </a:cubicBezTo>
                  <a:cubicBezTo>
                    <a:pt x="4125" y="354"/>
                    <a:pt x="4166" y="351"/>
                    <a:pt x="4208" y="351"/>
                  </a:cubicBezTo>
                  <a:cubicBezTo>
                    <a:pt x="4295" y="351"/>
                    <a:pt x="4382" y="367"/>
                    <a:pt x="4465" y="398"/>
                  </a:cubicBezTo>
                  <a:cubicBezTo>
                    <a:pt x="4502" y="410"/>
                    <a:pt x="4541" y="425"/>
                    <a:pt x="4580" y="442"/>
                  </a:cubicBezTo>
                  <a:cubicBezTo>
                    <a:pt x="4690" y="486"/>
                    <a:pt x="4803" y="533"/>
                    <a:pt x="4928" y="533"/>
                  </a:cubicBezTo>
                  <a:cubicBezTo>
                    <a:pt x="4934" y="533"/>
                    <a:pt x="4940" y="533"/>
                    <a:pt x="4947" y="532"/>
                  </a:cubicBezTo>
                  <a:cubicBezTo>
                    <a:pt x="5054" y="525"/>
                    <a:pt x="5157" y="493"/>
                    <a:pt x="5250" y="440"/>
                  </a:cubicBezTo>
                  <a:cubicBezTo>
                    <a:pt x="5418" y="344"/>
                    <a:pt x="5570" y="217"/>
                    <a:pt x="5692" y="68"/>
                  </a:cubicBezTo>
                  <a:cubicBezTo>
                    <a:pt x="5719" y="37"/>
                    <a:pt x="5692" y="0"/>
                    <a:pt x="5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7"/>
            <p:cNvSpPr/>
            <p:nvPr/>
          </p:nvSpPr>
          <p:spPr>
            <a:xfrm>
              <a:off x="566583" y="2031220"/>
              <a:ext cx="594523" cy="503132"/>
            </a:xfrm>
            <a:custGeom>
              <a:avLst/>
              <a:gdLst/>
              <a:ahLst/>
              <a:cxnLst/>
              <a:rect l="l" t="t" r="r" b="b"/>
              <a:pathLst>
                <a:path w="4905" h="4151" extrusionOk="0">
                  <a:moveTo>
                    <a:pt x="4103" y="0"/>
                  </a:moveTo>
                  <a:cubicBezTo>
                    <a:pt x="4098" y="0"/>
                    <a:pt x="4093" y="1"/>
                    <a:pt x="4088" y="3"/>
                  </a:cubicBezTo>
                  <a:cubicBezTo>
                    <a:pt x="4064" y="13"/>
                    <a:pt x="4030" y="86"/>
                    <a:pt x="4015" y="111"/>
                  </a:cubicBezTo>
                  <a:cubicBezTo>
                    <a:pt x="3969" y="184"/>
                    <a:pt x="3927" y="260"/>
                    <a:pt x="3891" y="341"/>
                  </a:cubicBezTo>
                  <a:cubicBezTo>
                    <a:pt x="3881" y="360"/>
                    <a:pt x="3871" y="380"/>
                    <a:pt x="3861" y="402"/>
                  </a:cubicBezTo>
                  <a:cubicBezTo>
                    <a:pt x="3842" y="453"/>
                    <a:pt x="3817" y="504"/>
                    <a:pt x="3790" y="553"/>
                  </a:cubicBezTo>
                  <a:cubicBezTo>
                    <a:pt x="3729" y="656"/>
                    <a:pt x="3636" y="736"/>
                    <a:pt x="3524" y="778"/>
                  </a:cubicBezTo>
                  <a:cubicBezTo>
                    <a:pt x="3438" y="807"/>
                    <a:pt x="3353" y="829"/>
                    <a:pt x="3265" y="849"/>
                  </a:cubicBezTo>
                  <a:cubicBezTo>
                    <a:pt x="3221" y="859"/>
                    <a:pt x="3179" y="868"/>
                    <a:pt x="3135" y="878"/>
                  </a:cubicBezTo>
                  <a:cubicBezTo>
                    <a:pt x="2915" y="937"/>
                    <a:pt x="2742" y="1037"/>
                    <a:pt x="2617" y="1181"/>
                  </a:cubicBezTo>
                  <a:cubicBezTo>
                    <a:pt x="2495" y="1320"/>
                    <a:pt x="2417" y="1494"/>
                    <a:pt x="2400" y="1680"/>
                  </a:cubicBezTo>
                  <a:cubicBezTo>
                    <a:pt x="2395" y="1724"/>
                    <a:pt x="2395" y="1770"/>
                    <a:pt x="2395" y="1814"/>
                  </a:cubicBezTo>
                  <a:cubicBezTo>
                    <a:pt x="2397" y="1897"/>
                    <a:pt x="2388" y="1983"/>
                    <a:pt x="2363" y="2063"/>
                  </a:cubicBezTo>
                  <a:cubicBezTo>
                    <a:pt x="2319" y="2188"/>
                    <a:pt x="2204" y="2310"/>
                    <a:pt x="2050" y="2388"/>
                  </a:cubicBezTo>
                  <a:cubicBezTo>
                    <a:pt x="1953" y="2435"/>
                    <a:pt x="1852" y="2474"/>
                    <a:pt x="1747" y="2498"/>
                  </a:cubicBezTo>
                  <a:cubicBezTo>
                    <a:pt x="1610" y="2540"/>
                    <a:pt x="1469" y="2579"/>
                    <a:pt x="1337" y="2674"/>
                  </a:cubicBezTo>
                  <a:cubicBezTo>
                    <a:pt x="1127" y="2818"/>
                    <a:pt x="970" y="3058"/>
                    <a:pt x="892" y="3349"/>
                  </a:cubicBezTo>
                  <a:lnTo>
                    <a:pt x="880" y="3395"/>
                  </a:lnTo>
                  <a:cubicBezTo>
                    <a:pt x="868" y="3456"/>
                    <a:pt x="848" y="3513"/>
                    <a:pt x="821" y="3569"/>
                  </a:cubicBezTo>
                  <a:cubicBezTo>
                    <a:pt x="760" y="3681"/>
                    <a:pt x="611" y="3806"/>
                    <a:pt x="496" y="3872"/>
                  </a:cubicBezTo>
                  <a:cubicBezTo>
                    <a:pt x="437" y="3906"/>
                    <a:pt x="372" y="3933"/>
                    <a:pt x="306" y="3952"/>
                  </a:cubicBezTo>
                  <a:cubicBezTo>
                    <a:pt x="264" y="3962"/>
                    <a:pt x="220" y="3969"/>
                    <a:pt x="178" y="3972"/>
                  </a:cubicBezTo>
                  <a:cubicBezTo>
                    <a:pt x="156" y="3974"/>
                    <a:pt x="137" y="3977"/>
                    <a:pt x="115" y="3982"/>
                  </a:cubicBezTo>
                  <a:lnTo>
                    <a:pt x="0" y="4001"/>
                  </a:lnTo>
                  <a:lnTo>
                    <a:pt x="110" y="4060"/>
                  </a:lnTo>
                  <a:cubicBezTo>
                    <a:pt x="238" y="4119"/>
                    <a:pt x="376" y="4151"/>
                    <a:pt x="517" y="4151"/>
                  </a:cubicBezTo>
                  <a:cubicBezTo>
                    <a:pt x="527" y="4151"/>
                    <a:pt x="537" y="4151"/>
                    <a:pt x="547" y="4150"/>
                  </a:cubicBezTo>
                  <a:lnTo>
                    <a:pt x="555" y="4150"/>
                  </a:lnTo>
                  <a:cubicBezTo>
                    <a:pt x="560" y="4150"/>
                    <a:pt x="565" y="4150"/>
                    <a:pt x="571" y="4150"/>
                  </a:cubicBezTo>
                  <a:cubicBezTo>
                    <a:pt x="734" y="4150"/>
                    <a:pt x="897" y="4114"/>
                    <a:pt x="1048" y="4045"/>
                  </a:cubicBezTo>
                  <a:cubicBezTo>
                    <a:pt x="1190" y="3982"/>
                    <a:pt x="1310" y="3877"/>
                    <a:pt x="1395" y="3747"/>
                  </a:cubicBezTo>
                  <a:cubicBezTo>
                    <a:pt x="1413" y="3718"/>
                    <a:pt x="1430" y="3688"/>
                    <a:pt x="1444" y="3659"/>
                  </a:cubicBezTo>
                  <a:cubicBezTo>
                    <a:pt x="1469" y="3608"/>
                    <a:pt x="1498" y="3561"/>
                    <a:pt x="1535" y="3517"/>
                  </a:cubicBezTo>
                  <a:cubicBezTo>
                    <a:pt x="1632" y="3410"/>
                    <a:pt x="1789" y="3390"/>
                    <a:pt x="1926" y="3373"/>
                  </a:cubicBezTo>
                  <a:lnTo>
                    <a:pt x="1979" y="3366"/>
                  </a:lnTo>
                  <a:cubicBezTo>
                    <a:pt x="2151" y="3344"/>
                    <a:pt x="2329" y="3310"/>
                    <a:pt x="2505" y="3178"/>
                  </a:cubicBezTo>
                  <a:cubicBezTo>
                    <a:pt x="2727" y="3009"/>
                    <a:pt x="2849" y="2774"/>
                    <a:pt x="2969" y="2545"/>
                  </a:cubicBezTo>
                  <a:cubicBezTo>
                    <a:pt x="3023" y="2437"/>
                    <a:pt x="3082" y="2330"/>
                    <a:pt x="3148" y="2230"/>
                  </a:cubicBezTo>
                  <a:cubicBezTo>
                    <a:pt x="3236" y="2095"/>
                    <a:pt x="3385" y="1922"/>
                    <a:pt x="3583" y="1856"/>
                  </a:cubicBezTo>
                  <a:cubicBezTo>
                    <a:pt x="3658" y="1834"/>
                    <a:pt x="3737" y="1817"/>
                    <a:pt x="3815" y="1807"/>
                  </a:cubicBezTo>
                  <a:cubicBezTo>
                    <a:pt x="3913" y="1792"/>
                    <a:pt x="4008" y="1770"/>
                    <a:pt x="4101" y="1736"/>
                  </a:cubicBezTo>
                  <a:cubicBezTo>
                    <a:pt x="4350" y="1643"/>
                    <a:pt x="4509" y="1440"/>
                    <a:pt x="4646" y="1237"/>
                  </a:cubicBezTo>
                  <a:cubicBezTo>
                    <a:pt x="4712" y="1137"/>
                    <a:pt x="4775" y="1032"/>
                    <a:pt x="4831" y="925"/>
                  </a:cubicBezTo>
                  <a:cubicBezTo>
                    <a:pt x="4853" y="888"/>
                    <a:pt x="4905" y="819"/>
                    <a:pt x="4897" y="780"/>
                  </a:cubicBezTo>
                  <a:cubicBezTo>
                    <a:pt x="4888" y="739"/>
                    <a:pt x="4834" y="714"/>
                    <a:pt x="4802" y="697"/>
                  </a:cubicBezTo>
                  <a:cubicBezTo>
                    <a:pt x="4597" y="590"/>
                    <a:pt x="4421" y="433"/>
                    <a:pt x="4291" y="240"/>
                  </a:cubicBezTo>
                  <a:cubicBezTo>
                    <a:pt x="4252" y="182"/>
                    <a:pt x="4216" y="118"/>
                    <a:pt x="4174" y="57"/>
                  </a:cubicBezTo>
                  <a:cubicBezTo>
                    <a:pt x="4159" y="36"/>
                    <a:pt x="4132" y="0"/>
                    <a:pt x="4103" y="0"/>
                  </a:cubicBez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7"/>
            <p:cNvSpPr/>
            <p:nvPr/>
          </p:nvSpPr>
          <p:spPr>
            <a:xfrm>
              <a:off x="566583" y="2028917"/>
              <a:ext cx="596826" cy="505435"/>
            </a:xfrm>
            <a:custGeom>
              <a:avLst/>
              <a:gdLst/>
              <a:ahLst/>
              <a:cxnLst/>
              <a:rect l="l" t="t" r="r" b="b"/>
              <a:pathLst>
                <a:path w="4924" h="4170" extrusionOk="0">
                  <a:moveTo>
                    <a:pt x="4120" y="0"/>
                  </a:moveTo>
                  <a:cubicBezTo>
                    <a:pt x="4108" y="0"/>
                    <a:pt x="4097" y="6"/>
                    <a:pt x="4088" y="20"/>
                  </a:cubicBezTo>
                  <a:cubicBezTo>
                    <a:pt x="4010" y="127"/>
                    <a:pt x="3944" y="240"/>
                    <a:pt x="3891" y="360"/>
                  </a:cubicBezTo>
                  <a:cubicBezTo>
                    <a:pt x="3881" y="379"/>
                    <a:pt x="3871" y="399"/>
                    <a:pt x="3861" y="421"/>
                  </a:cubicBezTo>
                  <a:cubicBezTo>
                    <a:pt x="3842" y="472"/>
                    <a:pt x="3817" y="523"/>
                    <a:pt x="3790" y="572"/>
                  </a:cubicBezTo>
                  <a:cubicBezTo>
                    <a:pt x="3729" y="675"/>
                    <a:pt x="3636" y="755"/>
                    <a:pt x="3524" y="797"/>
                  </a:cubicBezTo>
                  <a:cubicBezTo>
                    <a:pt x="3438" y="826"/>
                    <a:pt x="3353" y="848"/>
                    <a:pt x="3265" y="868"/>
                  </a:cubicBezTo>
                  <a:cubicBezTo>
                    <a:pt x="3221" y="878"/>
                    <a:pt x="3179" y="887"/>
                    <a:pt x="3135" y="897"/>
                  </a:cubicBezTo>
                  <a:cubicBezTo>
                    <a:pt x="2915" y="956"/>
                    <a:pt x="2742" y="1056"/>
                    <a:pt x="2617" y="1200"/>
                  </a:cubicBezTo>
                  <a:cubicBezTo>
                    <a:pt x="2495" y="1339"/>
                    <a:pt x="2417" y="1513"/>
                    <a:pt x="2400" y="1699"/>
                  </a:cubicBezTo>
                  <a:cubicBezTo>
                    <a:pt x="2395" y="1743"/>
                    <a:pt x="2395" y="1789"/>
                    <a:pt x="2395" y="1833"/>
                  </a:cubicBezTo>
                  <a:cubicBezTo>
                    <a:pt x="2397" y="1916"/>
                    <a:pt x="2388" y="2002"/>
                    <a:pt x="2363" y="2082"/>
                  </a:cubicBezTo>
                  <a:cubicBezTo>
                    <a:pt x="2319" y="2207"/>
                    <a:pt x="2204" y="2329"/>
                    <a:pt x="2050" y="2407"/>
                  </a:cubicBezTo>
                  <a:cubicBezTo>
                    <a:pt x="1953" y="2454"/>
                    <a:pt x="1852" y="2493"/>
                    <a:pt x="1747" y="2517"/>
                  </a:cubicBezTo>
                  <a:cubicBezTo>
                    <a:pt x="1610" y="2559"/>
                    <a:pt x="1469" y="2598"/>
                    <a:pt x="1337" y="2693"/>
                  </a:cubicBezTo>
                  <a:cubicBezTo>
                    <a:pt x="1127" y="2837"/>
                    <a:pt x="970" y="3077"/>
                    <a:pt x="892" y="3368"/>
                  </a:cubicBezTo>
                  <a:lnTo>
                    <a:pt x="880" y="3414"/>
                  </a:lnTo>
                  <a:cubicBezTo>
                    <a:pt x="868" y="3475"/>
                    <a:pt x="848" y="3532"/>
                    <a:pt x="821" y="3588"/>
                  </a:cubicBezTo>
                  <a:cubicBezTo>
                    <a:pt x="760" y="3700"/>
                    <a:pt x="611" y="3825"/>
                    <a:pt x="496" y="3891"/>
                  </a:cubicBezTo>
                  <a:cubicBezTo>
                    <a:pt x="437" y="3925"/>
                    <a:pt x="372" y="3952"/>
                    <a:pt x="306" y="3971"/>
                  </a:cubicBezTo>
                  <a:cubicBezTo>
                    <a:pt x="264" y="3981"/>
                    <a:pt x="220" y="3988"/>
                    <a:pt x="178" y="3991"/>
                  </a:cubicBezTo>
                  <a:cubicBezTo>
                    <a:pt x="156" y="3993"/>
                    <a:pt x="137" y="3996"/>
                    <a:pt x="115" y="4001"/>
                  </a:cubicBezTo>
                  <a:lnTo>
                    <a:pt x="0" y="4020"/>
                  </a:lnTo>
                  <a:lnTo>
                    <a:pt x="110" y="4079"/>
                  </a:lnTo>
                  <a:cubicBezTo>
                    <a:pt x="238" y="4138"/>
                    <a:pt x="376" y="4170"/>
                    <a:pt x="517" y="4170"/>
                  </a:cubicBezTo>
                  <a:cubicBezTo>
                    <a:pt x="527" y="4170"/>
                    <a:pt x="537" y="4170"/>
                    <a:pt x="547" y="4169"/>
                  </a:cubicBezTo>
                  <a:lnTo>
                    <a:pt x="555" y="4169"/>
                  </a:lnTo>
                  <a:cubicBezTo>
                    <a:pt x="560" y="4169"/>
                    <a:pt x="565" y="4169"/>
                    <a:pt x="571" y="4169"/>
                  </a:cubicBezTo>
                  <a:cubicBezTo>
                    <a:pt x="734" y="4169"/>
                    <a:pt x="897" y="4133"/>
                    <a:pt x="1048" y="4067"/>
                  </a:cubicBezTo>
                  <a:cubicBezTo>
                    <a:pt x="1190" y="4001"/>
                    <a:pt x="1310" y="3898"/>
                    <a:pt x="1395" y="3766"/>
                  </a:cubicBezTo>
                  <a:cubicBezTo>
                    <a:pt x="1415" y="3739"/>
                    <a:pt x="1430" y="3710"/>
                    <a:pt x="1444" y="3681"/>
                  </a:cubicBezTo>
                  <a:cubicBezTo>
                    <a:pt x="1469" y="3629"/>
                    <a:pt x="1498" y="3580"/>
                    <a:pt x="1535" y="3539"/>
                  </a:cubicBezTo>
                  <a:cubicBezTo>
                    <a:pt x="1632" y="3431"/>
                    <a:pt x="1789" y="3412"/>
                    <a:pt x="1926" y="3395"/>
                  </a:cubicBezTo>
                  <a:lnTo>
                    <a:pt x="1982" y="3387"/>
                  </a:lnTo>
                  <a:cubicBezTo>
                    <a:pt x="2151" y="3365"/>
                    <a:pt x="2329" y="3331"/>
                    <a:pt x="2505" y="3199"/>
                  </a:cubicBezTo>
                  <a:cubicBezTo>
                    <a:pt x="2727" y="3031"/>
                    <a:pt x="2849" y="2793"/>
                    <a:pt x="2969" y="2566"/>
                  </a:cubicBezTo>
                  <a:cubicBezTo>
                    <a:pt x="3023" y="2456"/>
                    <a:pt x="3082" y="2351"/>
                    <a:pt x="3148" y="2249"/>
                  </a:cubicBezTo>
                  <a:cubicBezTo>
                    <a:pt x="3236" y="2114"/>
                    <a:pt x="3385" y="1941"/>
                    <a:pt x="3583" y="1877"/>
                  </a:cubicBezTo>
                  <a:cubicBezTo>
                    <a:pt x="3661" y="1855"/>
                    <a:pt x="3737" y="1838"/>
                    <a:pt x="3815" y="1826"/>
                  </a:cubicBezTo>
                  <a:cubicBezTo>
                    <a:pt x="3913" y="1814"/>
                    <a:pt x="4008" y="1789"/>
                    <a:pt x="4101" y="1757"/>
                  </a:cubicBezTo>
                  <a:cubicBezTo>
                    <a:pt x="4350" y="1662"/>
                    <a:pt x="4509" y="1462"/>
                    <a:pt x="4646" y="1259"/>
                  </a:cubicBezTo>
                  <a:cubicBezTo>
                    <a:pt x="4743" y="1112"/>
                    <a:pt x="4831" y="958"/>
                    <a:pt x="4907" y="799"/>
                  </a:cubicBezTo>
                  <a:cubicBezTo>
                    <a:pt x="4923" y="767"/>
                    <a:pt x="4898" y="741"/>
                    <a:pt x="4872" y="741"/>
                  </a:cubicBezTo>
                  <a:cubicBezTo>
                    <a:pt x="4858" y="741"/>
                    <a:pt x="4845" y="748"/>
                    <a:pt x="4836" y="765"/>
                  </a:cubicBezTo>
                  <a:cubicBezTo>
                    <a:pt x="4760" y="919"/>
                    <a:pt x="4675" y="1071"/>
                    <a:pt x="4580" y="1215"/>
                  </a:cubicBezTo>
                  <a:cubicBezTo>
                    <a:pt x="4450" y="1408"/>
                    <a:pt x="4301" y="1596"/>
                    <a:pt x="4074" y="1684"/>
                  </a:cubicBezTo>
                  <a:cubicBezTo>
                    <a:pt x="3986" y="1713"/>
                    <a:pt x="3895" y="1735"/>
                    <a:pt x="3803" y="1748"/>
                  </a:cubicBezTo>
                  <a:cubicBezTo>
                    <a:pt x="3719" y="1760"/>
                    <a:pt x="3639" y="1779"/>
                    <a:pt x="3558" y="1801"/>
                  </a:cubicBezTo>
                  <a:cubicBezTo>
                    <a:pt x="3338" y="1872"/>
                    <a:pt x="3177" y="2060"/>
                    <a:pt x="3082" y="2207"/>
                  </a:cubicBezTo>
                  <a:cubicBezTo>
                    <a:pt x="3016" y="2310"/>
                    <a:pt x="2955" y="2417"/>
                    <a:pt x="2898" y="2530"/>
                  </a:cubicBezTo>
                  <a:cubicBezTo>
                    <a:pt x="2779" y="2759"/>
                    <a:pt x="2664" y="2977"/>
                    <a:pt x="2456" y="3136"/>
                  </a:cubicBezTo>
                  <a:cubicBezTo>
                    <a:pt x="2297" y="3258"/>
                    <a:pt x="2136" y="3287"/>
                    <a:pt x="1970" y="3309"/>
                  </a:cubicBezTo>
                  <a:lnTo>
                    <a:pt x="1916" y="3316"/>
                  </a:lnTo>
                  <a:cubicBezTo>
                    <a:pt x="1772" y="3331"/>
                    <a:pt x="1593" y="3356"/>
                    <a:pt x="1476" y="3485"/>
                  </a:cubicBezTo>
                  <a:cubicBezTo>
                    <a:pt x="1435" y="3534"/>
                    <a:pt x="1400" y="3585"/>
                    <a:pt x="1373" y="3644"/>
                  </a:cubicBezTo>
                  <a:cubicBezTo>
                    <a:pt x="1359" y="3671"/>
                    <a:pt x="1344" y="3698"/>
                    <a:pt x="1327" y="3725"/>
                  </a:cubicBezTo>
                  <a:cubicBezTo>
                    <a:pt x="1251" y="3842"/>
                    <a:pt x="1141" y="3937"/>
                    <a:pt x="1014" y="3996"/>
                  </a:cubicBezTo>
                  <a:cubicBezTo>
                    <a:pt x="868" y="4062"/>
                    <a:pt x="709" y="4094"/>
                    <a:pt x="550" y="4094"/>
                  </a:cubicBezTo>
                  <a:cubicBezTo>
                    <a:pt x="542" y="4094"/>
                    <a:pt x="534" y="4094"/>
                    <a:pt x="526" y="4094"/>
                  </a:cubicBezTo>
                  <a:cubicBezTo>
                    <a:pt x="442" y="4094"/>
                    <a:pt x="359" y="4082"/>
                    <a:pt x="279" y="4062"/>
                  </a:cubicBezTo>
                  <a:cubicBezTo>
                    <a:pt x="296" y="4057"/>
                    <a:pt x="313" y="4054"/>
                    <a:pt x="328" y="4050"/>
                  </a:cubicBezTo>
                  <a:cubicBezTo>
                    <a:pt x="401" y="4030"/>
                    <a:pt x="472" y="3998"/>
                    <a:pt x="538" y="3962"/>
                  </a:cubicBezTo>
                  <a:cubicBezTo>
                    <a:pt x="665" y="3888"/>
                    <a:pt x="824" y="3756"/>
                    <a:pt x="892" y="3627"/>
                  </a:cubicBezTo>
                  <a:cubicBezTo>
                    <a:pt x="921" y="3568"/>
                    <a:pt x="943" y="3502"/>
                    <a:pt x="958" y="3436"/>
                  </a:cubicBezTo>
                  <a:lnTo>
                    <a:pt x="970" y="3392"/>
                  </a:lnTo>
                  <a:cubicBezTo>
                    <a:pt x="1041" y="3119"/>
                    <a:pt x="1188" y="2896"/>
                    <a:pt x="1381" y="2759"/>
                  </a:cubicBezTo>
                  <a:cubicBezTo>
                    <a:pt x="1505" y="2674"/>
                    <a:pt x="1635" y="2637"/>
                    <a:pt x="1772" y="2598"/>
                  </a:cubicBezTo>
                  <a:cubicBezTo>
                    <a:pt x="1879" y="2569"/>
                    <a:pt x="1987" y="2530"/>
                    <a:pt x="2087" y="2481"/>
                  </a:cubicBezTo>
                  <a:cubicBezTo>
                    <a:pt x="2261" y="2393"/>
                    <a:pt x="2388" y="2258"/>
                    <a:pt x="2439" y="2109"/>
                  </a:cubicBezTo>
                  <a:cubicBezTo>
                    <a:pt x="2466" y="2021"/>
                    <a:pt x="2478" y="1928"/>
                    <a:pt x="2473" y="1836"/>
                  </a:cubicBezTo>
                  <a:cubicBezTo>
                    <a:pt x="2473" y="1794"/>
                    <a:pt x="2473" y="1750"/>
                    <a:pt x="2478" y="1708"/>
                  </a:cubicBezTo>
                  <a:cubicBezTo>
                    <a:pt x="2495" y="1540"/>
                    <a:pt x="2566" y="1381"/>
                    <a:pt x="2676" y="1254"/>
                  </a:cubicBezTo>
                  <a:cubicBezTo>
                    <a:pt x="2791" y="1122"/>
                    <a:pt x="2952" y="1029"/>
                    <a:pt x="3155" y="978"/>
                  </a:cubicBezTo>
                  <a:cubicBezTo>
                    <a:pt x="3196" y="966"/>
                    <a:pt x="3240" y="956"/>
                    <a:pt x="3284" y="946"/>
                  </a:cubicBezTo>
                  <a:cubicBezTo>
                    <a:pt x="3375" y="926"/>
                    <a:pt x="3463" y="902"/>
                    <a:pt x="3551" y="873"/>
                  </a:cubicBezTo>
                  <a:cubicBezTo>
                    <a:pt x="3680" y="824"/>
                    <a:pt x="3788" y="731"/>
                    <a:pt x="3859" y="611"/>
                  </a:cubicBezTo>
                  <a:cubicBezTo>
                    <a:pt x="3886" y="560"/>
                    <a:pt x="3913" y="509"/>
                    <a:pt x="3934" y="452"/>
                  </a:cubicBezTo>
                  <a:cubicBezTo>
                    <a:pt x="3944" y="433"/>
                    <a:pt x="3952" y="413"/>
                    <a:pt x="3961" y="391"/>
                  </a:cubicBezTo>
                  <a:cubicBezTo>
                    <a:pt x="4015" y="279"/>
                    <a:pt x="4079" y="169"/>
                    <a:pt x="4152" y="69"/>
                  </a:cubicBezTo>
                  <a:cubicBezTo>
                    <a:pt x="4180" y="37"/>
                    <a:pt x="4150" y="0"/>
                    <a:pt x="4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7"/>
            <p:cNvSpPr/>
            <p:nvPr/>
          </p:nvSpPr>
          <p:spPr>
            <a:xfrm>
              <a:off x="575674" y="2086127"/>
              <a:ext cx="545070" cy="438165"/>
            </a:xfrm>
            <a:custGeom>
              <a:avLst/>
              <a:gdLst/>
              <a:ahLst/>
              <a:cxnLst/>
              <a:rect l="l" t="t" r="r" b="b"/>
              <a:pathLst>
                <a:path w="4497" h="3615" extrusionOk="0">
                  <a:moveTo>
                    <a:pt x="4444" y="0"/>
                  </a:moveTo>
                  <a:cubicBezTo>
                    <a:pt x="4431" y="0"/>
                    <a:pt x="4418" y="7"/>
                    <a:pt x="4409" y="22"/>
                  </a:cubicBezTo>
                  <a:lnTo>
                    <a:pt x="4302" y="220"/>
                  </a:lnTo>
                  <a:cubicBezTo>
                    <a:pt x="4211" y="388"/>
                    <a:pt x="4109" y="577"/>
                    <a:pt x="3947" y="704"/>
                  </a:cubicBezTo>
                  <a:cubicBezTo>
                    <a:pt x="3808" y="814"/>
                    <a:pt x="3637" y="870"/>
                    <a:pt x="3468" y="924"/>
                  </a:cubicBezTo>
                  <a:cubicBezTo>
                    <a:pt x="3271" y="987"/>
                    <a:pt x="3063" y="1056"/>
                    <a:pt x="2906" y="1217"/>
                  </a:cubicBezTo>
                  <a:cubicBezTo>
                    <a:pt x="2762" y="1368"/>
                    <a:pt x="2701" y="1561"/>
                    <a:pt x="2640" y="1750"/>
                  </a:cubicBezTo>
                  <a:cubicBezTo>
                    <a:pt x="2581" y="1930"/>
                    <a:pt x="2528" y="2102"/>
                    <a:pt x="2405" y="2238"/>
                  </a:cubicBezTo>
                  <a:cubicBezTo>
                    <a:pt x="2291" y="2363"/>
                    <a:pt x="2137" y="2446"/>
                    <a:pt x="1970" y="2478"/>
                  </a:cubicBezTo>
                  <a:cubicBezTo>
                    <a:pt x="1909" y="2490"/>
                    <a:pt x="1846" y="2495"/>
                    <a:pt x="1782" y="2500"/>
                  </a:cubicBezTo>
                  <a:cubicBezTo>
                    <a:pt x="1641" y="2515"/>
                    <a:pt x="1492" y="2527"/>
                    <a:pt x="1357" y="2612"/>
                  </a:cubicBezTo>
                  <a:cubicBezTo>
                    <a:pt x="1237" y="2693"/>
                    <a:pt x="1142" y="2805"/>
                    <a:pt x="1083" y="2940"/>
                  </a:cubicBezTo>
                  <a:cubicBezTo>
                    <a:pt x="1064" y="2976"/>
                    <a:pt x="1047" y="3016"/>
                    <a:pt x="1032" y="3055"/>
                  </a:cubicBezTo>
                  <a:cubicBezTo>
                    <a:pt x="983" y="3169"/>
                    <a:pt x="939" y="3272"/>
                    <a:pt x="854" y="3353"/>
                  </a:cubicBezTo>
                  <a:cubicBezTo>
                    <a:pt x="783" y="3414"/>
                    <a:pt x="697" y="3458"/>
                    <a:pt x="604" y="3482"/>
                  </a:cubicBezTo>
                  <a:cubicBezTo>
                    <a:pt x="474" y="3518"/>
                    <a:pt x="341" y="3537"/>
                    <a:pt x="206" y="3537"/>
                  </a:cubicBezTo>
                  <a:cubicBezTo>
                    <a:pt x="155" y="3537"/>
                    <a:pt x="105" y="3534"/>
                    <a:pt x="55" y="3529"/>
                  </a:cubicBezTo>
                  <a:cubicBezTo>
                    <a:pt x="6" y="3529"/>
                    <a:pt x="1" y="3602"/>
                    <a:pt x="50" y="3609"/>
                  </a:cubicBezTo>
                  <a:cubicBezTo>
                    <a:pt x="106" y="3612"/>
                    <a:pt x="157" y="3614"/>
                    <a:pt x="209" y="3614"/>
                  </a:cubicBezTo>
                  <a:cubicBezTo>
                    <a:pt x="216" y="3614"/>
                    <a:pt x="224" y="3614"/>
                    <a:pt x="232" y="3614"/>
                  </a:cubicBezTo>
                  <a:cubicBezTo>
                    <a:pt x="366" y="3614"/>
                    <a:pt x="500" y="3595"/>
                    <a:pt x="629" y="3560"/>
                  </a:cubicBezTo>
                  <a:cubicBezTo>
                    <a:pt x="734" y="3534"/>
                    <a:pt x="829" y="3482"/>
                    <a:pt x="910" y="3411"/>
                  </a:cubicBezTo>
                  <a:cubicBezTo>
                    <a:pt x="1005" y="3321"/>
                    <a:pt x="1057" y="3201"/>
                    <a:pt x="1105" y="3089"/>
                  </a:cubicBezTo>
                  <a:cubicBezTo>
                    <a:pt x="1122" y="3050"/>
                    <a:pt x="1137" y="3011"/>
                    <a:pt x="1154" y="2974"/>
                  </a:cubicBezTo>
                  <a:cubicBezTo>
                    <a:pt x="1220" y="2842"/>
                    <a:pt x="1303" y="2739"/>
                    <a:pt x="1399" y="2681"/>
                  </a:cubicBezTo>
                  <a:cubicBezTo>
                    <a:pt x="1518" y="2605"/>
                    <a:pt x="1650" y="2593"/>
                    <a:pt x="1790" y="2581"/>
                  </a:cubicBezTo>
                  <a:cubicBezTo>
                    <a:pt x="1856" y="2576"/>
                    <a:pt x="1922" y="2568"/>
                    <a:pt x="1988" y="2556"/>
                  </a:cubicBezTo>
                  <a:cubicBezTo>
                    <a:pt x="2171" y="2522"/>
                    <a:pt x="2337" y="2431"/>
                    <a:pt x="2464" y="2295"/>
                  </a:cubicBezTo>
                  <a:cubicBezTo>
                    <a:pt x="2599" y="2141"/>
                    <a:pt x="2657" y="1955"/>
                    <a:pt x="2716" y="1774"/>
                  </a:cubicBezTo>
                  <a:cubicBezTo>
                    <a:pt x="2774" y="1586"/>
                    <a:pt x="2831" y="1410"/>
                    <a:pt x="2963" y="1271"/>
                  </a:cubicBezTo>
                  <a:cubicBezTo>
                    <a:pt x="3104" y="1124"/>
                    <a:pt x="3295" y="1063"/>
                    <a:pt x="3493" y="999"/>
                  </a:cubicBezTo>
                  <a:cubicBezTo>
                    <a:pt x="3666" y="943"/>
                    <a:pt x="3847" y="885"/>
                    <a:pt x="3996" y="765"/>
                  </a:cubicBezTo>
                  <a:cubicBezTo>
                    <a:pt x="4170" y="628"/>
                    <a:pt x="4277" y="432"/>
                    <a:pt x="4370" y="259"/>
                  </a:cubicBezTo>
                  <a:lnTo>
                    <a:pt x="4480" y="59"/>
                  </a:lnTo>
                  <a:cubicBezTo>
                    <a:pt x="4497" y="27"/>
                    <a:pt x="4471" y="0"/>
                    <a:pt x="4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7"/>
            <p:cNvSpPr/>
            <p:nvPr/>
          </p:nvSpPr>
          <p:spPr>
            <a:xfrm>
              <a:off x="1455769" y="1138156"/>
              <a:ext cx="506526" cy="594886"/>
            </a:xfrm>
            <a:custGeom>
              <a:avLst/>
              <a:gdLst/>
              <a:ahLst/>
              <a:cxnLst/>
              <a:rect l="l" t="t" r="r" b="b"/>
              <a:pathLst>
                <a:path w="4179" h="4908" extrusionOk="0">
                  <a:moveTo>
                    <a:pt x="4020" y="1"/>
                  </a:moveTo>
                  <a:lnTo>
                    <a:pt x="4003" y="118"/>
                  </a:lnTo>
                  <a:cubicBezTo>
                    <a:pt x="4001" y="140"/>
                    <a:pt x="3998" y="160"/>
                    <a:pt x="3996" y="179"/>
                  </a:cubicBezTo>
                  <a:cubicBezTo>
                    <a:pt x="3993" y="223"/>
                    <a:pt x="3986" y="267"/>
                    <a:pt x="3974" y="309"/>
                  </a:cubicBezTo>
                  <a:cubicBezTo>
                    <a:pt x="3957" y="377"/>
                    <a:pt x="3930" y="441"/>
                    <a:pt x="3896" y="502"/>
                  </a:cubicBezTo>
                  <a:cubicBezTo>
                    <a:pt x="3830" y="614"/>
                    <a:pt x="3705" y="763"/>
                    <a:pt x="3590" y="824"/>
                  </a:cubicBezTo>
                  <a:cubicBezTo>
                    <a:pt x="3536" y="851"/>
                    <a:pt x="3480" y="871"/>
                    <a:pt x="3419" y="883"/>
                  </a:cubicBezTo>
                  <a:lnTo>
                    <a:pt x="3373" y="895"/>
                  </a:lnTo>
                  <a:cubicBezTo>
                    <a:pt x="3082" y="974"/>
                    <a:pt x="2842" y="1130"/>
                    <a:pt x="2696" y="1340"/>
                  </a:cubicBezTo>
                  <a:cubicBezTo>
                    <a:pt x="2603" y="1475"/>
                    <a:pt x="2561" y="1614"/>
                    <a:pt x="2522" y="1751"/>
                  </a:cubicBezTo>
                  <a:cubicBezTo>
                    <a:pt x="2498" y="1856"/>
                    <a:pt x="2459" y="1958"/>
                    <a:pt x="2412" y="2054"/>
                  </a:cubicBezTo>
                  <a:cubicBezTo>
                    <a:pt x="2334" y="2208"/>
                    <a:pt x="2212" y="2325"/>
                    <a:pt x="2085" y="2369"/>
                  </a:cubicBezTo>
                  <a:cubicBezTo>
                    <a:pt x="2016" y="2388"/>
                    <a:pt x="1945" y="2399"/>
                    <a:pt x="1875" y="2399"/>
                  </a:cubicBezTo>
                  <a:cubicBezTo>
                    <a:pt x="1862" y="2399"/>
                    <a:pt x="1850" y="2399"/>
                    <a:pt x="1838" y="2398"/>
                  </a:cubicBezTo>
                  <a:cubicBezTo>
                    <a:pt x="1791" y="2398"/>
                    <a:pt x="1747" y="2398"/>
                    <a:pt x="1703" y="2403"/>
                  </a:cubicBezTo>
                  <a:cubicBezTo>
                    <a:pt x="1518" y="2423"/>
                    <a:pt x="1344" y="2498"/>
                    <a:pt x="1203" y="2621"/>
                  </a:cubicBezTo>
                  <a:cubicBezTo>
                    <a:pt x="1061" y="2745"/>
                    <a:pt x="961" y="2921"/>
                    <a:pt x="902" y="3139"/>
                  </a:cubicBezTo>
                  <a:cubicBezTo>
                    <a:pt x="892" y="3183"/>
                    <a:pt x="882" y="3227"/>
                    <a:pt x="873" y="3271"/>
                  </a:cubicBezTo>
                  <a:cubicBezTo>
                    <a:pt x="853" y="3356"/>
                    <a:pt x="831" y="3442"/>
                    <a:pt x="802" y="3527"/>
                  </a:cubicBezTo>
                  <a:cubicBezTo>
                    <a:pt x="760" y="3640"/>
                    <a:pt x="680" y="3733"/>
                    <a:pt x="574" y="3794"/>
                  </a:cubicBezTo>
                  <a:cubicBezTo>
                    <a:pt x="528" y="3821"/>
                    <a:pt x="477" y="3845"/>
                    <a:pt x="425" y="3867"/>
                  </a:cubicBezTo>
                  <a:cubicBezTo>
                    <a:pt x="406" y="3874"/>
                    <a:pt x="384" y="3884"/>
                    <a:pt x="364" y="3894"/>
                  </a:cubicBezTo>
                  <a:cubicBezTo>
                    <a:pt x="284" y="3930"/>
                    <a:pt x="205" y="3972"/>
                    <a:pt x="130" y="4021"/>
                  </a:cubicBezTo>
                  <a:cubicBezTo>
                    <a:pt x="110" y="4033"/>
                    <a:pt x="93" y="4045"/>
                    <a:pt x="74" y="4058"/>
                  </a:cubicBezTo>
                  <a:cubicBezTo>
                    <a:pt x="54" y="4067"/>
                    <a:pt x="37" y="4080"/>
                    <a:pt x="22" y="4094"/>
                  </a:cubicBezTo>
                  <a:cubicBezTo>
                    <a:pt x="0" y="4124"/>
                    <a:pt x="44" y="4168"/>
                    <a:pt x="66" y="4185"/>
                  </a:cubicBezTo>
                  <a:cubicBezTo>
                    <a:pt x="95" y="4214"/>
                    <a:pt x="127" y="4241"/>
                    <a:pt x="159" y="4265"/>
                  </a:cubicBezTo>
                  <a:cubicBezTo>
                    <a:pt x="205" y="4299"/>
                    <a:pt x="257" y="4329"/>
                    <a:pt x="303" y="4365"/>
                  </a:cubicBezTo>
                  <a:cubicBezTo>
                    <a:pt x="362" y="4409"/>
                    <a:pt x="421" y="4461"/>
                    <a:pt x="472" y="4517"/>
                  </a:cubicBezTo>
                  <a:cubicBezTo>
                    <a:pt x="582" y="4632"/>
                    <a:pt x="682" y="4756"/>
                    <a:pt x="770" y="4891"/>
                  </a:cubicBezTo>
                  <a:cubicBezTo>
                    <a:pt x="779" y="4903"/>
                    <a:pt x="789" y="4908"/>
                    <a:pt x="800" y="4908"/>
                  </a:cubicBezTo>
                  <a:cubicBezTo>
                    <a:pt x="821" y="4908"/>
                    <a:pt x="844" y="4891"/>
                    <a:pt x="865" y="4881"/>
                  </a:cubicBezTo>
                  <a:cubicBezTo>
                    <a:pt x="909" y="4857"/>
                    <a:pt x="956" y="4835"/>
                    <a:pt x="1000" y="4810"/>
                  </a:cubicBezTo>
                  <a:cubicBezTo>
                    <a:pt x="1088" y="4759"/>
                    <a:pt x="1176" y="4705"/>
                    <a:pt x="1261" y="4649"/>
                  </a:cubicBezTo>
                  <a:cubicBezTo>
                    <a:pt x="1466" y="4512"/>
                    <a:pt x="1667" y="4353"/>
                    <a:pt x="1760" y="4104"/>
                  </a:cubicBezTo>
                  <a:cubicBezTo>
                    <a:pt x="1791" y="4011"/>
                    <a:pt x="1813" y="3916"/>
                    <a:pt x="1828" y="3818"/>
                  </a:cubicBezTo>
                  <a:cubicBezTo>
                    <a:pt x="1838" y="3740"/>
                    <a:pt x="1855" y="3662"/>
                    <a:pt x="1877" y="3586"/>
                  </a:cubicBezTo>
                  <a:cubicBezTo>
                    <a:pt x="1943" y="3388"/>
                    <a:pt x="2116" y="3239"/>
                    <a:pt x="2251" y="3151"/>
                  </a:cubicBezTo>
                  <a:cubicBezTo>
                    <a:pt x="2354" y="3085"/>
                    <a:pt x="2459" y="3026"/>
                    <a:pt x="2566" y="2973"/>
                  </a:cubicBezTo>
                  <a:cubicBezTo>
                    <a:pt x="2796" y="2853"/>
                    <a:pt x="3030" y="2731"/>
                    <a:pt x="3199" y="2508"/>
                  </a:cubicBezTo>
                  <a:cubicBezTo>
                    <a:pt x="3331" y="2332"/>
                    <a:pt x="3365" y="2154"/>
                    <a:pt x="3390" y="1985"/>
                  </a:cubicBezTo>
                  <a:lnTo>
                    <a:pt x="3395" y="1929"/>
                  </a:lnTo>
                  <a:cubicBezTo>
                    <a:pt x="3412" y="1792"/>
                    <a:pt x="3431" y="1636"/>
                    <a:pt x="3539" y="1538"/>
                  </a:cubicBezTo>
                  <a:cubicBezTo>
                    <a:pt x="3583" y="1501"/>
                    <a:pt x="3629" y="1472"/>
                    <a:pt x="3680" y="1448"/>
                  </a:cubicBezTo>
                  <a:cubicBezTo>
                    <a:pt x="3710" y="1433"/>
                    <a:pt x="3739" y="1416"/>
                    <a:pt x="3768" y="1399"/>
                  </a:cubicBezTo>
                  <a:cubicBezTo>
                    <a:pt x="3898" y="1313"/>
                    <a:pt x="4003" y="1193"/>
                    <a:pt x="4067" y="1052"/>
                  </a:cubicBezTo>
                  <a:cubicBezTo>
                    <a:pt x="4140" y="895"/>
                    <a:pt x="4177" y="724"/>
                    <a:pt x="4174" y="553"/>
                  </a:cubicBezTo>
                  <a:cubicBezTo>
                    <a:pt x="4179" y="402"/>
                    <a:pt x="4147" y="253"/>
                    <a:pt x="4081" y="116"/>
                  </a:cubicBezTo>
                  <a:lnTo>
                    <a:pt x="4020" y="1"/>
                  </a:lnTo>
                  <a:close/>
                </a:path>
              </a:pathLst>
            </a:custGeom>
            <a:solidFill>
              <a:srgbClr val="ED9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7"/>
            <p:cNvSpPr/>
            <p:nvPr/>
          </p:nvSpPr>
          <p:spPr>
            <a:xfrm>
              <a:off x="1454193" y="1137914"/>
              <a:ext cx="507859" cy="596947"/>
            </a:xfrm>
            <a:custGeom>
              <a:avLst/>
              <a:gdLst/>
              <a:ahLst/>
              <a:cxnLst/>
              <a:rect l="l" t="t" r="r" b="b"/>
              <a:pathLst>
                <a:path w="4190" h="4925" extrusionOk="0">
                  <a:moveTo>
                    <a:pt x="4033" y="0"/>
                  </a:moveTo>
                  <a:lnTo>
                    <a:pt x="4016" y="120"/>
                  </a:lnTo>
                  <a:cubicBezTo>
                    <a:pt x="4014" y="140"/>
                    <a:pt x="4011" y="162"/>
                    <a:pt x="4009" y="181"/>
                  </a:cubicBezTo>
                  <a:cubicBezTo>
                    <a:pt x="4006" y="225"/>
                    <a:pt x="3999" y="269"/>
                    <a:pt x="3987" y="311"/>
                  </a:cubicBezTo>
                  <a:cubicBezTo>
                    <a:pt x="3970" y="377"/>
                    <a:pt x="3943" y="443"/>
                    <a:pt x="3906" y="501"/>
                  </a:cubicBezTo>
                  <a:cubicBezTo>
                    <a:pt x="3840" y="614"/>
                    <a:pt x="3718" y="765"/>
                    <a:pt x="3603" y="826"/>
                  </a:cubicBezTo>
                  <a:cubicBezTo>
                    <a:pt x="3549" y="853"/>
                    <a:pt x="3491" y="873"/>
                    <a:pt x="3432" y="885"/>
                  </a:cubicBezTo>
                  <a:lnTo>
                    <a:pt x="3386" y="897"/>
                  </a:lnTo>
                  <a:cubicBezTo>
                    <a:pt x="3095" y="973"/>
                    <a:pt x="2855" y="1132"/>
                    <a:pt x="2709" y="1340"/>
                  </a:cubicBezTo>
                  <a:cubicBezTo>
                    <a:pt x="2616" y="1474"/>
                    <a:pt x="2574" y="1616"/>
                    <a:pt x="2535" y="1753"/>
                  </a:cubicBezTo>
                  <a:cubicBezTo>
                    <a:pt x="2508" y="1858"/>
                    <a:pt x="2472" y="1958"/>
                    <a:pt x="2425" y="2056"/>
                  </a:cubicBezTo>
                  <a:cubicBezTo>
                    <a:pt x="2347" y="2207"/>
                    <a:pt x="2225" y="2324"/>
                    <a:pt x="2098" y="2368"/>
                  </a:cubicBezTo>
                  <a:cubicBezTo>
                    <a:pt x="2025" y="2391"/>
                    <a:pt x="1950" y="2401"/>
                    <a:pt x="1874" y="2401"/>
                  </a:cubicBezTo>
                  <a:cubicBezTo>
                    <a:pt x="1865" y="2401"/>
                    <a:pt x="1857" y="2400"/>
                    <a:pt x="1848" y="2400"/>
                  </a:cubicBezTo>
                  <a:cubicBezTo>
                    <a:pt x="1804" y="2400"/>
                    <a:pt x="1760" y="2400"/>
                    <a:pt x="1716" y="2405"/>
                  </a:cubicBezTo>
                  <a:cubicBezTo>
                    <a:pt x="1531" y="2422"/>
                    <a:pt x="1355" y="2500"/>
                    <a:pt x="1216" y="2623"/>
                  </a:cubicBezTo>
                  <a:cubicBezTo>
                    <a:pt x="1074" y="2747"/>
                    <a:pt x="971" y="2921"/>
                    <a:pt x="915" y="3138"/>
                  </a:cubicBezTo>
                  <a:cubicBezTo>
                    <a:pt x="905" y="3182"/>
                    <a:pt x="895" y="3226"/>
                    <a:pt x="883" y="3270"/>
                  </a:cubicBezTo>
                  <a:cubicBezTo>
                    <a:pt x="866" y="3358"/>
                    <a:pt x="842" y="3444"/>
                    <a:pt x="812" y="3527"/>
                  </a:cubicBezTo>
                  <a:cubicBezTo>
                    <a:pt x="771" y="3639"/>
                    <a:pt x="693" y="3735"/>
                    <a:pt x="587" y="3796"/>
                  </a:cubicBezTo>
                  <a:cubicBezTo>
                    <a:pt x="539" y="3823"/>
                    <a:pt x="490" y="3847"/>
                    <a:pt x="436" y="3867"/>
                  </a:cubicBezTo>
                  <a:cubicBezTo>
                    <a:pt x="416" y="3876"/>
                    <a:pt x="397" y="3886"/>
                    <a:pt x="375" y="3893"/>
                  </a:cubicBezTo>
                  <a:cubicBezTo>
                    <a:pt x="250" y="3952"/>
                    <a:pt x="133" y="4023"/>
                    <a:pt x="23" y="4104"/>
                  </a:cubicBezTo>
                  <a:cubicBezTo>
                    <a:pt x="6" y="4118"/>
                    <a:pt x="1" y="4143"/>
                    <a:pt x="16" y="4160"/>
                  </a:cubicBezTo>
                  <a:cubicBezTo>
                    <a:pt x="23" y="4170"/>
                    <a:pt x="34" y="4176"/>
                    <a:pt x="46" y="4176"/>
                  </a:cubicBezTo>
                  <a:cubicBezTo>
                    <a:pt x="54" y="4176"/>
                    <a:pt x="62" y="4173"/>
                    <a:pt x="69" y="4167"/>
                  </a:cubicBezTo>
                  <a:cubicBezTo>
                    <a:pt x="174" y="4089"/>
                    <a:pt x="289" y="4020"/>
                    <a:pt x="409" y="3967"/>
                  </a:cubicBezTo>
                  <a:lnTo>
                    <a:pt x="470" y="3940"/>
                  </a:lnTo>
                  <a:cubicBezTo>
                    <a:pt x="524" y="3918"/>
                    <a:pt x="578" y="3891"/>
                    <a:pt x="629" y="3864"/>
                  </a:cubicBezTo>
                  <a:cubicBezTo>
                    <a:pt x="749" y="3793"/>
                    <a:pt x="839" y="3686"/>
                    <a:pt x="888" y="3556"/>
                  </a:cubicBezTo>
                  <a:cubicBezTo>
                    <a:pt x="920" y="3468"/>
                    <a:pt x="944" y="3380"/>
                    <a:pt x="961" y="3287"/>
                  </a:cubicBezTo>
                  <a:cubicBezTo>
                    <a:pt x="971" y="3246"/>
                    <a:pt x="981" y="3202"/>
                    <a:pt x="993" y="3160"/>
                  </a:cubicBezTo>
                  <a:cubicBezTo>
                    <a:pt x="1047" y="2957"/>
                    <a:pt x="1140" y="2796"/>
                    <a:pt x="1269" y="2681"/>
                  </a:cubicBezTo>
                  <a:cubicBezTo>
                    <a:pt x="1396" y="2569"/>
                    <a:pt x="1555" y="2500"/>
                    <a:pt x="1724" y="2483"/>
                  </a:cubicBezTo>
                  <a:cubicBezTo>
                    <a:pt x="1768" y="2478"/>
                    <a:pt x="1809" y="2478"/>
                    <a:pt x="1851" y="2478"/>
                  </a:cubicBezTo>
                  <a:cubicBezTo>
                    <a:pt x="1864" y="2479"/>
                    <a:pt x="1878" y="2480"/>
                    <a:pt x="1891" y="2480"/>
                  </a:cubicBezTo>
                  <a:cubicBezTo>
                    <a:pt x="1971" y="2480"/>
                    <a:pt x="2050" y="2467"/>
                    <a:pt x="2127" y="2444"/>
                  </a:cubicBezTo>
                  <a:cubicBezTo>
                    <a:pt x="2274" y="2393"/>
                    <a:pt x="2408" y="2266"/>
                    <a:pt x="2498" y="2092"/>
                  </a:cubicBezTo>
                  <a:cubicBezTo>
                    <a:pt x="2547" y="1992"/>
                    <a:pt x="2586" y="1885"/>
                    <a:pt x="2613" y="1775"/>
                  </a:cubicBezTo>
                  <a:cubicBezTo>
                    <a:pt x="2655" y="1640"/>
                    <a:pt x="2692" y="1508"/>
                    <a:pt x="2777" y="1386"/>
                  </a:cubicBezTo>
                  <a:cubicBezTo>
                    <a:pt x="2911" y="1193"/>
                    <a:pt x="3136" y="1046"/>
                    <a:pt x="3408" y="973"/>
                  </a:cubicBezTo>
                  <a:lnTo>
                    <a:pt x="3454" y="963"/>
                  </a:lnTo>
                  <a:cubicBezTo>
                    <a:pt x="3520" y="949"/>
                    <a:pt x="3584" y="927"/>
                    <a:pt x="3645" y="897"/>
                  </a:cubicBezTo>
                  <a:cubicBezTo>
                    <a:pt x="3772" y="829"/>
                    <a:pt x="3904" y="670"/>
                    <a:pt x="3977" y="543"/>
                  </a:cubicBezTo>
                  <a:cubicBezTo>
                    <a:pt x="4016" y="477"/>
                    <a:pt x="4045" y="406"/>
                    <a:pt x="4065" y="333"/>
                  </a:cubicBezTo>
                  <a:cubicBezTo>
                    <a:pt x="4070" y="316"/>
                    <a:pt x="4075" y="301"/>
                    <a:pt x="4077" y="284"/>
                  </a:cubicBezTo>
                  <a:cubicBezTo>
                    <a:pt x="4102" y="372"/>
                    <a:pt x="4111" y="462"/>
                    <a:pt x="4111" y="553"/>
                  </a:cubicBezTo>
                  <a:cubicBezTo>
                    <a:pt x="4111" y="714"/>
                    <a:pt x="4077" y="873"/>
                    <a:pt x="4011" y="1020"/>
                  </a:cubicBezTo>
                  <a:cubicBezTo>
                    <a:pt x="3953" y="1147"/>
                    <a:pt x="3860" y="1257"/>
                    <a:pt x="3742" y="1332"/>
                  </a:cubicBezTo>
                  <a:cubicBezTo>
                    <a:pt x="3715" y="1349"/>
                    <a:pt x="3686" y="1364"/>
                    <a:pt x="3659" y="1379"/>
                  </a:cubicBezTo>
                  <a:cubicBezTo>
                    <a:pt x="3603" y="1406"/>
                    <a:pt x="3549" y="1440"/>
                    <a:pt x="3500" y="1481"/>
                  </a:cubicBezTo>
                  <a:cubicBezTo>
                    <a:pt x="3373" y="1599"/>
                    <a:pt x="3351" y="1777"/>
                    <a:pt x="3332" y="1921"/>
                  </a:cubicBezTo>
                  <a:lnTo>
                    <a:pt x="3327" y="1975"/>
                  </a:lnTo>
                  <a:cubicBezTo>
                    <a:pt x="3305" y="2139"/>
                    <a:pt x="3273" y="2303"/>
                    <a:pt x="3151" y="2461"/>
                  </a:cubicBezTo>
                  <a:cubicBezTo>
                    <a:pt x="2995" y="2669"/>
                    <a:pt x="2777" y="2784"/>
                    <a:pt x="2545" y="2904"/>
                  </a:cubicBezTo>
                  <a:cubicBezTo>
                    <a:pt x="2435" y="2960"/>
                    <a:pt x="2327" y="3021"/>
                    <a:pt x="2222" y="3087"/>
                  </a:cubicBezTo>
                  <a:cubicBezTo>
                    <a:pt x="2078" y="3182"/>
                    <a:pt x="1890" y="3344"/>
                    <a:pt x="1819" y="3563"/>
                  </a:cubicBezTo>
                  <a:cubicBezTo>
                    <a:pt x="1795" y="3644"/>
                    <a:pt x="1778" y="3725"/>
                    <a:pt x="1765" y="3808"/>
                  </a:cubicBezTo>
                  <a:cubicBezTo>
                    <a:pt x="1753" y="3898"/>
                    <a:pt x="1731" y="3991"/>
                    <a:pt x="1699" y="4079"/>
                  </a:cubicBezTo>
                  <a:cubicBezTo>
                    <a:pt x="1614" y="4306"/>
                    <a:pt x="1423" y="4455"/>
                    <a:pt x="1230" y="4585"/>
                  </a:cubicBezTo>
                  <a:cubicBezTo>
                    <a:pt x="1084" y="4683"/>
                    <a:pt x="927" y="4771"/>
                    <a:pt x="766" y="4849"/>
                  </a:cubicBezTo>
                  <a:cubicBezTo>
                    <a:pt x="727" y="4866"/>
                    <a:pt x="741" y="4925"/>
                    <a:pt x="783" y="4925"/>
                  </a:cubicBezTo>
                  <a:cubicBezTo>
                    <a:pt x="788" y="4922"/>
                    <a:pt x="793" y="4922"/>
                    <a:pt x="798" y="4920"/>
                  </a:cubicBezTo>
                  <a:cubicBezTo>
                    <a:pt x="961" y="4842"/>
                    <a:pt x="1120" y="4751"/>
                    <a:pt x="1272" y="4649"/>
                  </a:cubicBezTo>
                  <a:cubicBezTo>
                    <a:pt x="1475" y="4514"/>
                    <a:pt x="1675" y="4355"/>
                    <a:pt x="1770" y="4106"/>
                  </a:cubicBezTo>
                  <a:cubicBezTo>
                    <a:pt x="1804" y="4013"/>
                    <a:pt x="1826" y="3918"/>
                    <a:pt x="1839" y="3820"/>
                  </a:cubicBezTo>
                  <a:cubicBezTo>
                    <a:pt x="1851" y="3742"/>
                    <a:pt x="1868" y="3664"/>
                    <a:pt x="1890" y="3588"/>
                  </a:cubicBezTo>
                  <a:cubicBezTo>
                    <a:pt x="1954" y="3388"/>
                    <a:pt x="2129" y="3241"/>
                    <a:pt x="2261" y="3150"/>
                  </a:cubicBezTo>
                  <a:cubicBezTo>
                    <a:pt x="2364" y="3087"/>
                    <a:pt x="2469" y="3028"/>
                    <a:pt x="2579" y="2972"/>
                  </a:cubicBezTo>
                  <a:cubicBezTo>
                    <a:pt x="2806" y="2855"/>
                    <a:pt x="3043" y="2733"/>
                    <a:pt x="3212" y="2508"/>
                  </a:cubicBezTo>
                  <a:cubicBezTo>
                    <a:pt x="3344" y="2334"/>
                    <a:pt x="3378" y="2153"/>
                    <a:pt x="3400" y="1985"/>
                  </a:cubicBezTo>
                  <a:lnTo>
                    <a:pt x="3408" y="1931"/>
                  </a:lnTo>
                  <a:cubicBezTo>
                    <a:pt x="3425" y="1792"/>
                    <a:pt x="3444" y="1635"/>
                    <a:pt x="3552" y="1538"/>
                  </a:cubicBezTo>
                  <a:cubicBezTo>
                    <a:pt x="3593" y="1503"/>
                    <a:pt x="3642" y="1472"/>
                    <a:pt x="3693" y="1450"/>
                  </a:cubicBezTo>
                  <a:cubicBezTo>
                    <a:pt x="3723" y="1433"/>
                    <a:pt x="3752" y="1418"/>
                    <a:pt x="3779" y="1401"/>
                  </a:cubicBezTo>
                  <a:cubicBezTo>
                    <a:pt x="3911" y="1315"/>
                    <a:pt x="4014" y="1193"/>
                    <a:pt x="4080" y="1051"/>
                  </a:cubicBezTo>
                  <a:cubicBezTo>
                    <a:pt x="4150" y="895"/>
                    <a:pt x="4187" y="726"/>
                    <a:pt x="4187" y="553"/>
                  </a:cubicBezTo>
                  <a:cubicBezTo>
                    <a:pt x="4190" y="404"/>
                    <a:pt x="4160" y="252"/>
                    <a:pt x="4094" y="118"/>
                  </a:cubicBezTo>
                  <a:lnTo>
                    <a:pt x="40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7"/>
            <p:cNvSpPr/>
            <p:nvPr/>
          </p:nvSpPr>
          <p:spPr>
            <a:xfrm>
              <a:off x="1510191" y="1149186"/>
              <a:ext cx="443256" cy="543010"/>
            </a:xfrm>
            <a:custGeom>
              <a:avLst/>
              <a:gdLst/>
              <a:ahLst/>
              <a:cxnLst/>
              <a:rect l="l" t="t" r="r" b="b"/>
              <a:pathLst>
                <a:path w="3657" h="4480" extrusionOk="0">
                  <a:moveTo>
                    <a:pt x="3600" y="0"/>
                  </a:moveTo>
                  <a:cubicBezTo>
                    <a:pt x="3598" y="0"/>
                    <a:pt x="3597" y="0"/>
                    <a:pt x="3596" y="0"/>
                  </a:cubicBezTo>
                  <a:cubicBezTo>
                    <a:pt x="3574" y="3"/>
                    <a:pt x="3559" y="20"/>
                    <a:pt x="3559" y="42"/>
                  </a:cubicBezTo>
                  <a:cubicBezTo>
                    <a:pt x="3576" y="228"/>
                    <a:pt x="3561" y="413"/>
                    <a:pt x="3513" y="592"/>
                  </a:cubicBezTo>
                  <a:cubicBezTo>
                    <a:pt x="3488" y="685"/>
                    <a:pt x="3444" y="770"/>
                    <a:pt x="3383" y="841"/>
                  </a:cubicBezTo>
                  <a:cubicBezTo>
                    <a:pt x="3302" y="927"/>
                    <a:pt x="3197" y="971"/>
                    <a:pt x="3085" y="1017"/>
                  </a:cubicBezTo>
                  <a:cubicBezTo>
                    <a:pt x="3046" y="1034"/>
                    <a:pt x="3007" y="1051"/>
                    <a:pt x="2970" y="1071"/>
                  </a:cubicBezTo>
                  <a:cubicBezTo>
                    <a:pt x="2836" y="1129"/>
                    <a:pt x="2723" y="1225"/>
                    <a:pt x="2643" y="1344"/>
                  </a:cubicBezTo>
                  <a:cubicBezTo>
                    <a:pt x="2557" y="1479"/>
                    <a:pt x="2545" y="1628"/>
                    <a:pt x="2530" y="1770"/>
                  </a:cubicBezTo>
                  <a:cubicBezTo>
                    <a:pt x="2525" y="1833"/>
                    <a:pt x="2520" y="1897"/>
                    <a:pt x="2508" y="1958"/>
                  </a:cubicBezTo>
                  <a:cubicBezTo>
                    <a:pt x="2476" y="2126"/>
                    <a:pt x="2393" y="2278"/>
                    <a:pt x="2269" y="2393"/>
                  </a:cubicBezTo>
                  <a:cubicBezTo>
                    <a:pt x="2132" y="2515"/>
                    <a:pt x="1961" y="2569"/>
                    <a:pt x="1780" y="2627"/>
                  </a:cubicBezTo>
                  <a:cubicBezTo>
                    <a:pt x="1592" y="2686"/>
                    <a:pt x="1399" y="2747"/>
                    <a:pt x="1247" y="2894"/>
                  </a:cubicBezTo>
                  <a:cubicBezTo>
                    <a:pt x="1086" y="3050"/>
                    <a:pt x="1017" y="3258"/>
                    <a:pt x="954" y="3458"/>
                  </a:cubicBezTo>
                  <a:cubicBezTo>
                    <a:pt x="900" y="3624"/>
                    <a:pt x="844" y="3798"/>
                    <a:pt x="734" y="3935"/>
                  </a:cubicBezTo>
                  <a:cubicBezTo>
                    <a:pt x="607" y="4096"/>
                    <a:pt x="419" y="4196"/>
                    <a:pt x="250" y="4289"/>
                  </a:cubicBezTo>
                  <a:lnTo>
                    <a:pt x="37" y="4406"/>
                  </a:lnTo>
                  <a:cubicBezTo>
                    <a:pt x="1" y="4426"/>
                    <a:pt x="16" y="4480"/>
                    <a:pt x="57" y="4480"/>
                  </a:cubicBezTo>
                  <a:cubicBezTo>
                    <a:pt x="62" y="4480"/>
                    <a:pt x="69" y="4477"/>
                    <a:pt x="74" y="4475"/>
                  </a:cubicBezTo>
                  <a:lnTo>
                    <a:pt x="289" y="4358"/>
                  </a:lnTo>
                  <a:cubicBezTo>
                    <a:pt x="463" y="4262"/>
                    <a:pt x="658" y="4155"/>
                    <a:pt x="795" y="3984"/>
                  </a:cubicBezTo>
                  <a:cubicBezTo>
                    <a:pt x="915" y="3832"/>
                    <a:pt x="973" y="3654"/>
                    <a:pt x="1030" y="3480"/>
                  </a:cubicBezTo>
                  <a:cubicBezTo>
                    <a:pt x="1093" y="3280"/>
                    <a:pt x="1154" y="3092"/>
                    <a:pt x="1301" y="2950"/>
                  </a:cubicBezTo>
                  <a:cubicBezTo>
                    <a:pt x="1440" y="2816"/>
                    <a:pt x="1616" y="2762"/>
                    <a:pt x="1804" y="2701"/>
                  </a:cubicBezTo>
                  <a:cubicBezTo>
                    <a:pt x="1985" y="2642"/>
                    <a:pt x="2171" y="2583"/>
                    <a:pt x="2322" y="2449"/>
                  </a:cubicBezTo>
                  <a:cubicBezTo>
                    <a:pt x="2459" y="2324"/>
                    <a:pt x="2552" y="2156"/>
                    <a:pt x="2586" y="1972"/>
                  </a:cubicBezTo>
                  <a:cubicBezTo>
                    <a:pt x="2596" y="1906"/>
                    <a:pt x="2606" y="1840"/>
                    <a:pt x="2611" y="1775"/>
                  </a:cubicBezTo>
                  <a:cubicBezTo>
                    <a:pt x="2623" y="1635"/>
                    <a:pt x="2633" y="1506"/>
                    <a:pt x="2709" y="1386"/>
                  </a:cubicBezTo>
                  <a:cubicBezTo>
                    <a:pt x="2784" y="1266"/>
                    <a:pt x="2911" y="1186"/>
                    <a:pt x="3004" y="1142"/>
                  </a:cubicBezTo>
                  <a:cubicBezTo>
                    <a:pt x="3041" y="1122"/>
                    <a:pt x="3078" y="1107"/>
                    <a:pt x="3117" y="1090"/>
                  </a:cubicBezTo>
                  <a:cubicBezTo>
                    <a:pt x="3231" y="1041"/>
                    <a:pt x="3349" y="993"/>
                    <a:pt x="3439" y="895"/>
                  </a:cubicBezTo>
                  <a:cubicBezTo>
                    <a:pt x="3510" y="814"/>
                    <a:pt x="3561" y="719"/>
                    <a:pt x="3588" y="614"/>
                  </a:cubicBezTo>
                  <a:cubicBezTo>
                    <a:pt x="3640" y="428"/>
                    <a:pt x="3657" y="233"/>
                    <a:pt x="3640" y="37"/>
                  </a:cubicBezTo>
                  <a:cubicBezTo>
                    <a:pt x="3637" y="16"/>
                    <a:pt x="3620" y="0"/>
                    <a:pt x="3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7"/>
            <p:cNvSpPr/>
            <p:nvPr/>
          </p:nvSpPr>
          <p:spPr>
            <a:xfrm>
              <a:off x="993116" y="1589658"/>
              <a:ext cx="603371" cy="580342"/>
            </a:xfrm>
            <a:custGeom>
              <a:avLst/>
              <a:gdLst/>
              <a:ahLst/>
              <a:cxnLst/>
              <a:rect l="l" t="t" r="r" b="b"/>
              <a:pathLst>
                <a:path w="4978" h="4788" extrusionOk="0">
                  <a:moveTo>
                    <a:pt x="2583" y="0"/>
                  </a:moveTo>
                  <a:cubicBezTo>
                    <a:pt x="1615" y="0"/>
                    <a:pt x="743" y="584"/>
                    <a:pt x="372" y="1479"/>
                  </a:cubicBezTo>
                  <a:cubicBezTo>
                    <a:pt x="0" y="2373"/>
                    <a:pt x="205" y="3402"/>
                    <a:pt x="890" y="4086"/>
                  </a:cubicBezTo>
                  <a:cubicBezTo>
                    <a:pt x="1349" y="4544"/>
                    <a:pt x="1963" y="4788"/>
                    <a:pt x="2586" y="4788"/>
                  </a:cubicBezTo>
                  <a:cubicBezTo>
                    <a:pt x="2894" y="4788"/>
                    <a:pt x="3204" y="4729"/>
                    <a:pt x="3500" y="4607"/>
                  </a:cubicBezTo>
                  <a:cubicBezTo>
                    <a:pt x="4394" y="4235"/>
                    <a:pt x="4978" y="3363"/>
                    <a:pt x="4978" y="2395"/>
                  </a:cubicBezTo>
                  <a:cubicBezTo>
                    <a:pt x="4976" y="1073"/>
                    <a:pt x="3905" y="3"/>
                    <a:pt x="2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7"/>
            <p:cNvSpPr/>
            <p:nvPr/>
          </p:nvSpPr>
          <p:spPr>
            <a:xfrm>
              <a:off x="993116" y="1589658"/>
              <a:ext cx="603371" cy="580342"/>
            </a:xfrm>
            <a:custGeom>
              <a:avLst/>
              <a:gdLst/>
              <a:ahLst/>
              <a:cxnLst/>
              <a:rect l="l" t="t" r="r" b="b"/>
              <a:pathLst>
                <a:path w="4978" h="4788" extrusionOk="0">
                  <a:moveTo>
                    <a:pt x="2586" y="79"/>
                  </a:moveTo>
                  <a:cubicBezTo>
                    <a:pt x="2884" y="79"/>
                    <a:pt x="3184" y="136"/>
                    <a:pt x="3470" y="254"/>
                  </a:cubicBezTo>
                  <a:cubicBezTo>
                    <a:pt x="4335" y="614"/>
                    <a:pt x="4897" y="1457"/>
                    <a:pt x="4897" y="2395"/>
                  </a:cubicBezTo>
                  <a:cubicBezTo>
                    <a:pt x="4897" y="3671"/>
                    <a:pt x="3861" y="4707"/>
                    <a:pt x="2583" y="4709"/>
                  </a:cubicBezTo>
                  <a:cubicBezTo>
                    <a:pt x="1647" y="4709"/>
                    <a:pt x="804" y="4145"/>
                    <a:pt x="445" y="3280"/>
                  </a:cubicBezTo>
                  <a:cubicBezTo>
                    <a:pt x="86" y="2415"/>
                    <a:pt x="284" y="1420"/>
                    <a:pt x="946" y="758"/>
                  </a:cubicBezTo>
                  <a:cubicBezTo>
                    <a:pt x="1389" y="314"/>
                    <a:pt x="1983" y="79"/>
                    <a:pt x="2586" y="79"/>
                  </a:cubicBezTo>
                  <a:close/>
                  <a:moveTo>
                    <a:pt x="2583" y="0"/>
                  </a:moveTo>
                  <a:cubicBezTo>
                    <a:pt x="1615" y="0"/>
                    <a:pt x="743" y="584"/>
                    <a:pt x="372" y="1479"/>
                  </a:cubicBezTo>
                  <a:cubicBezTo>
                    <a:pt x="0" y="2373"/>
                    <a:pt x="205" y="3402"/>
                    <a:pt x="890" y="4086"/>
                  </a:cubicBezTo>
                  <a:cubicBezTo>
                    <a:pt x="1349" y="4544"/>
                    <a:pt x="1963" y="4788"/>
                    <a:pt x="2586" y="4788"/>
                  </a:cubicBezTo>
                  <a:cubicBezTo>
                    <a:pt x="2894" y="4788"/>
                    <a:pt x="3204" y="4729"/>
                    <a:pt x="3500" y="4607"/>
                  </a:cubicBezTo>
                  <a:cubicBezTo>
                    <a:pt x="4394" y="4235"/>
                    <a:pt x="4978" y="3363"/>
                    <a:pt x="4978" y="2395"/>
                  </a:cubicBezTo>
                  <a:cubicBezTo>
                    <a:pt x="4976" y="1073"/>
                    <a:pt x="3905" y="3"/>
                    <a:pt x="2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7"/>
            <p:cNvSpPr/>
            <p:nvPr/>
          </p:nvSpPr>
          <p:spPr>
            <a:xfrm>
              <a:off x="1127051" y="1749168"/>
              <a:ext cx="203750" cy="237203"/>
            </a:xfrm>
            <a:custGeom>
              <a:avLst/>
              <a:gdLst/>
              <a:ahLst/>
              <a:cxnLst/>
              <a:rect l="l" t="t" r="r" b="b"/>
              <a:pathLst>
                <a:path w="1681" h="1957" extrusionOk="0">
                  <a:moveTo>
                    <a:pt x="705" y="1"/>
                  </a:moveTo>
                  <a:cubicBezTo>
                    <a:pt x="694" y="1"/>
                    <a:pt x="683" y="1"/>
                    <a:pt x="672" y="1"/>
                  </a:cubicBezTo>
                  <a:cubicBezTo>
                    <a:pt x="462" y="11"/>
                    <a:pt x="239" y="104"/>
                    <a:pt x="29" y="275"/>
                  </a:cubicBezTo>
                  <a:cubicBezTo>
                    <a:pt x="1" y="303"/>
                    <a:pt x="25" y="343"/>
                    <a:pt x="57" y="343"/>
                  </a:cubicBezTo>
                  <a:cubicBezTo>
                    <a:pt x="63" y="343"/>
                    <a:pt x="71" y="341"/>
                    <a:pt x="78" y="336"/>
                  </a:cubicBezTo>
                  <a:cubicBezTo>
                    <a:pt x="276" y="177"/>
                    <a:pt x="481" y="89"/>
                    <a:pt x="674" y="80"/>
                  </a:cubicBezTo>
                  <a:cubicBezTo>
                    <a:pt x="683" y="79"/>
                    <a:pt x="692" y="79"/>
                    <a:pt x="702" y="79"/>
                  </a:cubicBezTo>
                  <a:cubicBezTo>
                    <a:pt x="923" y="79"/>
                    <a:pt x="1125" y="192"/>
                    <a:pt x="1212" y="363"/>
                  </a:cubicBezTo>
                  <a:cubicBezTo>
                    <a:pt x="1253" y="446"/>
                    <a:pt x="1273" y="544"/>
                    <a:pt x="1273" y="676"/>
                  </a:cubicBezTo>
                  <a:cubicBezTo>
                    <a:pt x="1273" y="964"/>
                    <a:pt x="1190" y="1253"/>
                    <a:pt x="1107" y="1531"/>
                  </a:cubicBezTo>
                  <a:cubicBezTo>
                    <a:pt x="1082" y="1612"/>
                    <a:pt x="1058" y="1695"/>
                    <a:pt x="1036" y="1778"/>
                  </a:cubicBezTo>
                  <a:cubicBezTo>
                    <a:pt x="1031" y="1800"/>
                    <a:pt x="1016" y="1856"/>
                    <a:pt x="1048" y="1895"/>
                  </a:cubicBezTo>
                  <a:cubicBezTo>
                    <a:pt x="1070" y="1917"/>
                    <a:pt x="1099" y="1932"/>
                    <a:pt x="1131" y="1934"/>
                  </a:cubicBezTo>
                  <a:cubicBezTo>
                    <a:pt x="1222" y="1949"/>
                    <a:pt x="1314" y="1956"/>
                    <a:pt x="1405" y="1956"/>
                  </a:cubicBezTo>
                  <a:cubicBezTo>
                    <a:pt x="1483" y="1956"/>
                    <a:pt x="1559" y="1952"/>
                    <a:pt x="1634" y="1942"/>
                  </a:cubicBezTo>
                  <a:cubicBezTo>
                    <a:pt x="1680" y="1932"/>
                    <a:pt x="1674" y="1863"/>
                    <a:pt x="1627" y="1863"/>
                  </a:cubicBezTo>
                  <a:cubicBezTo>
                    <a:pt x="1626" y="1863"/>
                    <a:pt x="1626" y="1863"/>
                    <a:pt x="1625" y="1864"/>
                  </a:cubicBezTo>
                  <a:cubicBezTo>
                    <a:pt x="1552" y="1873"/>
                    <a:pt x="1480" y="1878"/>
                    <a:pt x="1407" y="1878"/>
                  </a:cubicBezTo>
                  <a:cubicBezTo>
                    <a:pt x="1319" y="1878"/>
                    <a:pt x="1231" y="1871"/>
                    <a:pt x="1143" y="1856"/>
                  </a:cubicBezTo>
                  <a:cubicBezTo>
                    <a:pt x="1136" y="1856"/>
                    <a:pt x="1116" y="1851"/>
                    <a:pt x="1112" y="1846"/>
                  </a:cubicBezTo>
                  <a:cubicBezTo>
                    <a:pt x="1107" y="1839"/>
                    <a:pt x="1107" y="1824"/>
                    <a:pt x="1114" y="1800"/>
                  </a:cubicBezTo>
                  <a:cubicBezTo>
                    <a:pt x="1136" y="1719"/>
                    <a:pt x="1160" y="1636"/>
                    <a:pt x="1182" y="1556"/>
                  </a:cubicBezTo>
                  <a:cubicBezTo>
                    <a:pt x="1268" y="1270"/>
                    <a:pt x="1351" y="976"/>
                    <a:pt x="1351" y="676"/>
                  </a:cubicBezTo>
                  <a:cubicBezTo>
                    <a:pt x="1351" y="532"/>
                    <a:pt x="1329" y="419"/>
                    <a:pt x="1283" y="329"/>
                  </a:cubicBezTo>
                  <a:cubicBezTo>
                    <a:pt x="1184" y="130"/>
                    <a:pt x="954" y="1"/>
                    <a:pt x="7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7"/>
            <p:cNvSpPr/>
            <p:nvPr/>
          </p:nvSpPr>
          <p:spPr>
            <a:xfrm>
              <a:off x="1342681" y="1748804"/>
              <a:ext cx="156721" cy="44120"/>
            </a:xfrm>
            <a:custGeom>
              <a:avLst/>
              <a:gdLst/>
              <a:ahLst/>
              <a:cxnLst/>
              <a:rect l="l" t="t" r="r" b="b"/>
              <a:pathLst>
                <a:path w="1293" h="364" extrusionOk="0">
                  <a:moveTo>
                    <a:pt x="640" y="1"/>
                  </a:moveTo>
                  <a:cubicBezTo>
                    <a:pt x="575" y="1"/>
                    <a:pt x="509" y="8"/>
                    <a:pt x="444" y="21"/>
                  </a:cubicBezTo>
                  <a:cubicBezTo>
                    <a:pt x="283" y="58"/>
                    <a:pt x="137" y="141"/>
                    <a:pt x="24" y="261"/>
                  </a:cubicBezTo>
                  <a:cubicBezTo>
                    <a:pt x="0" y="291"/>
                    <a:pt x="25" y="327"/>
                    <a:pt x="55" y="327"/>
                  </a:cubicBezTo>
                  <a:cubicBezTo>
                    <a:pt x="64" y="327"/>
                    <a:pt x="74" y="324"/>
                    <a:pt x="83" y="315"/>
                  </a:cubicBezTo>
                  <a:cubicBezTo>
                    <a:pt x="185" y="207"/>
                    <a:pt x="317" y="131"/>
                    <a:pt x="462" y="100"/>
                  </a:cubicBezTo>
                  <a:cubicBezTo>
                    <a:pt x="521" y="86"/>
                    <a:pt x="580" y="79"/>
                    <a:pt x="640" y="79"/>
                  </a:cubicBezTo>
                  <a:cubicBezTo>
                    <a:pt x="729" y="79"/>
                    <a:pt x="818" y="94"/>
                    <a:pt x="904" y="122"/>
                  </a:cubicBezTo>
                  <a:cubicBezTo>
                    <a:pt x="1002" y="156"/>
                    <a:pt x="1136" y="219"/>
                    <a:pt x="1214" y="344"/>
                  </a:cubicBezTo>
                  <a:cubicBezTo>
                    <a:pt x="1222" y="356"/>
                    <a:pt x="1234" y="364"/>
                    <a:pt x="1248" y="364"/>
                  </a:cubicBezTo>
                  <a:cubicBezTo>
                    <a:pt x="1256" y="364"/>
                    <a:pt x="1263" y="361"/>
                    <a:pt x="1268" y="356"/>
                  </a:cubicBezTo>
                  <a:cubicBezTo>
                    <a:pt x="1288" y="347"/>
                    <a:pt x="1292" y="322"/>
                    <a:pt x="1283" y="303"/>
                  </a:cubicBezTo>
                  <a:cubicBezTo>
                    <a:pt x="1192" y="158"/>
                    <a:pt x="1038" y="83"/>
                    <a:pt x="928" y="48"/>
                  </a:cubicBezTo>
                  <a:cubicBezTo>
                    <a:pt x="835" y="16"/>
                    <a:pt x="738" y="1"/>
                    <a:pt x="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7"/>
            <p:cNvSpPr/>
            <p:nvPr/>
          </p:nvSpPr>
          <p:spPr>
            <a:xfrm>
              <a:off x="1350923" y="1837408"/>
              <a:ext cx="138540" cy="45574"/>
            </a:xfrm>
            <a:custGeom>
              <a:avLst/>
              <a:gdLst/>
              <a:ahLst/>
              <a:cxnLst/>
              <a:rect l="l" t="t" r="r" b="b"/>
              <a:pathLst>
                <a:path w="1143" h="376" extrusionOk="0">
                  <a:moveTo>
                    <a:pt x="1089" y="1"/>
                  </a:moveTo>
                  <a:cubicBezTo>
                    <a:pt x="1076" y="1"/>
                    <a:pt x="1064" y="7"/>
                    <a:pt x="1056" y="21"/>
                  </a:cubicBezTo>
                  <a:cubicBezTo>
                    <a:pt x="990" y="126"/>
                    <a:pt x="890" y="207"/>
                    <a:pt x="775" y="253"/>
                  </a:cubicBezTo>
                  <a:cubicBezTo>
                    <a:pt x="693" y="282"/>
                    <a:pt x="607" y="296"/>
                    <a:pt x="521" y="296"/>
                  </a:cubicBezTo>
                  <a:cubicBezTo>
                    <a:pt x="461" y="296"/>
                    <a:pt x="401" y="289"/>
                    <a:pt x="342" y="275"/>
                  </a:cubicBezTo>
                  <a:cubicBezTo>
                    <a:pt x="210" y="246"/>
                    <a:pt x="122" y="197"/>
                    <a:pt x="78" y="124"/>
                  </a:cubicBezTo>
                  <a:cubicBezTo>
                    <a:pt x="71" y="111"/>
                    <a:pt x="58" y="105"/>
                    <a:pt x="45" y="105"/>
                  </a:cubicBezTo>
                  <a:cubicBezTo>
                    <a:pt x="38" y="105"/>
                    <a:pt x="31" y="107"/>
                    <a:pt x="25" y="112"/>
                  </a:cubicBezTo>
                  <a:cubicBezTo>
                    <a:pt x="5" y="121"/>
                    <a:pt x="0" y="146"/>
                    <a:pt x="10" y="165"/>
                  </a:cubicBezTo>
                  <a:cubicBezTo>
                    <a:pt x="66" y="258"/>
                    <a:pt x="171" y="319"/>
                    <a:pt x="325" y="354"/>
                  </a:cubicBezTo>
                  <a:cubicBezTo>
                    <a:pt x="394" y="366"/>
                    <a:pt x="462" y="376"/>
                    <a:pt x="533" y="376"/>
                  </a:cubicBezTo>
                  <a:cubicBezTo>
                    <a:pt x="623" y="376"/>
                    <a:pt x="716" y="358"/>
                    <a:pt x="802" y="327"/>
                  </a:cubicBezTo>
                  <a:cubicBezTo>
                    <a:pt x="936" y="275"/>
                    <a:pt x="1048" y="182"/>
                    <a:pt x="1122" y="63"/>
                  </a:cubicBezTo>
                  <a:cubicBezTo>
                    <a:pt x="1142" y="31"/>
                    <a:pt x="1116" y="1"/>
                    <a:pt x="1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7"/>
            <p:cNvSpPr/>
            <p:nvPr/>
          </p:nvSpPr>
          <p:spPr>
            <a:xfrm>
              <a:off x="1112991" y="1837529"/>
              <a:ext cx="139025" cy="45453"/>
            </a:xfrm>
            <a:custGeom>
              <a:avLst/>
              <a:gdLst/>
              <a:ahLst/>
              <a:cxnLst/>
              <a:rect l="l" t="t" r="r" b="b"/>
              <a:pathLst>
                <a:path w="1147" h="375" extrusionOk="0">
                  <a:moveTo>
                    <a:pt x="44" y="1"/>
                  </a:moveTo>
                  <a:cubicBezTo>
                    <a:pt x="37" y="1"/>
                    <a:pt x="31" y="2"/>
                    <a:pt x="25" y="6"/>
                  </a:cubicBezTo>
                  <a:cubicBezTo>
                    <a:pt x="6" y="18"/>
                    <a:pt x="1" y="42"/>
                    <a:pt x="13" y="62"/>
                  </a:cubicBezTo>
                  <a:cubicBezTo>
                    <a:pt x="86" y="181"/>
                    <a:pt x="199" y="274"/>
                    <a:pt x="333" y="326"/>
                  </a:cubicBezTo>
                  <a:cubicBezTo>
                    <a:pt x="419" y="357"/>
                    <a:pt x="512" y="375"/>
                    <a:pt x="604" y="375"/>
                  </a:cubicBezTo>
                  <a:cubicBezTo>
                    <a:pt x="673" y="375"/>
                    <a:pt x="741" y="365"/>
                    <a:pt x="810" y="353"/>
                  </a:cubicBezTo>
                  <a:cubicBezTo>
                    <a:pt x="961" y="318"/>
                    <a:pt x="1069" y="257"/>
                    <a:pt x="1125" y="164"/>
                  </a:cubicBezTo>
                  <a:cubicBezTo>
                    <a:pt x="1147" y="132"/>
                    <a:pt x="1119" y="101"/>
                    <a:pt x="1090" y="101"/>
                  </a:cubicBezTo>
                  <a:cubicBezTo>
                    <a:pt x="1078" y="101"/>
                    <a:pt x="1065" y="108"/>
                    <a:pt x="1056" y="123"/>
                  </a:cubicBezTo>
                  <a:cubicBezTo>
                    <a:pt x="1012" y="196"/>
                    <a:pt x="925" y="247"/>
                    <a:pt x="793" y="274"/>
                  </a:cubicBezTo>
                  <a:cubicBezTo>
                    <a:pt x="734" y="288"/>
                    <a:pt x="674" y="295"/>
                    <a:pt x="614" y="295"/>
                  </a:cubicBezTo>
                  <a:cubicBezTo>
                    <a:pt x="528" y="295"/>
                    <a:pt x="442" y="281"/>
                    <a:pt x="360" y="252"/>
                  </a:cubicBezTo>
                  <a:cubicBezTo>
                    <a:pt x="245" y="206"/>
                    <a:pt x="145" y="125"/>
                    <a:pt x="79" y="20"/>
                  </a:cubicBezTo>
                  <a:cubicBezTo>
                    <a:pt x="71" y="7"/>
                    <a:pt x="57" y="1"/>
                    <a:pt x="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7"/>
            <p:cNvSpPr/>
            <p:nvPr/>
          </p:nvSpPr>
          <p:spPr>
            <a:xfrm>
              <a:off x="1224745" y="2025281"/>
              <a:ext cx="154661" cy="9939"/>
            </a:xfrm>
            <a:custGeom>
              <a:avLst/>
              <a:gdLst/>
              <a:ahLst/>
              <a:cxnLst/>
              <a:rect l="l" t="t" r="r" b="b"/>
              <a:pathLst>
                <a:path w="1276" h="82" extrusionOk="0">
                  <a:moveTo>
                    <a:pt x="54" y="1"/>
                  </a:moveTo>
                  <a:cubicBezTo>
                    <a:pt x="0" y="1"/>
                    <a:pt x="0" y="82"/>
                    <a:pt x="54" y="82"/>
                  </a:cubicBezTo>
                  <a:lnTo>
                    <a:pt x="1222" y="82"/>
                  </a:lnTo>
                  <a:cubicBezTo>
                    <a:pt x="1276" y="79"/>
                    <a:pt x="1276" y="1"/>
                    <a:pt x="12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7"/>
            <p:cNvSpPr/>
            <p:nvPr/>
          </p:nvSpPr>
          <p:spPr>
            <a:xfrm>
              <a:off x="1224139" y="2001766"/>
              <a:ext cx="155267" cy="59513"/>
            </a:xfrm>
            <a:custGeom>
              <a:avLst/>
              <a:gdLst/>
              <a:ahLst/>
              <a:cxnLst/>
              <a:rect l="l" t="t" r="r" b="b"/>
              <a:pathLst>
                <a:path w="1281" h="491" extrusionOk="0">
                  <a:moveTo>
                    <a:pt x="511" y="79"/>
                  </a:moveTo>
                  <a:cubicBezTo>
                    <a:pt x="516" y="79"/>
                    <a:pt x="522" y="80"/>
                    <a:pt x="528" y="80"/>
                  </a:cubicBezTo>
                  <a:cubicBezTo>
                    <a:pt x="560" y="92"/>
                    <a:pt x="587" y="109"/>
                    <a:pt x="611" y="129"/>
                  </a:cubicBezTo>
                  <a:lnTo>
                    <a:pt x="650" y="146"/>
                  </a:lnTo>
                  <a:lnTo>
                    <a:pt x="675" y="129"/>
                  </a:lnTo>
                  <a:cubicBezTo>
                    <a:pt x="697" y="109"/>
                    <a:pt x="726" y="92"/>
                    <a:pt x="755" y="80"/>
                  </a:cubicBezTo>
                  <a:cubicBezTo>
                    <a:pt x="760" y="80"/>
                    <a:pt x="764" y="79"/>
                    <a:pt x="768" y="79"/>
                  </a:cubicBezTo>
                  <a:cubicBezTo>
                    <a:pt x="789" y="79"/>
                    <a:pt x="811" y="84"/>
                    <a:pt x="831" y="90"/>
                  </a:cubicBezTo>
                  <a:cubicBezTo>
                    <a:pt x="926" y="119"/>
                    <a:pt x="1019" y="156"/>
                    <a:pt x="1110" y="202"/>
                  </a:cubicBezTo>
                  <a:lnTo>
                    <a:pt x="1156" y="227"/>
                  </a:lnTo>
                  <a:lnTo>
                    <a:pt x="1178" y="239"/>
                  </a:lnTo>
                  <a:cubicBezTo>
                    <a:pt x="1176" y="241"/>
                    <a:pt x="1173" y="244"/>
                    <a:pt x="1173" y="246"/>
                  </a:cubicBezTo>
                  <a:cubicBezTo>
                    <a:pt x="1163" y="256"/>
                    <a:pt x="1156" y="266"/>
                    <a:pt x="1146" y="276"/>
                  </a:cubicBezTo>
                  <a:lnTo>
                    <a:pt x="1137" y="285"/>
                  </a:lnTo>
                  <a:cubicBezTo>
                    <a:pt x="1090" y="332"/>
                    <a:pt x="1029" y="364"/>
                    <a:pt x="965" y="376"/>
                  </a:cubicBezTo>
                  <a:lnTo>
                    <a:pt x="941" y="386"/>
                  </a:lnTo>
                  <a:cubicBezTo>
                    <a:pt x="914" y="393"/>
                    <a:pt x="885" y="395"/>
                    <a:pt x="858" y="398"/>
                  </a:cubicBezTo>
                  <a:cubicBezTo>
                    <a:pt x="785" y="408"/>
                    <a:pt x="712" y="412"/>
                    <a:pt x="639" y="412"/>
                  </a:cubicBezTo>
                  <a:lnTo>
                    <a:pt x="639" y="412"/>
                  </a:lnTo>
                  <a:cubicBezTo>
                    <a:pt x="566" y="412"/>
                    <a:pt x="493" y="408"/>
                    <a:pt x="423" y="398"/>
                  </a:cubicBezTo>
                  <a:cubicBezTo>
                    <a:pt x="396" y="395"/>
                    <a:pt x="369" y="390"/>
                    <a:pt x="342" y="386"/>
                  </a:cubicBezTo>
                  <a:lnTo>
                    <a:pt x="315" y="376"/>
                  </a:lnTo>
                  <a:cubicBezTo>
                    <a:pt x="252" y="361"/>
                    <a:pt x="193" y="332"/>
                    <a:pt x="147" y="285"/>
                  </a:cubicBezTo>
                  <a:lnTo>
                    <a:pt x="137" y="276"/>
                  </a:lnTo>
                  <a:cubicBezTo>
                    <a:pt x="127" y="266"/>
                    <a:pt x="117" y="256"/>
                    <a:pt x="110" y="246"/>
                  </a:cubicBezTo>
                  <a:lnTo>
                    <a:pt x="105" y="239"/>
                  </a:lnTo>
                  <a:lnTo>
                    <a:pt x="132" y="224"/>
                  </a:lnTo>
                  <a:lnTo>
                    <a:pt x="174" y="202"/>
                  </a:lnTo>
                  <a:cubicBezTo>
                    <a:pt x="264" y="156"/>
                    <a:pt x="359" y="119"/>
                    <a:pt x="457" y="90"/>
                  </a:cubicBezTo>
                  <a:cubicBezTo>
                    <a:pt x="474" y="82"/>
                    <a:pt x="492" y="79"/>
                    <a:pt x="511" y="79"/>
                  </a:cubicBezTo>
                  <a:close/>
                  <a:moveTo>
                    <a:pt x="775" y="0"/>
                  </a:moveTo>
                  <a:cubicBezTo>
                    <a:pt x="761" y="0"/>
                    <a:pt x="747" y="2"/>
                    <a:pt x="733" y="4"/>
                  </a:cubicBezTo>
                  <a:cubicBezTo>
                    <a:pt x="699" y="17"/>
                    <a:pt x="667" y="31"/>
                    <a:pt x="640" y="53"/>
                  </a:cubicBezTo>
                  <a:cubicBezTo>
                    <a:pt x="614" y="31"/>
                    <a:pt x="582" y="17"/>
                    <a:pt x="550" y="4"/>
                  </a:cubicBezTo>
                  <a:cubicBezTo>
                    <a:pt x="537" y="2"/>
                    <a:pt x="523" y="1"/>
                    <a:pt x="510" y="1"/>
                  </a:cubicBezTo>
                  <a:cubicBezTo>
                    <a:pt x="482" y="1"/>
                    <a:pt x="455" y="6"/>
                    <a:pt x="430" y="14"/>
                  </a:cubicBezTo>
                  <a:cubicBezTo>
                    <a:pt x="330" y="46"/>
                    <a:pt x="232" y="83"/>
                    <a:pt x="137" y="131"/>
                  </a:cubicBezTo>
                  <a:lnTo>
                    <a:pt x="100" y="151"/>
                  </a:lnTo>
                  <a:lnTo>
                    <a:pt x="91" y="156"/>
                  </a:lnTo>
                  <a:cubicBezTo>
                    <a:pt x="76" y="166"/>
                    <a:pt x="59" y="175"/>
                    <a:pt x="42" y="185"/>
                  </a:cubicBezTo>
                  <a:lnTo>
                    <a:pt x="0" y="217"/>
                  </a:lnTo>
                  <a:lnTo>
                    <a:pt x="20" y="251"/>
                  </a:lnTo>
                  <a:cubicBezTo>
                    <a:pt x="25" y="259"/>
                    <a:pt x="30" y="266"/>
                    <a:pt x="32" y="271"/>
                  </a:cubicBezTo>
                  <a:cubicBezTo>
                    <a:pt x="37" y="278"/>
                    <a:pt x="39" y="285"/>
                    <a:pt x="47" y="293"/>
                  </a:cubicBezTo>
                  <a:cubicBezTo>
                    <a:pt x="56" y="307"/>
                    <a:pt x="66" y="320"/>
                    <a:pt x="78" y="332"/>
                  </a:cubicBezTo>
                  <a:lnTo>
                    <a:pt x="86" y="339"/>
                  </a:lnTo>
                  <a:cubicBezTo>
                    <a:pt x="142" y="395"/>
                    <a:pt x="213" y="434"/>
                    <a:pt x="291" y="452"/>
                  </a:cubicBezTo>
                  <a:cubicBezTo>
                    <a:pt x="301" y="454"/>
                    <a:pt x="311" y="459"/>
                    <a:pt x="320" y="461"/>
                  </a:cubicBezTo>
                  <a:cubicBezTo>
                    <a:pt x="352" y="469"/>
                    <a:pt x="384" y="474"/>
                    <a:pt x="416" y="476"/>
                  </a:cubicBezTo>
                  <a:cubicBezTo>
                    <a:pt x="482" y="486"/>
                    <a:pt x="550" y="491"/>
                    <a:pt x="618" y="491"/>
                  </a:cubicBezTo>
                  <a:lnTo>
                    <a:pt x="670" y="491"/>
                  </a:lnTo>
                  <a:cubicBezTo>
                    <a:pt x="736" y="491"/>
                    <a:pt x="802" y="486"/>
                    <a:pt x="868" y="478"/>
                  </a:cubicBezTo>
                  <a:cubicBezTo>
                    <a:pt x="899" y="476"/>
                    <a:pt x="934" y="471"/>
                    <a:pt x="963" y="461"/>
                  </a:cubicBezTo>
                  <a:cubicBezTo>
                    <a:pt x="975" y="459"/>
                    <a:pt x="985" y="454"/>
                    <a:pt x="990" y="454"/>
                  </a:cubicBezTo>
                  <a:cubicBezTo>
                    <a:pt x="1068" y="434"/>
                    <a:pt x="1139" y="395"/>
                    <a:pt x="1195" y="339"/>
                  </a:cubicBezTo>
                  <a:lnTo>
                    <a:pt x="1205" y="329"/>
                  </a:lnTo>
                  <a:cubicBezTo>
                    <a:pt x="1217" y="317"/>
                    <a:pt x="1227" y="305"/>
                    <a:pt x="1237" y="293"/>
                  </a:cubicBezTo>
                  <a:cubicBezTo>
                    <a:pt x="1239" y="288"/>
                    <a:pt x="1244" y="280"/>
                    <a:pt x="1246" y="273"/>
                  </a:cubicBezTo>
                  <a:cubicBezTo>
                    <a:pt x="1254" y="266"/>
                    <a:pt x="1259" y="259"/>
                    <a:pt x="1264" y="249"/>
                  </a:cubicBezTo>
                  <a:lnTo>
                    <a:pt x="1281" y="215"/>
                  </a:lnTo>
                  <a:lnTo>
                    <a:pt x="1237" y="183"/>
                  </a:lnTo>
                  <a:cubicBezTo>
                    <a:pt x="1222" y="173"/>
                    <a:pt x="1205" y="163"/>
                    <a:pt x="1190" y="156"/>
                  </a:cubicBezTo>
                  <a:lnTo>
                    <a:pt x="1144" y="131"/>
                  </a:lnTo>
                  <a:cubicBezTo>
                    <a:pt x="1049" y="83"/>
                    <a:pt x="951" y="43"/>
                    <a:pt x="848" y="14"/>
                  </a:cubicBezTo>
                  <a:cubicBezTo>
                    <a:pt x="825" y="5"/>
                    <a:pt x="800" y="0"/>
                    <a:pt x="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5" name="Google Shape;1315;p57"/>
          <p:cNvSpPr/>
          <p:nvPr/>
        </p:nvSpPr>
        <p:spPr>
          <a:xfrm>
            <a:off x="4611775" y="770550"/>
            <a:ext cx="295153" cy="469260"/>
          </a:xfrm>
          <a:custGeom>
            <a:avLst/>
            <a:gdLst/>
            <a:ahLst/>
            <a:cxnLst/>
            <a:rect l="l" t="t" r="r" b="b"/>
            <a:pathLst>
              <a:path w="1685" h="2679" extrusionOk="0">
                <a:moveTo>
                  <a:pt x="812" y="1"/>
                </a:moveTo>
                <a:lnTo>
                  <a:pt x="812" y="1"/>
                </a:lnTo>
                <a:cubicBezTo>
                  <a:pt x="812" y="1"/>
                  <a:pt x="812" y="2"/>
                  <a:pt x="811" y="2"/>
                </a:cubicBezTo>
                <a:lnTo>
                  <a:pt x="811" y="2"/>
                </a:lnTo>
                <a:cubicBezTo>
                  <a:pt x="812" y="2"/>
                  <a:pt x="812" y="1"/>
                  <a:pt x="812" y="1"/>
                </a:cubicBezTo>
                <a:close/>
                <a:moveTo>
                  <a:pt x="811" y="2"/>
                </a:moveTo>
                <a:cubicBezTo>
                  <a:pt x="726" y="234"/>
                  <a:pt x="699" y="470"/>
                  <a:pt x="634" y="704"/>
                </a:cubicBezTo>
                <a:cubicBezTo>
                  <a:pt x="543" y="1012"/>
                  <a:pt x="389" y="1293"/>
                  <a:pt x="1" y="1413"/>
                </a:cubicBezTo>
                <a:cubicBezTo>
                  <a:pt x="336" y="1438"/>
                  <a:pt x="551" y="1741"/>
                  <a:pt x="629" y="1975"/>
                </a:cubicBezTo>
                <a:cubicBezTo>
                  <a:pt x="702" y="2205"/>
                  <a:pt x="707" y="2449"/>
                  <a:pt x="780" y="2679"/>
                </a:cubicBezTo>
                <a:cubicBezTo>
                  <a:pt x="851" y="2288"/>
                  <a:pt x="902" y="1792"/>
                  <a:pt x="1330" y="1543"/>
                </a:cubicBezTo>
                <a:cubicBezTo>
                  <a:pt x="1443" y="1481"/>
                  <a:pt x="1562" y="1430"/>
                  <a:pt x="1684" y="1391"/>
                </a:cubicBezTo>
                <a:cubicBezTo>
                  <a:pt x="1579" y="1359"/>
                  <a:pt x="1477" y="1318"/>
                  <a:pt x="1379" y="1269"/>
                </a:cubicBezTo>
                <a:cubicBezTo>
                  <a:pt x="1181" y="1154"/>
                  <a:pt x="1032" y="971"/>
                  <a:pt x="961" y="753"/>
                </a:cubicBezTo>
                <a:cubicBezTo>
                  <a:pt x="920" y="634"/>
                  <a:pt x="890" y="511"/>
                  <a:pt x="873" y="387"/>
                </a:cubicBezTo>
                <a:cubicBezTo>
                  <a:pt x="863" y="316"/>
                  <a:pt x="858" y="245"/>
                  <a:pt x="849" y="177"/>
                </a:cubicBezTo>
                <a:cubicBezTo>
                  <a:pt x="844" y="136"/>
                  <a:pt x="799" y="40"/>
                  <a:pt x="811"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7"/>
          <p:cNvSpPr/>
          <p:nvPr/>
        </p:nvSpPr>
        <p:spPr>
          <a:xfrm>
            <a:off x="5340736" y="866443"/>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7"/>
          <p:cNvSpPr/>
          <p:nvPr/>
        </p:nvSpPr>
        <p:spPr>
          <a:xfrm>
            <a:off x="8173961" y="3651143"/>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7"/>
          <p:cNvSpPr/>
          <p:nvPr/>
        </p:nvSpPr>
        <p:spPr>
          <a:xfrm>
            <a:off x="4999111" y="1452955"/>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7"/>
          <p:cNvSpPr/>
          <p:nvPr/>
        </p:nvSpPr>
        <p:spPr>
          <a:xfrm>
            <a:off x="8407511" y="4263593"/>
            <a:ext cx="173939" cy="277457"/>
          </a:xfrm>
          <a:custGeom>
            <a:avLst/>
            <a:gdLst/>
            <a:ahLst/>
            <a:cxnLst/>
            <a:rect l="l" t="t" r="r" b="b"/>
            <a:pathLst>
              <a:path w="993" h="1584" extrusionOk="0">
                <a:moveTo>
                  <a:pt x="482" y="0"/>
                </a:moveTo>
                <a:lnTo>
                  <a:pt x="482" y="0"/>
                </a:lnTo>
                <a:cubicBezTo>
                  <a:pt x="481" y="1"/>
                  <a:pt x="481" y="1"/>
                  <a:pt x="481" y="2"/>
                </a:cubicBezTo>
                <a:lnTo>
                  <a:pt x="481" y="2"/>
                </a:lnTo>
                <a:cubicBezTo>
                  <a:pt x="481" y="1"/>
                  <a:pt x="481" y="1"/>
                  <a:pt x="482" y="0"/>
                </a:cubicBezTo>
                <a:close/>
                <a:moveTo>
                  <a:pt x="481" y="2"/>
                </a:moveTo>
                <a:cubicBezTo>
                  <a:pt x="428" y="141"/>
                  <a:pt x="411" y="279"/>
                  <a:pt x="372" y="418"/>
                </a:cubicBezTo>
                <a:cubicBezTo>
                  <a:pt x="320" y="601"/>
                  <a:pt x="228" y="765"/>
                  <a:pt x="0" y="836"/>
                </a:cubicBezTo>
                <a:cubicBezTo>
                  <a:pt x="196" y="851"/>
                  <a:pt x="323" y="1029"/>
                  <a:pt x="369" y="1168"/>
                </a:cubicBezTo>
                <a:cubicBezTo>
                  <a:pt x="416" y="1308"/>
                  <a:pt x="416" y="1447"/>
                  <a:pt x="460" y="1584"/>
                </a:cubicBezTo>
                <a:cubicBezTo>
                  <a:pt x="501" y="1351"/>
                  <a:pt x="533" y="1061"/>
                  <a:pt x="785" y="912"/>
                </a:cubicBezTo>
                <a:cubicBezTo>
                  <a:pt x="851" y="875"/>
                  <a:pt x="922" y="843"/>
                  <a:pt x="992" y="821"/>
                </a:cubicBezTo>
                <a:cubicBezTo>
                  <a:pt x="931" y="802"/>
                  <a:pt x="870" y="777"/>
                  <a:pt x="814" y="748"/>
                </a:cubicBezTo>
                <a:cubicBezTo>
                  <a:pt x="697" y="679"/>
                  <a:pt x="611" y="572"/>
                  <a:pt x="570" y="442"/>
                </a:cubicBezTo>
                <a:cubicBezTo>
                  <a:pt x="545" y="372"/>
                  <a:pt x="528" y="301"/>
                  <a:pt x="516" y="227"/>
                </a:cubicBezTo>
                <a:cubicBezTo>
                  <a:pt x="511" y="186"/>
                  <a:pt x="509" y="144"/>
                  <a:pt x="504" y="105"/>
                </a:cubicBezTo>
                <a:cubicBezTo>
                  <a:pt x="499" y="81"/>
                  <a:pt x="473" y="25"/>
                  <a:pt x="48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7"/>
          <p:cNvSpPr/>
          <p:nvPr/>
        </p:nvSpPr>
        <p:spPr>
          <a:xfrm>
            <a:off x="7808025" y="4113975"/>
            <a:ext cx="295153" cy="469260"/>
          </a:xfrm>
          <a:custGeom>
            <a:avLst/>
            <a:gdLst/>
            <a:ahLst/>
            <a:cxnLst/>
            <a:rect l="l" t="t" r="r" b="b"/>
            <a:pathLst>
              <a:path w="1685" h="2679" extrusionOk="0">
                <a:moveTo>
                  <a:pt x="812" y="1"/>
                </a:moveTo>
                <a:lnTo>
                  <a:pt x="812" y="1"/>
                </a:lnTo>
                <a:cubicBezTo>
                  <a:pt x="812" y="1"/>
                  <a:pt x="812" y="2"/>
                  <a:pt x="811" y="2"/>
                </a:cubicBezTo>
                <a:lnTo>
                  <a:pt x="811" y="2"/>
                </a:lnTo>
                <a:cubicBezTo>
                  <a:pt x="812" y="2"/>
                  <a:pt x="812" y="1"/>
                  <a:pt x="812" y="1"/>
                </a:cubicBezTo>
                <a:close/>
                <a:moveTo>
                  <a:pt x="811" y="2"/>
                </a:moveTo>
                <a:cubicBezTo>
                  <a:pt x="726" y="234"/>
                  <a:pt x="699" y="470"/>
                  <a:pt x="634" y="704"/>
                </a:cubicBezTo>
                <a:cubicBezTo>
                  <a:pt x="543" y="1012"/>
                  <a:pt x="389" y="1293"/>
                  <a:pt x="1" y="1413"/>
                </a:cubicBezTo>
                <a:cubicBezTo>
                  <a:pt x="336" y="1438"/>
                  <a:pt x="551" y="1741"/>
                  <a:pt x="629" y="1975"/>
                </a:cubicBezTo>
                <a:cubicBezTo>
                  <a:pt x="702" y="2205"/>
                  <a:pt x="707" y="2449"/>
                  <a:pt x="780" y="2679"/>
                </a:cubicBezTo>
                <a:cubicBezTo>
                  <a:pt x="851" y="2288"/>
                  <a:pt x="902" y="1792"/>
                  <a:pt x="1330" y="1543"/>
                </a:cubicBezTo>
                <a:cubicBezTo>
                  <a:pt x="1443" y="1481"/>
                  <a:pt x="1562" y="1430"/>
                  <a:pt x="1684" y="1391"/>
                </a:cubicBezTo>
                <a:cubicBezTo>
                  <a:pt x="1579" y="1359"/>
                  <a:pt x="1477" y="1318"/>
                  <a:pt x="1379" y="1269"/>
                </a:cubicBezTo>
                <a:cubicBezTo>
                  <a:pt x="1181" y="1154"/>
                  <a:pt x="1032" y="971"/>
                  <a:pt x="961" y="753"/>
                </a:cubicBezTo>
                <a:cubicBezTo>
                  <a:pt x="920" y="634"/>
                  <a:pt x="890" y="511"/>
                  <a:pt x="873" y="387"/>
                </a:cubicBezTo>
                <a:cubicBezTo>
                  <a:pt x="863" y="316"/>
                  <a:pt x="858" y="245"/>
                  <a:pt x="849" y="177"/>
                </a:cubicBezTo>
                <a:cubicBezTo>
                  <a:pt x="844" y="136"/>
                  <a:pt x="799" y="40"/>
                  <a:pt x="81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ángulo 3">
            <a:extLst>
              <a:ext uri="{FF2B5EF4-FFF2-40B4-BE49-F238E27FC236}">
                <a16:creationId xmlns:a16="http://schemas.microsoft.com/office/drawing/2014/main" id="{740348D7-80C9-2652-7A97-03D5E6B759B2}"/>
              </a:ext>
            </a:extLst>
          </p:cNvPr>
          <p:cNvSpPr/>
          <p:nvPr/>
        </p:nvSpPr>
        <p:spPr>
          <a:xfrm>
            <a:off x="499730" y="3381153"/>
            <a:ext cx="4127514" cy="97819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8952D523-DD73-D233-C5A2-24B1517AE184}"/>
              </a:ext>
            </a:extLst>
          </p:cNvPr>
          <p:cNvSpPr txBox="1"/>
          <p:nvPr/>
        </p:nvSpPr>
        <p:spPr>
          <a:xfrm>
            <a:off x="446570" y="1893807"/>
            <a:ext cx="4294391" cy="3139321"/>
          </a:xfrm>
          <a:prstGeom prst="rect">
            <a:avLst/>
          </a:prstGeom>
          <a:noFill/>
        </p:spPr>
        <p:txBody>
          <a:bodyPr wrap="square" rtlCol="0">
            <a:spAutoFit/>
          </a:bodyPr>
          <a:lstStyle/>
          <a:p>
            <a:r>
              <a:rPr lang="es-MX" sz="900" b="1" dirty="0">
                <a:solidFill>
                  <a:schemeClr val="bg1"/>
                </a:solidFill>
                <a:latin typeface="Assistant" pitchFamily="2" charset="-79"/>
                <a:cs typeface="Assistant" pitchFamily="2" charset="-79"/>
              </a:rPr>
              <a:t>Fuentes de información</a:t>
            </a:r>
          </a:p>
          <a:p>
            <a:r>
              <a:rPr lang="es-MX" sz="900" dirty="0">
                <a:solidFill>
                  <a:schemeClr val="bg1"/>
                </a:solidFill>
                <a:latin typeface="Assistant" pitchFamily="2" charset="-79"/>
                <a:cs typeface="Assistant" pitchFamily="2" charset="-79"/>
              </a:rPr>
              <a:t>Características de las comunidades virtuales. (2022, 8 julio). Aprende </a:t>
            </a:r>
            <a:r>
              <a:rPr lang="es-MX" sz="900" dirty="0" err="1">
                <a:solidFill>
                  <a:schemeClr val="bg1"/>
                </a:solidFill>
                <a:latin typeface="Assistant" pitchFamily="2" charset="-79"/>
                <a:cs typeface="Assistant" pitchFamily="2" charset="-79"/>
              </a:rPr>
              <a:t>Institute</a:t>
            </a:r>
            <a:r>
              <a:rPr lang="es-MX" sz="900" dirty="0">
                <a:solidFill>
                  <a:schemeClr val="bg1"/>
                </a:solidFill>
                <a:latin typeface="Assistant" pitchFamily="2" charset="-79"/>
                <a:cs typeface="Assistant" pitchFamily="2" charset="-79"/>
              </a:rPr>
              <a:t>. </a:t>
            </a:r>
            <a:r>
              <a:rPr lang="es-MX" sz="900" dirty="0">
                <a:solidFill>
                  <a:schemeClr val="bg1"/>
                </a:solidFill>
                <a:latin typeface="Assistant" pitchFamily="2" charset="-79"/>
                <a:cs typeface="Assistant" pitchFamily="2" charset="-79"/>
                <a:hlinkClick r:id="rId3"/>
              </a:rPr>
              <a:t>https://aprende.com/blog/emprendimiento/marketing-para-emprendedores/caracteristicas-de-las-comunidades-virtuales/</a:t>
            </a:r>
            <a:r>
              <a:rPr lang="es-MX" sz="900" dirty="0">
                <a:solidFill>
                  <a:schemeClr val="bg1"/>
                </a:solidFill>
                <a:latin typeface="Assistant" pitchFamily="2" charset="-79"/>
                <a:cs typeface="Assistant" pitchFamily="2" charset="-79"/>
              </a:rPr>
              <a:t> </a:t>
            </a:r>
          </a:p>
          <a:p>
            <a:r>
              <a:rPr lang="es-MX" sz="900" dirty="0">
                <a:solidFill>
                  <a:schemeClr val="bg1"/>
                </a:solidFill>
                <a:latin typeface="Assistant" pitchFamily="2" charset="-79"/>
                <a:cs typeface="Assistant" pitchFamily="2" charset="-79"/>
              </a:rPr>
              <a:t>Comunidades Virtuales - Concepto, características y ejemplos. (s. f.). Concepto. Recuperado 28 de octubre de 2022, de </a:t>
            </a:r>
            <a:r>
              <a:rPr lang="es-MX" sz="900" dirty="0">
                <a:solidFill>
                  <a:schemeClr val="bg1"/>
                </a:solidFill>
                <a:latin typeface="Assistant" pitchFamily="2" charset="-79"/>
                <a:cs typeface="Assistant" pitchFamily="2" charset="-79"/>
                <a:hlinkClick r:id="rId4"/>
              </a:rPr>
              <a:t>https://concepto.de/comunidades-virtuales/</a:t>
            </a:r>
            <a:r>
              <a:rPr lang="es-MX" sz="900" dirty="0">
                <a:solidFill>
                  <a:schemeClr val="bg1"/>
                </a:solidFill>
                <a:latin typeface="Assistant" pitchFamily="2" charset="-79"/>
                <a:cs typeface="Assistant" pitchFamily="2" charset="-79"/>
              </a:rPr>
              <a:t> </a:t>
            </a:r>
          </a:p>
          <a:p>
            <a:r>
              <a:rPr lang="es-MX" sz="900" dirty="0">
                <a:solidFill>
                  <a:schemeClr val="bg1"/>
                </a:solidFill>
                <a:latin typeface="Assistant" pitchFamily="2" charset="-79"/>
                <a:cs typeface="Assistant" pitchFamily="2" charset="-79"/>
              </a:rPr>
              <a:t>Ortega, C. (2022, 23 agosto). Comunidades Virtuales: ¿Qué son y cómo usarlas? </a:t>
            </a:r>
            <a:r>
              <a:rPr lang="es-MX" sz="900" dirty="0" err="1">
                <a:solidFill>
                  <a:schemeClr val="bg1"/>
                </a:solidFill>
                <a:latin typeface="Assistant" pitchFamily="2" charset="-79"/>
                <a:cs typeface="Assistant" pitchFamily="2" charset="-79"/>
              </a:rPr>
              <a:t>QuestionPro</a:t>
            </a:r>
            <a:r>
              <a:rPr lang="es-MX" sz="900" dirty="0">
                <a:solidFill>
                  <a:schemeClr val="bg1"/>
                </a:solidFill>
                <a:latin typeface="Assistant" pitchFamily="2" charset="-79"/>
                <a:cs typeface="Assistant" pitchFamily="2" charset="-79"/>
              </a:rPr>
              <a:t>. </a:t>
            </a:r>
            <a:r>
              <a:rPr lang="es-MX" sz="900" dirty="0">
                <a:solidFill>
                  <a:schemeClr val="bg1"/>
                </a:solidFill>
                <a:latin typeface="Assistant" pitchFamily="2" charset="-79"/>
                <a:cs typeface="Assistant" pitchFamily="2" charset="-79"/>
                <a:hlinkClick r:id="rId5"/>
              </a:rPr>
              <a:t>https://www.questionpro.com/blog/es/comunidades-virtuales-de-investigacion/</a:t>
            </a:r>
            <a:r>
              <a:rPr lang="es-MX" sz="900" dirty="0">
                <a:solidFill>
                  <a:schemeClr val="bg1"/>
                </a:solidFill>
                <a:latin typeface="Assistant" pitchFamily="2" charset="-79"/>
                <a:cs typeface="Assistant" pitchFamily="2" charset="-79"/>
              </a:rPr>
              <a:t> </a:t>
            </a:r>
          </a:p>
          <a:p>
            <a:r>
              <a:rPr lang="es-MX" sz="900" dirty="0">
                <a:solidFill>
                  <a:schemeClr val="bg1"/>
                </a:solidFill>
                <a:latin typeface="Assistant" pitchFamily="2" charset="-79"/>
                <a:cs typeface="Assistant" pitchFamily="2" charset="-79"/>
              </a:rPr>
              <a:t>Colaboradores de Wikipedia. (2020, 29 julio). Subasta electrónica. Wikipedia, la enciclopedia libre. </a:t>
            </a:r>
            <a:r>
              <a:rPr lang="es-MX" sz="900" dirty="0">
                <a:solidFill>
                  <a:schemeClr val="bg1"/>
                </a:solidFill>
                <a:latin typeface="Assistant" pitchFamily="2" charset="-79"/>
                <a:cs typeface="Assistant" pitchFamily="2" charset="-79"/>
                <a:hlinkClick r:id="rId6"/>
              </a:rPr>
              <a:t>https://es.wikipedia.org/wiki/Subasta_electr%C3%B3nica</a:t>
            </a:r>
            <a:r>
              <a:rPr lang="es-MX" sz="900" dirty="0">
                <a:solidFill>
                  <a:schemeClr val="bg1"/>
                </a:solidFill>
                <a:latin typeface="Assistant" pitchFamily="2" charset="-79"/>
                <a:cs typeface="Assistant" pitchFamily="2" charset="-79"/>
              </a:rPr>
              <a:t> </a:t>
            </a:r>
          </a:p>
          <a:p>
            <a:r>
              <a:rPr lang="es-MX" sz="900" dirty="0">
                <a:solidFill>
                  <a:schemeClr val="bg1"/>
                </a:solidFill>
                <a:latin typeface="Assistant" pitchFamily="2" charset="-79"/>
                <a:cs typeface="Assistant" pitchFamily="2" charset="-79"/>
              </a:rPr>
              <a:t>Diferentes modelos de comercio electrónico. (2020, 22 mayo). Asociación Red Autónomos. </a:t>
            </a:r>
            <a:r>
              <a:rPr lang="es-MX" sz="900" dirty="0">
                <a:solidFill>
                  <a:schemeClr val="bg1"/>
                </a:solidFill>
                <a:latin typeface="Assistant" pitchFamily="2" charset="-79"/>
                <a:cs typeface="Assistant" pitchFamily="2" charset="-79"/>
                <a:hlinkClick r:id="rId7"/>
              </a:rPr>
              <a:t>https://redautonomos.es/nuevas-tecnologias/tipos-de-comercio-electronico</a:t>
            </a:r>
            <a:r>
              <a:rPr lang="es-MX" sz="900" dirty="0">
                <a:solidFill>
                  <a:schemeClr val="bg1"/>
                </a:solidFill>
                <a:latin typeface="Assistant" pitchFamily="2" charset="-79"/>
                <a:cs typeface="Assistant" pitchFamily="2" charset="-79"/>
              </a:rPr>
              <a:t> </a:t>
            </a:r>
          </a:p>
          <a:p>
            <a:r>
              <a:rPr lang="es-MX" sz="900" dirty="0">
                <a:solidFill>
                  <a:schemeClr val="bg1"/>
                </a:solidFill>
                <a:latin typeface="Assistant" pitchFamily="2" charset="-79"/>
                <a:cs typeface="Assistant" pitchFamily="2" charset="-79"/>
              </a:rPr>
              <a:t>Hernández, R. G. (2011, 12 mayo). Subastas electrónicas, un e-</a:t>
            </a:r>
            <a:r>
              <a:rPr lang="es-MX" sz="900" dirty="0" err="1">
                <a:solidFill>
                  <a:schemeClr val="bg1"/>
                </a:solidFill>
                <a:latin typeface="Assistant" pitchFamily="2" charset="-79"/>
                <a:cs typeface="Assistant" pitchFamily="2" charset="-79"/>
              </a:rPr>
              <a:t>commerce</a:t>
            </a:r>
            <a:r>
              <a:rPr lang="es-MX" sz="900" dirty="0">
                <a:solidFill>
                  <a:schemeClr val="bg1"/>
                </a:solidFill>
                <a:latin typeface="Assistant" pitchFamily="2" charset="-79"/>
                <a:cs typeface="Assistant" pitchFamily="2" charset="-79"/>
              </a:rPr>
              <a:t> poco explotado. </a:t>
            </a:r>
            <a:r>
              <a:rPr lang="es-MX" sz="900" dirty="0">
                <a:solidFill>
                  <a:schemeClr val="bg1"/>
                </a:solidFill>
                <a:latin typeface="Assistant" pitchFamily="2" charset="-79"/>
                <a:cs typeface="Assistant" pitchFamily="2" charset="-79"/>
                <a:hlinkClick r:id="rId8"/>
              </a:rPr>
              <a:t>https://blog.elogia.net/subastas-electronicas-e-commerce-poco-explotado/</a:t>
            </a:r>
            <a:r>
              <a:rPr lang="es-MX" sz="900" dirty="0">
                <a:solidFill>
                  <a:schemeClr val="bg1"/>
                </a:solidFill>
                <a:latin typeface="Assistant" pitchFamily="2" charset="-79"/>
                <a:cs typeface="Assistant" pitchFamily="2" charset="-79"/>
              </a:rPr>
              <a:t> </a:t>
            </a:r>
          </a:p>
          <a:p>
            <a:r>
              <a:rPr lang="es-MX" sz="900" dirty="0">
                <a:solidFill>
                  <a:schemeClr val="bg1"/>
                </a:solidFill>
                <a:latin typeface="Assistant" pitchFamily="2" charset="-79"/>
                <a:cs typeface="Assistant" pitchFamily="2" charset="-79"/>
                <a:hlinkClick r:id="rId9"/>
              </a:rPr>
              <a:t>https://www.comunicare.es/la-marca-en-el-escaparate-de-marketing/</a:t>
            </a:r>
            <a:r>
              <a:rPr lang="es-MX" sz="900" dirty="0">
                <a:solidFill>
                  <a:schemeClr val="bg1"/>
                </a:solidFill>
                <a:latin typeface="Assistant" pitchFamily="2" charset="-79"/>
                <a:cs typeface="Assistant" pitchFamily="2" charset="-79"/>
              </a:rPr>
              <a:t> </a:t>
            </a:r>
          </a:p>
          <a:p>
            <a:r>
              <a:rPr lang="es-MX" sz="900" dirty="0">
                <a:solidFill>
                  <a:schemeClr val="bg1"/>
                </a:solidFill>
                <a:latin typeface="Assistant" pitchFamily="2" charset="-79"/>
                <a:cs typeface="Assistant" pitchFamily="2" charset="-79"/>
                <a:hlinkClick r:id="rId10"/>
              </a:rPr>
              <a:t>https://carolinadelarosa.blogspot.com/2014/10/310-escaparate-de-marketing.html</a:t>
            </a:r>
            <a:r>
              <a:rPr lang="es-MX" sz="900" dirty="0">
                <a:solidFill>
                  <a:schemeClr val="bg1"/>
                </a:solidFill>
                <a:latin typeface="Assistant" pitchFamily="2" charset="-79"/>
                <a:cs typeface="Assistant" pitchFamily="2" charset="-79"/>
              </a:rPr>
              <a:t>  </a:t>
            </a:r>
          </a:p>
          <a:p>
            <a:r>
              <a:rPr lang="es-MX" sz="900" dirty="0">
                <a:solidFill>
                  <a:schemeClr val="bg1"/>
                </a:solidFill>
                <a:latin typeface="Assistant" pitchFamily="2" charset="-79"/>
                <a:cs typeface="Assistant" pitchFamily="2" charset="-79"/>
                <a:hlinkClick r:id="rId11"/>
              </a:rPr>
              <a:t>https://www.marcelaseggiaro.com/tipos-de-escaparates-o-vidrieras-comerciales/</a:t>
            </a:r>
            <a:endParaRPr lang="es-MX" sz="900" dirty="0">
              <a:solidFill>
                <a:schemeClr val="bg1"/>
              </a:solidFill>
              <a:latin typeface="Assistant" pitchFamily="2" charset="-79"/>
              <a:cs typeface="Assistant" pitchFamily="2" charset="-79"/>
            </a:endParaRPr>
          </a:p>
          <a:p>
            <a:r>
              <a:rPr lang="es-MX" sz="900" dirty="0">
                <a:solidFill>
                  <a:schemeClr val="bg1"/>
                </a:solidFill>
                <a:latin typeface="Assistant" pitchFamily="2" charset="-79"/>
                <a:cs typeface="Assistant" pitchFamily="2" charset="-79"/>
              </a:rPr>
              <a:t> </a:t>
            </a:r>
          </a:p>
          <a:p>
            <a:endParaRPr lang="es-MX" sz="900" dirty="0">
              <a:solidFill>
                <a:schemeClr val="bg1"/>
              </a:solidFill>
              <a:latin typeface="Assistant" pitchFamily="2" charset="-79"/>
              <a:cs typeface="Assistant" pitchFamily="2" charset="-79"/>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3"/>
          <p:cNvSpPr txBox="1">
            <a:spLocks noGrp="1"/>
          </p:cNvSpPr>
          <p:nvPr>
            <p:ph type="title"/>
          </p:nvPr>
        </p:nvSpPr>
        <p:spPr>
          <a:xfrm>
            <a:off x="720000" y="467833"/>
            <a:ext cx="7704000" cy="7625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2400" dirty="0">
                <a:solidFill>
                  <a:schemeClr val="lt1"/>
                </a:solidFill>
              </a:rPr>
              <a:t>¿Que son las métricas de comercio electrónico?</a:t>
            </a:r>
          </a:p>
        </p:txBody>
      </p:sp>
      <p:sp>
        <p:nvSpPr>
          <p:cNvPr id="6" name="CuadroTexto 5">
            <a:extLst>
              <a:ext uri="{FF2B5EF4-FFF2-40B4-BE49-F238E27FC236}">
                <a16:creationId xmlns:a16="http://schemas.microsoft.com/office/drawing/2014/main" id="{F0215B82-DB43-7213-F0A1-E074C36F9312}"/>
              </a:ext>
            </a:extLst>
          </p:cNvPr>
          <p:cNvSpPr txBox="1"/>
          <p:nvPr/>
        </p:nvSpPr>
        <p:spPr>
          <a:xfrm>
            <a:off x="466899" y="1623801"/>
            <a:ext cx="4105102" cy="738664"/>
          </a:xfrm>
          <a:prstGeom prst="rect">
            <a:avLst/>
          </a:prstGeom>
          <a:noFill/>
        </p:spPr>
        <p:txBody>
          <a:bodyPr wrap="square">
            <a:spAutoFit/>
          </a:bodyPr>
          <a:lstStyle/>
          <a:p>
            <a:pPr algn="just"/>
            <a:r>
              <a:rPr lang="es-MX" b="1" i="0" dirty="0">
                <a:solidFill>
                  <a:schemeClr val="bg1"/>
                </a:solidFill>
                <a:effectLst/>
                <a:latin typeface="Assistant" pitchFamily="2" charset="-79"/>
                <a:cs typeface="Assistant" pitchFamily="2" charset="-79"/>
              </a:rPr>
              <a:t>1. Tráfico del sitio web</a:t>
            </a:r>
          </a:p>
          <a:p>
            <a:pPr algn="just"/>
            <a:r>
              <a:rPr lang="es-MX" b="0" i="0" dirty="0">
                <a:solidFill>
                  <a:schemeClr val="bg1"/>
                </a:solidFill>
                <a:effectLst/>
                <a:latin typeface="Assistant" pitchFamily="2" charset="-79"/>
                <a:cs typeface="Assistant" pitchFamily="2" charset="-79"/>
              </a:rPr>
              <a:t>Si la gente no llega al comercio electrónico, obviamente, no puede comprar.</a:t>
            </a:r>
          </a:p>
        </p:txBody>
      </p:sp>
      <p:sp>
        <p:nvSpPr>
          <p:cNvPr id="7" name="CuadroTexto 6">
            <a:extLst>
              <a:ext uri="{FF2B5EF4-FFF2-40B4-BE49-F238E27FC236}">
                <a16:creationId xmlns:a16="http://schemas.microsoft.com/office/drawing/2014/main" id="{9BC0BF8D-9942-8255-BFBF-9648723F50E4}"/>
              </a:ext>
            </a:extLst>
          </p:cNvPr>
          <p:cNvSpPr txBox="1"/>
          <p:nvPr/>
        </p:nvSpPr>
        <p:spPr>
          <a:xfrm>
            <a:off x="4706860" y="2934923"/>
            <a:ext cx="4001206" cy="1384995"/>
          </a:xfrm>
          <a:prstGeom prst="rect">
            <a:avLst/>
          </a:prstGeom>
          <a:noFill/>
        </p:spPr>
        <p:txBody>
          <a:bodyPr wrap="square">
            <a:spAutoFit/>
          </a:bodyPr>
          <a:lstStyle/>
          <a:p>
            <a:pPr algn="just"/>
            <a:r>
              <a:rPr lang="es-MX" b="1" i="0" dirty="0">
                <a:solidFill>
                  <a:schemeClr val="bg1"/>
                </a:solidFill>
                <a:effectLst/>
                <a:latin typeface="Assistant" pitchFamily="2" charset="-79"/>
                <a:cs typeface="Assistant" pitchFamily="2" charset="-79"/>
              </a:rPr>
              <a:t>2. Visitantes únicos vs. visitantes recurrentes</a:t>
            </a:r>
          </a:p>
          <a:p>
            <a:pPr algn="just"/>
            <a:r>
              <a:rPr lang="es-MX" b="0" i="0" dirty="0">
                <a:solidFill>
                  <a:schemeClr val="bg1"/>
                </a:solidFill>
                <a:effectLst/>
                <a:latin typeface="Assistant" pitchFamily="2" charset="-79"/>
                <a:cs typeface="Assistant" pitchFamily="2" charset="-79"/>
              </a:rPr>
              <a:t>Obtener un millón de visitas en tu sitio de comercio electrónico suena genial, ¿verdad? ¡Pero cuidado! Si todos estos accesos son únicos y ninguno es recurrente, probablemente tu tienda online esté teniendo un problema.</a:t>
            </a:r>
          </a:p>
        </p:txBody>
      </p:sp>
      <p:pic>
        <p:nvPicPr>
          <p:cNvPr id="8" name="Picture 2" descr="22 Estrategias para incrementar el tráfico a tu sitio web - Cocktail  Marketing - Agencia de Marketing Digital">
            <a:extLst>
              <a:ext uri="{FF2B5EF4-FFF2-40B4-BE49-F238E27FC236}">
                <a16:creationId xmlns:a16="http://schemas.microsoft.com/office/drawing/2014/main" id="{08C7FCA4-0EDB-D0F2-A107-9CBA0500DB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040" y="1312791"/>
            <a:ext cx="2313780" cy="15397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9" name="Picture 4" descr="Diferencias entre usuarios nuevos o recurrentes en tu ecommerce | 4webs.es">
            <a:extLst>
              <a:ext uri="{FF2B5EF4-FFF2-40B4-BE49-F238E27FC236}">
                <a16:creationId xmlns:a16="http://schemas.microsoft.com/office/drawing/2014/main" id="{AB6B15DE-ADE0-BC5B-C105-5159468E8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757" y="2497322"/>
            <a:ext cx="3835386" cy="20122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06996"/>
      </p:ext>
    </p:extLst>
  </p:cSld>
  <p:clrMapOvr>
    <a:masterClrMapping/>
  </p:clrMapOvr>
</p:sld>
</file>

<file path=ppt/theme/theme1.xml><?xml version="1.0" encoding="utf-8"?>
<a:theme xmlns:a="http://schemas.openxmlformats.org/drawingml/2006/main" name="Halloween Witch Academia Aesthetic Personal Organizer for High School by Slidesgo">
  <a:themeElements>
    <a:clrScheme name="Simple Light">
      <a:dk1>
        <a:srgbClr val="191919"/>
      </a:dk1>
      <a:lt1>
        <a:srgbClr val="FFFFFF"/>
      </a:lt1>
      <a:dk2>
        <a:srgbClr val="ED9240"/>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3957</Words>
  <Application>Microsoft Office PowerPoint</Application>
  <PresentationFormat>Presentación en pantalla (16:9)</PresentationFormat>
  <Paragraphs>262</Paragraphs>
  <Slides>83</Slides>
  <Notes>83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83</vt:i4>
      </vt:variant>
    </vt:vector>
  </HeadingPairs>
  <TitlesOfParts>
    <vt:vector size="89" baseType="lpstr">
      <vt:lpstr>Bebas Neue</vt:lpstr>
      <vt:lpstr>Assistant</vt:lpstr>
      <vt:lpstr>Wingdings</vt:lpstr>
      <vt:lpstr>Arial</vt:lpstr>
      <vt:lpstr>Cinzel Decorative</vt:lpstr>
      <vt:lpstr>Halloween Witch Academia Aesthetic Personal Organizer for High School by Slidesgo</vt:lpstr>
      <vt:lpstr>Tipos de negocios electronicos   de acuerdo con su funcion   equipo 2</vt:lpstr>
      <vt:lpstr>3.4 Tipo de negocios electrónicos de acuerdo a su función</vt:lpstr>
      <vt:lpstr>3.4 Tipo de negocios electrónicos de acuerdo a su función</vt:lpstr>
      <vt:lpstr>¿Qué es un negocio electrónico?</vt:lpstr>
      <vt:lpstr>¿Para que sirven los negocios electrónicos?</vt:lpstr>
      <vt:lpstr>¿Cuales son los beneficios del comercio electrónico?</vt:lpstr>
      <vt:lpstr>¿Que tipos de negocios electrónicos existen?</vt:lpstr>
      <vt:lpstr>¿Como armar una tienda electrónica?</vt:lpstr>
      <vt:lpstr>¿Que son las métricas de comercio electrónico?</vt:lpstr>
      <vt:lpstr>Presentación de PowerPoint</vt:lpstr>
      <vt:lpstr>Presentación de PowerPoint</vt:lpstr>
      <vt:lpstr>3.4.1 Tiendas electrónicas</vt:lpstr>
      <vt:lpstr>¿Qué es una tienda electrónica?</vt:lpstr>
      <vt:lpstr>Presentación de PowerPoint</vt:lpstr>
      <vt:lpstr>Presentación de PowerPoint</vt:lpstr>
      <vt:lpstr>Elementos y características de una tienda online</vt:lpstr>
      <vt:lpstr>Local/Ubicación</vt:lpstr>
      <vt:lpstr>Diseño de tienda</vt:lpstr>
      <vt:lpstr>Descripción de productos</vt:lpstr>
      <vt:lpstr>Servicio de ayuda</vt:lpstr>
      <vt:lpstr>Carrito de compras</vt:lpstr>
      <vt:lpstr>Formas de pago</vt:lpstr>
      <vt:lpstr>Valoración y comentarios</vt:lpstr>
      <vt:lpstr>3.4.2 Subastas electrónicas</vt:lpstr>
      <vt:lpstr>¿Qué es una subasta electrónica?</vt:lpstr>
      <vt:lpstr>Presentación de PowerPoint</vt:lpstr>
      <vt:lpstr>Funcionamiento de una subasta electrónica </vt:lpstr>
      <vt:lpstr>Ventajas</vt:lpstr>
      <vt:lpstr>Características</vt:lpstr>
      <vt:lpstr>Clases</vt:lpstr>
      <vt:lpstr>Subasta inversa </vt:lpstr>
      <vt:lpstr>Presentación de PowerPoint</vt:lpstr>
      <vt:lpstr>Subasta directa</vt:lpstr>
      <vt:lpstr>3.4.3 Centros comerciales</vt:lpstr>
      <vt:lpstr>¿Qué es un centro comercial?</vt:lpstr>
      <vt:lpstr>Funcionamiento </vt:lpstr>
      <vt:lpstr>Beneficios </vt:lpstr>
      <vt:lpstr>Presentación de PowerPoint</vt:lpstr>
      <vt:lpstr>3.4.4 escaparate de marketing</vt:lpstr>
      <vt:lpstr>¿A qué nos referimos con escaparate de marketing?</vt:lpstr>
      <vt:lpstr>Presentación de PowerPoint</vt:lpstr>
      <vt:lpstr>¿Por qué es necesario tener una buena imagen de empresa?</vt:lpstr>
      <vt:lpstr>Tipos de escaparates</vt:lpstr>
      <vt:lpstr>Escaparate de fondo abierto</vt:lpstr>
      <vt:lpstr>Tiene la ventaja y el inconveniente de que propicia la distracción del público, que puede contemplar lo que ocurre en el interior del comercio (“la gente atrae a la gente”) y no fija la vista en la mercancía expuesta porque el movimiento llama más la atención que los artículos estáticos expuestos.</vt:lpstr>
      <vt:lpstr>Escaparate de fondo cerrado</vt:lpstr>
      <vt:lpstr>Presentación de PowerPoint</vt:lpstr>
      <vt:lpstr>3.4.5 Comunidades virtuales</vt:lpstr>
      <vt:lpstr>¿Qué es una comunidad virtual?</vt:lpstr>
      <vt:lpstr>Presentación de PowerPoint</vt:lpstr>
      <vt:lpstr>Comunidades de redes sociales </vt:lpstr>
      <vt:lpstr>Blogs </vt:lpstr>
      <vt:lpstr>Multiple User Dialogue </vt:lpstr>
      <vt:lpstr>Características de las comunidades Virtuales </vt:lpstr>
      <vt:lpstr>¿Cómo podíamos utilizar una comunidad en una investigación?</vt:lpstr>
      <vt:lpstr>Presentación de PowerPoint</vt:lpstr>
      <vt:lpstr>Presentación de PowerPoint</vt:lpstr>
      <vt:lpstr>Presentación de PowerPoint</vt:lpstr>
      <vt:lpstr>Tipos de comunidades virtuales para investigación </vt:lpstr>
      <vt:lpstr>Presentación de PowerPoint</vt:lpstr>
      <vt:lpstr>Presentación de PowerPoint</vt:lpstr>
      <vt:lpstr>Ventajas de comunidades virtuales</vt:lpstr>
      <vt:lpstr>Presentación de PowerPoint</vt:lpstr>
      <vt:lpstr>3.4.6 ejemplos de éxitos ddtech y ciberpuerta</vt:lpstr>
      <vt:lpstr>Presentación de PowerPoint</vt:lpstr>
      <vt:lpstr>Presentación de PowerPoint</vt:lpstr>
      <vt:lpstr>Productos que nos ofrecen </vt:lpstr>
      <vt:lpstr>Presentación de PowerPoint</vt:lpstr>
      <vt:lpstr>Presentación de PowerPoint</vt:lpstr>
      <vt:lpstr>Presentación de PowerPoint</vt:lpstr>
      <vt:lpstr>Valores</vt:lpstr>
      <vt:lpstr>Presentación de PowerPoint</vt:lpstr>
      <vt:lpstr>Presentación de PowerPoint</vt:lpstr>
      <vt:lpstr>Presentación de PowerPoint</vt:lpstr>
      <vt:lpstr>CyberPuerta</vt:lpstr>
      <vt:lpstr>Presentación de PowerPoint</vt:lpstr>
      <vt:lpstr>Presentación de PowerPoint</vt:lpstr>
      <vt:lpstr>Presentación de PowerPoint</vt:lpstr>
      <vt:lpstr>Misión</vt:lpstr>
      <vt:lpstr>Presentación de PowerPoint</vt:lpstr>
      <vt:lpstr>Presentación de PowerPoint</vt:lpstr>
      <vt:lpstr>Presentación de PowerPoint</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Tipos de negocios electronicos   de acuerdo con su funcion   equipo 2</dc:title>
  <cp:lastModifiedBy>Sheila Jk</cp:lastModifiedBy>
  <cp:revision>1</cp:revision>
  <dcterms:modified xsi:type="dcterms:W3CDTF">2022-10-30T04:13:11Z</dcterms:modified>
</cp:coreProperties>
</file>